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37df563ce2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37df563ce2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37df563ce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37df563ce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37df563ce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37df563ce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37e1cf80db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37e1cf80db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37df563ce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37df563ce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37df563ce2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37df563ce2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37df563ce2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37df563ce2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37df563ce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37df563ce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37df563ce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37df563ce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Auburn-USDA CS </a:t>
            </a:r>
            <a:r>
              <a:rPr lang="en"/>
              <a:t>Clinic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Liaison Meeting (2/20/25)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Implemented:</a:t>
            </a:r>
            <a:endParaRPr sz="1600"/>
          </a:p>
          <a:p>
            <a:pPr indent="-32258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 sz="1600"/>
              <a:t>A</a:t>
            </a:r>
            <a:r>
              <a:rPr lang="en" sz="1600"/>
              <a:t>ugment_concat_self</a:t>
            </a:r>
            <a:endParaRPr sz="1600"/>
          </a:p>
          <a:p>
            <a:pPr indent="-32258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600"/>
              <a:t>Augment_concat_other</a:t>
            </a:r>
            <a:endParaRPr sz="1600"/>
          </a:p>
          <a:p>
            <a:pPr indent="-32258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600"/>
              <a:t>Augment_warp_overall</a:t>
            </a:r>
            <a:endParaRPr sz="1600"/>
          </a:p>
          <a:p>
            <a:pPr indent="-32258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600"/>
              <a:t>Augment_warp_by_state</a:t>
            </a:r>
            <a:endParaRPr sz="1600"/>
          </a:p>
          <a:p>
            <a:pPr indent="-32258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600"/>
              <a:t>Augment_change_amplitude_overall</a:t>
            </a:r>
            <a:endParaRPr sz="1600"/>
          </a:p>
          <a:p>
            <a:pPr indent="-32258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600"/>
              <a:t>Augment_change_amplitude_by_state</a:t>
            </a:r>
            <a:endParaRPr sz="1600"/>
          </a:p>
          <a:p>
            <a:pPr indent="-32258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600"/>
              <a:t>Augment_noise_voltage_overall</a:t>
            </a:r>
            <a:endParaRPr sz="1600"/>
          </a:p>
          <a:p>
            <a:pPr indent="-32258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600"/>
              <a:t>Augment_noise_voltage_by_state</a:t>
            </a:r>
            <a:endParaRPr sz="1600"/>
          </a:p>
          <a:p>
            <a:pPr indent="-32258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600"/>
              <a:t>Augment_franken</a:t>
            </a:r>
            <a:endParaRPr sz="1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Not implemented:</a:t>
            </a:r>
            <a:endParaRPr sz="1600"/>
          </a:p>
          <a:p>
            <a:pPr indent="-32258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 sz="1600"/>
              <a:t>Mixup</a:t>
            </a:r>
            <a:endParaRPr sz="1600"/>
          </a:p>
          <a:p>
            <a:pPr indent="-32258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600"/>
              <a:t>Frequency-domain noise</a:t>
            </a:r>
            <a:endParaRPr sz="1600"/>
          </a:p>
          <a:p>
            <a:pPr indent="-32258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600"/>
              <a:t>Simulate different RI levels</a:t>
            </a:r>
            <a:endParaRPr sz="1600"/>
          </a:p>
        </p:txBody>
      </p:sp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Augmentation</a:t>
            </a:r>
            <a:endParaRPr/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3613" y="156463"/>
            <a:ext cx="1743075" cy="261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8850" y="2179800"/>
            <a:ext cx="2619375" cy="26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Blurb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Do we have everyone’s approval?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292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 Settings Menu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049" y="865225"/>
            <a:ext cx="7503124" cy="4227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 rotWithShape="1">
          <a:blip r:embed="rId3">
            <a:alphaModFix/>
          </a:blip>
          <a:srcRect b="0" l="0" r="0" t="3044"/>
          <a:stretch/>
        </p:blipFill>
        <p:spPr>
          <a:xfrm>
            <a:off x="230850" y="78375"/>
            <a:ext cx="8829752" cy="4986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Mehrezat’s Updates!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025" y="1255200"/>
            <a:ext cx="7159521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7"/>
          <p:cNvSpPr txBox="1"/>
          <p:nvPr/>
        </p:nvSpPr>
        <p:spPr>
          <a:xfrm>
            <a:off x="4169450" y="697500"/>
            <a:ext cx="3413100" cy="5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The birth of GUI probe splitting…</a:t>
            </a: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Meet SCIDO!</a:t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2950" y="539825"/>
            <a:ext cx="4643601" cy="4269624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8"/>
          <p:cNvSpPr txBox="1"/>
          <p:nvPr/>
        </p:nvSpPr>
        <p:spPr>
          <a:xfrm>
            <a:off x="425750" y="1291650"/>
            <a:ext cx="27600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Supervised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9" name="Google Shape;89;p18"/>
          <p:cNvSpPr txBox="1"/>
          <p:nvPr/>
        </p:nvSpPr>
        <p:spPr>
          <a:xfrm>
            <a:off x="425750" y="1806150"/>
            <a:ext cx="27600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Classification of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0" name="Google Shape;90;p18"/>
          <p:cNvSpPr txBox="1"/>
          <p:nvPr/>
        </p:nvSpPr>
        <p:spPr>
          <a:xfrm>
            <a:off x="425750" y="2320650"/>
            <a:ext cx="27600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Insect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1" name="Google Shape;91;p18"/>
          <p:cNvSpPr txBox="1"/>
          <p:nvPr/>
        </p:nvSpPr>
        <p:spPr>
          <a:xfrm>
            <a:off x="425750" y="2873250"/>
            <a:ext cx="27600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Data and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2" name="Google Shape;92;p18"/>
          <p:cNvSpPr txBox="1"/>
          <p:nvPr/>
        </p:nvSpPr>
        <p:spPr>
          <a:xfrm>
            <a:off x="425750" y="3438675"/>
            <a:ext cx="27600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Observations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1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165425" y="6241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Comment markers… work in progress</a:t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436" y="603317"/>
            <a:ext cx="7184574" cy="443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Package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Ran baseline models for RF, TCN, UNet with </a:t>
            </a:r>
            <a:r>
              <a:rPr lang="en"/>
              <a:t>benchmark script</a:t>
            </a:r>
            <a:r>
              <a:rPr lang="en"/>
              <a:t>, generated some reports!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Includes statistics, </a:t>
            </a:r>
            <a:r>
              <a:rPr lang="en"/>
              <a:t>confusion</a:t>
            </a:r>
            <a:r>
              <a:rPr lang="en"/>
              <a:t> matrix, and example outputs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Will send data over with minutes.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360558">
            <a:off x="5751994" y="2340249"/>
            <a:ext cx="2279525" cy="170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890426">
            <a:off x="795217" y="2615525"/>
            <a:ext cx="2297675" cy="1716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07650" y="3456995"/>
            <a:ext cx="2956875" cy="105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Transformer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152475"/>
            <a:ext cx="5899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As Transformers are popular tools right now (that’s what the T in ChatGP</a:t>
            </a:r>
            <a:r>
              <a:rPr b="1" lang="en"/>
              <a:t>T</a:t>
            </a:r>
            <a:r>
              <a:rPr lang="en"/>
              <a:t> stands for), we think a survey of potential labeling methods would be incomplete without considering transformers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will give a more detailed description of transformers once we have data to present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This will likely be the final model we consider</a:t>
            </a:r>
            <a:endParaRPr/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1200" y="812175"/>
            <a:ext cx="2627999" cy="3196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