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7501b0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7501b0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7501b0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7501b0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7501b0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f7501b0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7501b0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7501b0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d874a56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d874a5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f7501b0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f7501b0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Auburn-USDA CS </a:t>
            </a:r>
            <a:r>
              <a:rPr lang="en"/>
              <a:t>Clinic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Meeting (2/6/25)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our role?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Specifically, we want to know what tasks we should start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scope of the publication?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Specifically, is the focus of this publication our methods? Will we be writing about the software?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ClaSP Integration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Almost the same as without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L: voltage only, R: voltage + ClaSP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5275"/>
            <a:ext cx="3607575" cy="29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605" y="2232325"/>
            <a:ext cx="3362625" cy="27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76250" y="2335061"/>
            <a:ext cx="8191487" cy="4733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C343D"/>
                </a:solidFill>
                <a:latin typeface="Arial"/>
              </a:rPr>
              <a:t>GUI Progress (A Super Quick Demo)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Random Fields (CRF)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current methods do a decent job of </a:t>
            </a:r>
            <a:r>
              <a:rPr lang="en"/>
              <a:t>predicting what label each time step is while taking into account the context of each label, but they do not have any rigid rules that penalize impossible transitions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CRFs can be thought of as a post-processing layer which let us penalize our models for using impossible transitions and encourage proper transitions.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concretely, given the outputs from a previous model (like one of the CNNs), CRFs find the best prediction that also follows known transition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thinks it is very likely that the sequence goes NP-NP-L-L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CRF can correct the model by telling it that such a sequence is impossible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retrains, hopefully outputs something more reasonable like NP-J-K-L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Aedes aegypti random forests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performance similar to tarsalis, accuracy ~85%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barcoding issues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9253" r="8786" t="0"/>
          <a:stretch/>
        </p:blipFill>
        <p:spPr>
          <a:xfrm>
            <a:off x="172825" y="1479150"/>
            <a:ext cx="3605574" cy="32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1265" r="2144" t="0"/>
          <a:stretch/>
        </p:blipFill>
        <p:spPr>
          <a:xfrm>
            <a:off x="3778400" y="1596617"/>
            <a:ext cx="5365600" cy="322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Progress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Explored parameters used for hidden Markov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on flattened tarsalis voltage, resistance, post_rect, and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convergence than previously thought. Verification underway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Optimization (current task)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Model divergence:</a:t>
            </a:r>
            <a:r>
              <a:rPr lang="en"/>
              <a:t> Sensitive to covariance selection and number of expected hidden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Best approach:</a:t>
            </a:r>
            <a:r>
              <a:rPr lang="en"/>
              <a:t> Using ‘tied’ covariance prevents overfitting and divergence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Optimal hidden states:</a:t>
            </a:r>
            <a:r>
              <a:rPr lang="en"/>
              <a:t> 5-7 states yield the best results (for tied covariance)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