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fa86fe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fa86fe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e675309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e67530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3e67530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3e67530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3e67530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3e67530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3e67530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3e67530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Auburn-USDA CS Clinic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Meeting (3/27/25)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presentation went well!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425" y="1707700"/>
            <a:ext cx="6183501" cy="26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Updates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016"/>
            <a:ext cx="9144003" cy="48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Updates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523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Finalized Data Augmentation Regime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our data, it makes the most sense to only use Franken-data and scaling augmentations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Mixup would be cool to add, but doing so would require us to make changes to nearly all of our data-processing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While we hope augmentations make a difference, we will need to see if that is true next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Hyperparameter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of our models are set up for running tuning this next week.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UNet Improved!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will be detailed in our report for Dr. Cooper next week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2374" y="976465"/>
            <a:ext cx="3124776" cy="187932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6608263" y="2855775"/>
            <a:ext cx="14130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Example of Mixup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