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d0e7c0d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d0e7c0d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d0e7c0d2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d0e7c0d2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d0e7c0d2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d0e7c0d2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d0e7c0d2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d0e7c0d2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d0e7c0d2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d0e7c0d2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d0e7c0d2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d0e7c0d2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d0e7c0d2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d0e7c0d2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Auburn-USDA CS Clinic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Liaison Meeting (4/17/25)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Updates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Features!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Scrollbar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Durations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Bug fixes, refactoring, documentation in progress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Working on getting everything packaged into an executable you can just download and run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Updates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benchmarking data has been fixed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Changed from calculating overall F1 scores by averaging across folds to using raw data from all folds.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Some numbers went down slightly, no major differences though.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Trying another run at using augmented data to train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currently in progress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final go at post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Some weird data things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Plan for next week is to get final models trained so they can be packaged with the GUI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Poster Draft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974" y="0"/>
            <a:ext cx="3798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6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be included in this meeting’s minutes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Backus has the floor!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Events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Freeze 4/25 (Next Friday!)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Final Poster Due 4/29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Draft Report Due 5/2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Final Presentation 5/6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 Report + Product Due 5/9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