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7e43b24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7e43b24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7e43b24c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7e43b24c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7e43b24c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7e43b24c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rgbClr val="000000"/>
                </a:solidFill>
              </a:rPr>
              <a:t>Auburn-USDA CS Clinic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595959"/>
                </a:solidFill>
              </a:rPr>
              <a:t>Liaison Meeting (4/3/25)</a:t>
            </a:r>
            <a:endParaRPr sz="2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-7577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GUI: comment viewing</a:t>
            </a:r>
            <a:endParaRPr/>
          </a:p>
        </p:txBody>
      </p:sp>
      <p:pic>
        <p:nvPicPr>
          <p:cNvPr id="61" name="Google Shape;61;p14" title="20250402_22h11m45s_gri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54529"/>
            <a:ext cx="9143999" cy="4926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updates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Made a bunch (more!) UNet improvements (huge performance gains)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Made a bunch (more!) Transformer improvements (gains to be seen)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Writing both technical and non-technical reports for Dr. Cooper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Frankendata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Current model ranking (hyperparameter search ongoing).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Best Model: UNet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Worst Model: Random Forests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</a:t>
            </a:r>
            <a:r>
              <a:rPr lang="en"/>
              <a:t>before</a:t>
            </a:r>
            <a:r>
              <a:rPr lang="en"/>
              <a:t> feature freeze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