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3a2ceef0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03a2ceef0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Hidden Markov Models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distribution to use for each state?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 right is a plot of the distributions for each state from a single probe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Red: 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Orange: 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Green: 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Blue: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Above are listed in the order they </a:t>
            </a:r>
            <a:r>
              <a:rPr lang="en"/>
              <a:t>occurred</a:t>
            </a:r>
            <a:r>
              <a:rPr lang="en"/>
              <a:t>. Notice that most are bimodal. Additionally, there is a fair amount of overlap between the distributions.</a:t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9825" y="2658500"/>
            <a:ext cx="2507875" cy="1910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