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A422B-80D0-4EE9-ACB9-3CC9B3EA23CE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2D478-59B2-42F4-A3B2-1385185E60E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0"/>
            <a:ext cx="9144000" cy="4286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                                      Endereço: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3071802" y="71414"/>
            <a:ext cx="5634046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http://www.pantanal.turismo.br/Principal.html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 descr="images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68" y="428604"/>
            <a:ext cx="1428760" cy="11657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tângulo de cantos arredondados 6"/>
          <p:cNvSpPr/>
          <p:nvPr/>
        </p:nvSpPr>
        <p:spPr>
          <a:xfrm>
            <a:off x="-32" y="6143644"/>
            <a:ext cx="9144000" cy="714380"/>
          </a:xfrm>
          <a:prstGeom prst="roundRect">
            <a:avLst/>
          </a:prstGeom>
          <a:solidFill>
            <a:schemeClr val="bg1"/>
          </a:solidFill>
          <a:ln w="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Todos </a:t>
            </a:r>
            <a:r>
              <a:rPr lang="pt-BR" sz="1050" b="1" dirty="0">
                <a:solidFill>
                  <a:schemeClr val="tx1"/>
                </a:solidFill>
              </a:rPr>
              <a:t>os direitos reservados ©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1643050"/>
            <a:ext cx="914400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hlinkClick r:id="rId2" action="ppaction://hlinksldjump"/>
          </p:cNvPr>
          <p:cNvSpPr/>
          <p:nvPr/>
        </p:nvSpPr>
        <p:spPr>
          <a:xfrm>
            <a:off x="642910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Home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hlinkClick r:id="rId4" action="ppaction://hlinksldjump"/>
          </p:cNvPr>
          <p:cNvSpPr/>
          <p:nvPr/>
        </p:nvSpPr>
        <p:spPr>
          <a:xfrm>
            <a:off x="2071670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Vendas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hlinkClick r:id="rId5" action="ppaction://hlinksldjump"/>
          </p:cNvPr>
          <p:cNvSpPr/>
          <p:nvPr/>
        </p:nvSpPr>
        <p:spPr>
          <a:xfrm>
            <a:off x="3500430" y="1643050"/>
            <a:ext cx="2071702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Produtos e Serviços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hlinkClick r:id="rId6" action="ppaction://hlinksldjump"/>
          </p:cNvPr>
          <p:cNvSpPr/>
          <p:nvPr/>
        </p:nvSpPr>
        <p:spPr>
          <a:xfrm>
            <a:off x="7000892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Sobre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hlinkClick r:id="rId7" action="ppaction://hlinksldjump"/>
          </p:cNvPr>
          <p:cNvSpPr/>
          <p:nvPr/>
        </p:nvSpPr>
        <p:spPr>
          <a:xfrm>
            <a:off x="5572132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Contato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14282" y="2214554"/>
            <a:ext cx="8572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</a:p>
          <a:p>
            <a:endParaRPr lang="pt-BR" sz="1400" dirty="0" smtClean="0"/>
          </a:p>
          <a:p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</a:p>
          <a:p>
            <a:endParaRPr lang="pt-BR" sz="1400" dirty="0" smtClean="0"/>
          </a:p>
          <a:p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</a:p>
          <a:p>
            <a:endParaRPr lang="pt-BR" sz="1400" dirty="0" smtClean="0"/>
          </a:p>
          <a:p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</a:p>
          <a:p>
            <a:endParaRPr lang="pt-BR" sz="1400" dirty="0" smtClean="0"/>
          </a:p>
          <a:p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</a:p>
          <a:p>
            <a:endParaRPr lang="pt-BR" sz="1400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0"/>
            <a:ext cx="9144000" cy="4286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                                      Endereço: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3071802" y="71414"/>
            <a:ext cx="5634046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http://www.pantanal.turismo.br/Principal.html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 descr="images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68" y="428604"/>
            <a:ext cx="1428760" cy="11657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tângulo de cantos arredondados 6"/>
          <p:cNvSpPr/>
          <p:nvPr/>
        </p:nvSpPr>
        <p:spPr>
          <a:xfrm>
            <a:off x="-32" y="6143644"/>
            <a:ext cx="9144000" cy="714380"/>
          </a:xfrm>
          <a:prstGeom prst="roundRect">
            <a:avLst/>
          </a:prstGeom>
          <a:solidFill>
            <a:schemeClr val="bg1"/>
          </a:solidFill>
          <a:ln w="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Todos </a:t>
            </a:r>
            <a:r>
              <a:rPr lang="pt-BR" sz="1050" b="1" dirty="0">
                <a:solidFill>
                  <a:schemeClr val="tx1"/>
                </a:solidFill>
              </a:rPr>
              <a:t>os direitos reservados ©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1643050"/>
            <a:ext cx="914400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hlinkClick r:id="rId2" action="ppaction://hlinksldjump"/>
          </p:cNvPr>
          <p:cNvSpPr/>
          <p:nvPr/>
        </p:nvSpPr>
        <p:spPr>
          <a:xfrm>
            <a:off x="642910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Home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hlinkClick r:id="rId4" action="ppaction://hlinksldjump"/>
          </p:cNvPr>
          <p:cNvSpPr/>
          <p:nvPr/>
        </p:nvSpPr>
        <p:spPr>
          <a:xfrm>
            <a:off x="2071670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Reservas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hlinkClick r:id="rId5" action="ppaction://hlinksldjump"/>
          </p:cNvPr>
          <p:cNvSpPr/>
          <p:nvPr/>
        </p:nvSpPr>
        <p:spPr>
          <a:xfrm>
            <a:off x="3500430" y="1643050"/>
            <a:ext cx="2071702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Produtos e Serviços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hlinkClick r:id="rId6" action="ppaction://hlinksldjump"/>
          </p:cNvPr>
          <p:cNvSpPr/>
          <p:nvPr/>
        </p:nvSpPr>
        <p:spPr>
          <a:xfrm>
            <a:off x="7000892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Sobre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hlinkClick r:id="rId7" action="ppaction://hlinksldjump"/>
          </p:cNvPr>
          <p:cNvSpPr/>
          <p:nvPr/>
        </p:nvSpPr>
        <p:spPr>
          <a:xfrm>
            <a:off x="5572132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Contato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14282" y="2214554"/>
            <a:ext cx="85725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Central de Reservas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0"/>
            <a:ext cx="9144000" cy="4286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                                      Endereço: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3071802" y="71414"/>
            <a:ext cx="5634046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http://www.pantanal.turismo.br/Principal.html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 descr="images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68" y="428604"/>
            <a:ext cx="1428760" cy="11657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tângulo de cantos arredondados 6"/>
          <p:cNvSpPr/>
          <p:nvPr/>
        </p:nvSpPr>
        <p:spPr>
          <a:xfrm>
            <a:off x="-32" y="6143644"/>
            <a:ext cx="9144000" cy="714380"/>
          </a:xfrm>
          <a:prstGeom prst="roundRect">
            <a:avLst/>
          </a:prstGeom>
          <a:solidFill>
            <a:schemeClr val="bg1"/>
          </a:solidFill>
          <a:ln w="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Todos </a:t>
            </a:r>
            <a:r>
              <a:rPr lang="pt-BR" sz="1050" b="1" dirty="0">
                <a:solidFill>
                  <a:schemeClr val="tx1"/>
                </a:solidFill>
              </a:rPr>
              <a:t>os direitos reservados ©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1643050"/>
            <a:ext cx="914400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hlinkClick r:id="rId2" action="ppaction://hlinksldjump"/>
          </p:cNvPr>
          <p:cNvSpPr/>
          <p:nvPr/>
        </p:nvSpPr>
        <p:spPr>
          <a:xfrm>
            <a:off x="642910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Home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hlinkClick r:id="rId4" action="ppaction://hlinksldjump"/>
          </p:cNvPr>
          <p:cNvSpPr/>
          <p:nvPr/>
        </p:nvSpPr>
        <p:spPr>
          <a:xfrm>
            <a:off x="2071670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Reservas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hlinkClick r:id="rId5" action="ppaction://hlinksldjump"/>
          </p:cNvPr>
          <p:cNvSpPr/>
          <p:nvPr/>
        </p:nvSpPr>
        <p:spPr>
          <a:xfrm>
            <a:off x="3500430" y="1643050"/>
            <a:ext cx="2071702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Produtos e Serviços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hlinkClick r:id="rId6" action="ppaction://hlinksldjump"/>
          </p:cNvPr>
          <p:cNvSpPr/>
          <p:nvPr/>
        </p:nvSpPr>
        <p:spPr>
          <a:xfrm>
            <a:off x="7000892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Sobre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hlinkClick r:id="rId7" action="ppaction://hlinksldjump"/>
          </p:cNvPr>
          <p:cNvSpPr/>
          <p:nvPr/>
        </p:nvSpPr>
        <p:spPr>
          <a:xfrm>
            <a:off x="5572132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Contato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785786" y="2285992"/>
            <a:ext cx="1714512" cy="15716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Passeios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2714612" y="2285992"/>
            <a:ext cx="1714512" cy="15716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Pesca Esportiva</a:t>
            </a:r>
            <a:endParaRPr lang="pt-BR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643438" y="2285992"/>
            <a:ext cx="1714512" cy="15716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Turismo Ecológico</a:t>
            </a:r>
            <a:endParaRPr lang="pt-BR" dirty="0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6572264" y="2285992"/>
            <a:ext cx="1714512" cy="15716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Hospedagem</a:t>
            </a:r>
            <a:endParaRPr lang="pt-BR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785786" y="4286256"/>
            <a:ext cx="1714512" cy="15716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Rota das águas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2714612" y="4286256"/>
            <a:ext cx="1714512" cy="15716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Gastronomia</a:t>
            </a:r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4643438" y="4286256"/>
            <a:ext cx="1714512" cy="15716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Trilhas</a:t>
            </a:r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6572264" y="4286256"/>
            <a:ext cx="1714512" cy="15716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Barco Hotel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0"/>
            <a:ext cx="9144000" cy="4286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                                      Endereço: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3071802" y="71414"/>
            <a:ext cx="5634046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http://www.pantanal.turismo.br/Principal.html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 descr="images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68" y="428604"/>
            <a:ext cx="1428760" cy="11657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tângulo de cantos arredondados 6"/>
          <p:cNvSpPr/>
          <p:nvPr/>
        </p:nvSpPr>
        <p:spPr>
          <a:xfrm>
            <a:off x="-32" y="6143644"/>
            <a:ext cx="9144000" cy="714380"/>
          </a:xfrm>
          <a:prstGeom prst="roundRect">
            <a:avLst/>
          </a:prstGeom>
          <a:solidFill>
            <a:schemeClr val="bg1"/>
          </a:solidFill>
          <a:ln w="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Todos </a:t>
            </a:r>
            <a:r>
              <a:rPr lang="pt-BR" sz="1050" b="1" dirty="0">
                <a:solidFill>
                  <a:schemeClr val="tx1"/>
                </a:solidFill>
              </a:rPr>
              <a:t>os direitos reservados ©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1643050"/>
            <a:ext cx="914400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hlinkClick r:id="rId2" action="ppaction://hlinksldjump"/>
          </p:cNvPr>
          <p:cNvSpPr/>
          <p:nvPr/>
        </p:nvSpPr>
        <p:spPr>
          <a:xfrm>
            <a:off x="642910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Home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hlinkClick r:id="rId4" action="ppaction://hlinksldjump"/>
          </p:cNvPr>
          <p:cNvSpPr/>
          <p:nvPr/>
        </p:nvSpPr>
        <p:spPr>
          <a:xfrm>
            <a:off x="2071670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Vendas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hlinkClick r:id="rId5" action="ppaction://hlinksldjump"/>
          </p:cNvPr>
          <p:cNvSpPr/>
          <p:nvPr/>
        </p:nvSpPr>
        <p:spPr>
          <a:xfrm>
            <a:off x="3500430" y="1643050"/>
            <a:ext cx="2071702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Produtos e Serviços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hlinkClick r:id="rId6" action="ppaction://hlinksldjump"/>
          </p:cNvPr>
          <p:cNvSpPr/>
          <p:nvPr/>
        </p:nvSpPr>
        <p:spPr>
          <a:xfrm>
            <a:off x="7000892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Sobre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hlinkClick r:id="rId7" action="ppaction://hlinksldjump"/>
          </p:cNvPr>
          <p:cNvSpPr/>
          <p:nvPr/>
        </p:nvSpPr>
        <p:spPr>
          <a:xfrm>
            <a:off x="5572132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Contato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1524000" y="2626169"/>
          <a:ext cx="6096000" cy="1605661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Calibri"/>
                          <a:ea typeface="Calibri"/>
                          <a:cs typeface="Times New Roman"/>
                        </a:rPr>
                        <a:t>Telefones para Contato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274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latin typeface="Calibri"/>
                          <a:ea typeface="Calibri"/>
                          <a:cs typeface="Times New Roman"/>
                        </a:rPr>
                        <a:t>Vendas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latin typeface="Calibri"/>
                          <a:ea typeface="Calibri"/>
                          <a:cs typeface="Times New Roman"/>
                        </a:rPr>
                        <a:t>(65) 3333-2221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latin typeface="Calibri"/>
                          <a:ea typeface="Calibri"/>
                          <a:cs typeface="Times New Roman"/>
                        </a:rPr>
                        <a:t>(65) 3333-2222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65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latin typeface="Calibri"/>
                          <a:ea typeface="Calibri"/>
                          <a:cs typeface="Times New Roman"/>
                        </a:rPr>
                        <a:t>Financeiro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latin typeface="Calibri"/>
                          <a:ea typeface="Calibri"/>
                          <a:cs typeface="Times New Roman"/>
                        </a:rPr>
                        <a:t>(65) 3333-2223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19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Calibri"/>
                          <a:ea typeface="Calibri"/>
                          <a:cs typeface="Times New Roman"/>
                        </a:rPr>
                        <a:t>(65) 3333-2224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1500166" y="5214950"/>
            <a:ext cx="4000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smtClean="0"/>
              <a:t>Horário Comercial</a:t>
            </a:r>
            <a:r>
              <a:rPr lang="pt-BR" sz="1600" dirty="0" smtClean="0"/>
              <a:t>: 8:00 ás 17:00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0"/>
            <a:ext cx="9144000" cy="4286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                                      Endereço: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3071802" y="71414"/>
            <a:ext cx="5634046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http://www.pantanal.turismo.br/Principal.html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 descr="images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68" y="428604"/>
            <a:ext cx="1428760" cy="11657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tângulo de cantos arredondados 6"/>
          <p:cNvSpPr/>
          <p:nvPr/>
        </p:nvSpPr>
        <p:spPr>
          <a:xfrm>
            <a:off x="-32" y="6143644"/>
            <a:ext cx="9144000" cy="714380"/>
          </a:xfrm>
          <a:prstGeom prst="roundRect">
            <a:avLst/>
          </a:prstGeom>
          <a:solidFill>
            <a:schemeClr val="bg1"/>
          </a:solidFill>
          <a:ln w="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Todos </a:t>
            </a:r>
            <a:r>
              <a:rPr lang="pt-BR" sz="1050" b="1" dirty="0">
                <a:solidFill>
                  <a:schemeClr val="tx1"/>
                </a:solidFill>
              </a:rPr>
              <a:t>os direitos reservados ©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1643050"/>
            <a:ext cx="914400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hlinkClick r:id="rId2" action="ppaction://hlinksldjump"/>
          </p:cNvPr>
          <p:cNvSpPr/>
          <p:nvPr/>
        </p:nvSpPr>
        <p:spPr>
          <a:xfrm>
            <a:off x="642910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Home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hlinkClick r:id="rId4" action="ppaction://hlinksldjump"/>
          </p:cNvPr>
          <p:cNvSpPr/>
          <p:nvPr/>
        </p:nvSpPr>
        <p:spPr>
          <a:xfrm>
            <a:off x="2071670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Vendas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hlinkClick r:id="rId5" action="ppaction://hlinksldjump"/>
          </p:cNvPr>
          <p:cNvSpPr/>
          <p:nvPr/>
        </p:nvSpPr>
        <p:spPr>
          <a:xfrm>
            <a:off x="3500430" y="1643050"/>
            <a:ext cx="2071702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Produtos e Serviços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hlinkClick r:id="rId6" action="ppaction://hlinksldjump"/>
          </p:cNvPr>
          <p:cNvSpPr/>
          <p:nvPr/>
        </p:nvSpPr>
        <p:spPr>
          <a:xfrm>
            <a:off x="7000892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Sobre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hlinkClick r:id="rId7" action="ppaction://hlinksldjump"/>
          </p:cNvPr>
          <p:cNvSpPr/>
          <p:nvPr/>
        </p:nvSpPr>
        <p:spPr>
          <a:xfrm>
            <a:off x="5572132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Contato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4" name="Imagem 13" descr="sobre-img1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3306" y="2571745"/>
            <a:ext cx="1299664" cy="1000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m 14" descr="sobre-img2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2404" y="4429133"/>
            <a:ext cx="1288224" cy="8572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6" name="CaixaDeTexto 15"/>
          <p:cNvSpPr txBox="1"/>
          <p:nvPr/>
        </p:nvSpPr>
        <p:spPr>
          <a:xfrm>
            <a:off x="428596" y="2071678"/>
            <a:ext cx="84296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Lorem</a:t>
            </a:r>
            <a:r>
              <a:rPr lang="pt-BR" sz="1200" dirty="0"/>
              <a:t> </a:t>
            </a:r>
            <a:r>
              <a:rPr lang="pt-BR" sz="1200" dirty="0" err="1"/>
              <a:t>ipsum</a:t>
            </a:r>
            <a:r>
              <a:rPr lang="pt-BR" sz="1200" dirty="0"/>
              <a:t> </a:t>
            </a:r>
            <a:r>
              <a:rPr lang="pt-BR" sz="1200" dirty="0" err="1"/>
              <a:t>dolor</a:t>
            </a:r>
            <a:r>
              <a:rPr lang="pt-BR" sz="1200" dirty="0"/>
              <a:t> </a:t>
            </a:r>
            <a:r>
              <a:rPr lang="pt-BR" sz="1200" dirty="0" err="1"/>
              <a:t>sit</a:t>
            </a:r>
            <a:r>
              <a:rPr lang="pt-BR" sz="1200" dirty="0"/>
              <a:t> </a:t>
            </a:r>
            <a:r>
              <a:rPr lang="pt-BR" sz="1200" dirty="0" err="1"/>
              <a:t>amet</a:t>
            </a:r>
            <a:r>
              <a:rPr lang="pt-BR" sz="1200" dirty="0"/>
              <a:t>, </a:t>
            </a:r>
            <a:r>
              <a:rPr lang="pt-BR" sz="1200" dirty="0" err="1"/>
              <a:t>consectetur</a:t>
            </a:r>
            <a:r>
              <a:rPr lang="pt-BR" sz="1200" dirty="0"/>
              <a:t> </a:t>
            </a:r>
            <a:r>
              <a:rPr lang="pt-BR" sz="1200" dirty="0" err="1"/>
              <a:t>adipiscing</a:t>
            </a:r>
            <a:r>
              <a:rPr lang="pt-BR" sz="1200" dirty="0"/>
              <a:t> </a:t>
            </a:r>
            <a:r>
              <a:rPr lang="pt-BR" sz="1200" dirty="0" err="1"/>
              <a:t>elit</a:t>
            </a:r>
            <a:r>
              <a:rPr lang="pt-BR" sz="1200" dirty="0"/>
              <a:t>. </a:t>
            </a:r>
            <a:r>
              <a:rPr lang="pt-BR" sz="1200" dirty="0" err="1"/>
              <a:t>Quisque</a:t>
            </a:r>
            <a:r>
              <a:rPr lang="pt-BR" sz="1200" dirty="0"/>
              <a:t> </a:t>
            </a:r>
            <a:r>
              <a:rPr lang="pt-BR" sz="1200" dirty="0" err="1"/>
              <a:t>purus</a:t>
            </a:r>
            <a:r>
              <a:rPr lang="pt-BR" sz="1200" dirty="0"/>
              <a:t> </a:t>
            </a:r>
            <a:r>
              <a:rPr lang="pt-BR" sz="1200" dirty="0" err="1"/>
              <a:t>dolor</a:t>
            </a:r>
            <a:r>
              <a:rPr lang="pt-BR" sz="1200" dirty="0"/>
              <a:t>, </a:t>
            </a:r>
            <a:r>
              <a:rPr lang="pt-BR" sz="1200" dirty="0" err="1"/>
              <a:t>posuere</a:t>
            </a:r>
            <a:r>
              <a:rPr lang="pt-BR" sz="1200" dirty="0"/>
              <a:t> id </a:t>
            </a:r>
            <a:r>
              <a:rPr lang="pt-BR" sz="1200" dirty="0" err="1"/>
              <a:t>sodales</a:t>
            </a:r>
            <a:r>
              <a:rPr lang="pt-BR" sz="1200" dirty="0"/>
              <a:t> </a:t>
            </a:r>
            <a:r>
              <a:rPr lang="pt-BR" sz="1200" dirty="0" err="1"/>
              <a:t>vitae</a:t>
            </a:r>
            <a:r>
              <a:rPr lang="pt-BR" sz="1200" dirty="0"/>
              <a:t>, </a:t>
            </a:r>
            <a:r>
              <a:rPr lang="pt-BR" sz="1200" dirty="0" err="1"/>
              <a:t>ultrices</a:t>
            </a:r>
            <a:r>
              <a:rPr lang="pt-BR" sz="1200" dirty="0"/>
              <a:t> </a:t>
            </a:r>
            <a:r>
              <a:rPr lang="pt-BR" sz="1200" dirty="0" err="1"/>
              <a:t>nec</a:t>
            </a:r>
            <a:r>
              <a:rPr lang="pt-BR" sz="1200" dirty="0"/>
              <a:t> </a:t>
            </a:r>
            <a:r>
              <a:rPr lang="pt-BR" sz="1200" dirty="0" err="1"/>
              <a:t>lectus</a:t>
            </a:r>
            <a:r>
              <a:rPr lang="pt-BR" sz="1200" dirty="0"/>
              <a:t>. </a:t>
            </a:r>
            <a:r>
              <a:rPr lang="pt-BR" sz="1200" dirty="0" err="1"/>
              <a:t>Phasellus</a:t>
            </a:r>
            <a:r>
              <a:rPr lang="pt-BR" sz="1200" dirty="0"/>
              <a:t> ut </a:t>
            </a:r>
            <a:r>
              <a:rPr lang="pt-BR" sz="1200" dirty="0" err="1"/>
              <a:t>lorem</a:t>
            </a:r>
            <a:r>
              <a:rPr lang="pt-BR" sz="1200" dirty="0"/>
              <a:t> </a:t>
            </a:r>
            <a:r>
              <a:rPr lang="pt-BR" sz="1200" dirty="0" err="1"/>
              <a:t>dui</a:t>
            </a:r>
            <a:r>
              <a:rPr lang="pt-BR" sz="1200" dirty="0"/>
              <a:t>. </a:t>
            </a:r>
            <a:r>
              <a:rPr lang="pt-BR" sz="1200" dirty="0" err="1"/>
              <a:t>Suspendisse</a:t>
            </a:r>
            <a:r>
              <a:rPr lang="pt-BR" sz="1200" dirty="0"/>
              <a:t> </a:t>
            </a:r>
            <a:r>
              <a:rPr lang="pt-BR" sz="1200" dirty="0" err="1"/>
              <a:t>non</a:t>
            </a:r>
            <a:r>
              <a:rPr lang="pt-BR" sz="1200" dirty="0"/>
              <a:t> </a:t>
            </a:r>
            <a:r>
              <a:rPr lang="pt-BR" sz="1200" dirty="0" err="1"/>
              <a:t>molestie</a:t>
            </a:r>
            <a:r>
              <a:rPr lang="pt-BR" sz="1200" dirty="0"/>
              <a:t> </a:t>
            </a:r>
            <a:r>
              <a:rPr lang="pt-BR" sz="1200" dirty="0" err="1"/>
              <a:t>arcu</a:t>
            </a:r>
            <a:r>
              <a:rPr lang="pt-BR" sz="1200" dirty="0"/>
              <a:t>. </a:t>
            </a:r>
            <a:r>
              <a:rPr lang="pt-BR" sz="1200" dirty="0" err="1"/>
              <a:t>Praesent</a:t>
            </a:r>
            <a:r>
              <a:rPr lang="pt-BR" sz="1200" dirty="0"/>
              <a:t> a </a:t>
            </a:r>
            <a:r>
              <a:rPr lang="pt-BR" sz="1200" dirty="0" err="1"/>
              <a:t>velit</a:t>
            </a:r>
            <a:r>
              <a:rPr lang="pt-BR" sz="1200" dirty="0"/>
              <a:t> </a:t>
            </a:r>
            <a:r>
              <a:rPr lang="pt-BR" sz="1200" dirty="0" err="1"/>
              <a:t>eget</a:t>
            </a:r>
            <a:r>
              <a:rPr lang="pt-BR" sz="1200" dirty="0"/>
              <a:t> mi </a:t>
            </a:r>
            <a:r>
              <a:rPr lang="pt-BR" sz="1200" dirty="0" err="1"/>
              <a:t>lacinia</a:t>
            </a:r>
            <a:r>
              <a:rPr lang="pt-BR" sz="1200" dirty="0"/>
              <a:t> </a:t>
            </a:r>
            <a:r>
              <a:rPr lang="pt-BR" sz="1200" dirty="0" err="1"/>
              <a:t>ornare</a:t>
            </a:r>
            <a:r>
              <a:rPr lang="pt-BR" sz="1200" dirty="0"/>
              <a:t>. </a:t>
            </a:r>
            <a:r>
              <a:rPr lang="pt-BR" sz="1200" dirty="0" err="1"/>
              <a:t>Donec</a:t>
            </a:r>
            <a:r>
              <a:rPr lang="pt-BR" sz="1200" dirty="0"/>
              <a:t> </a:t>
            </a:r>
            <a:r>
              <a:rPr lang="pt-BR" sz="1200" dirty="0" err="1"/>
              <a:t>dictum</a:t>
            </a:r>
            <a:r>
              <a:rPr lang="pt-BR" sz="1200" dirty="0"/>
              <a:t> </a:t>
            </a:r>
            <a:r>
              <a:rPr lang="pt-BR" sz="1200" dirty="0" err="1"/>
              <a:t>posuere</a:t>
            </a:r>
            <a:r>
              <a:rPr lang="pt-BR" sz="1200" dirty="0"/>
              <a:t> </a:t>
            </a:r>
            <a:r>
              <a:rPr lang="pt-BR" sz="1200" dirty="0" err="1"/>
              <a:t>bibendum</a:t>
            </a:r>
            <a:r>
              <a:rPr lang="pt-BR" sz="1200" dirty="0"/>
              <a:t>. </a:t>
            </a:r>
            <a:r>
              <a:rPr lang="pt-BR" sz="1200" dirty="0" err="1"/>
              <a:t>Vivamus</a:t>
            </a:r>
            <a:r>
              <a:rPr lang="pt-BR" sz="1200" dirty="0"/>
              <a:t> </a:t>
            </a:r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r>
              <a:rPr lang="pt-BR" sz="1200" dirty="0" err="1" smtClean="0"/>
              <a:t>posuere</a:t>
            </a:r>
            <a:r>
              <a:rPr lang="pt-BR" sz="1200" dirty="0" smtClean="0"/>
              <a:t> </a:t>
            </a:r>
            <a:r>
              <a:rPr lang="pt-BR" sz="1200" dirty="0" err="1"/>
              <a:t>dui</a:t>
            </a:r>
            <a:r>
              <a:rPr lang="pt-BR" sz="1200" dirty="0"/>
              <a:t> </a:t>
            </a:r>
            <a:r>
              <a:rPr lang="pt-BR" sz="1200" dirty="0" err="1"/>
              <a:t>augue</a:t>
            </a:r>
            <a:r>
              <a:rPr lang="pt-BR" sz="1200" dirty="0"/>
              <a:t>, </a:t>
            </a:r>
            <a:r>
              <a:rPr lang="pt-BR" sz="1200" dirty="0" err="1"/>
              <a:t>eget</a:t>
            </a:r>
            <a:r>
              <a:rPr lang="pt-BR" sz="1200" dirty="0"/>
              <a:t> </a:t>
            </a:r>
            <a:r>
              <a:rPr lang="pt-BR" sz="1200" dirty="0" err="1"/>
              <a:t>blandit</a:t>
            </a:r>
            <a:r>
              <a:rPr lang="pt-BR" sz="1200" dirty="0"/>
              <a:t> </a:t>
            </a:r>
            <a:r>
              <a:rPr lang="pt-BR" sz="1200" dirty="0" err="1"/>
              <a:t>augue</a:t>
            </a:r>
            <a:r>
              <a:rPr lang="pt-BR" sz="1200" dirty="0"/>
              <a:t> </a:t>
            </a:r>
            <a:r>
              <a:rPr lang="pt-BR" sz="1200" dirty="0" err="1"/>
              <a:t>suscipit</a:t>
            </a:r>
            <a:r>
              <a:rPr lang="pt-BR" sz="1200" dirty="0"/>
              <a:t> ac. </a:t>
            </a:r>
            <a:r>
              <a:rPr lang="pt-BR" sz="1200" dirty="0" err="1"/>
              <a:t>Fusce</a:t>
            </a:r>
            <a:r>
              <a:rPr lang="pt-BR" sz="1200" dirty="0"/>
              <a:t> </a:t>
            </a:r>
            <a:r>
              <a:rPr lang="pt-BR" sz="1200" dirty="0" err="1"/>
              <a:t>sit</a:t>
            </a:r>
            <a:r>
              <a:rPr lang="pt-BR" sz="1200" dirty="0"/>
              <a:t> </a:t>
            </a:r>
            <a:r>
              <a:rPr lang="pt-BR" sz="1200" dirty="0" err="1"/>
              <a:t>amet</a:t>
            </a:r>
            <a:r>
              <a:rPr lang="pt-BR" sz="1200" dirty="0"/>
              <a:t> </a:t>
            </a:r>
            <a:r>
              <a:rPr lang="pt-BR" sz="1200" dirty="0" err="1"/>
              <a:t>eros</a:t>
            </a:r>
            <a:r>
              <a:rPr lang="pt-BR" sz="1200" dirty="0"/>
              <a:t> </a:t>
            </a:r>
            <a:r>
              <a:rPr lang="pt-BR" sz="1200" dirty="0" err="1"/>
              <a:t>scelerisque</a:t>
            </a:r>
            <a:r>
              <a:rPr lang="pt-BR" sz="1200" dirty="0"/>
              <a:t>, </a:t>
            </a:r>
            <a:r>
              <a:rPr lang="pt-BR" sz="1200" dirty="0" err="1"/>
              <a:t>ultrices</a:t>
            </a:r>
            <a:r>
              <a:rPr lang="pt-BR" sz="1200" dirty="0"/>
              <a:t> </a:t>
            </a:r>
            <a:r>
              <a:rPr lang="pt-BR" sz="1200" dirty="0" err="1"/>
              <a:t>dolor</a:t>
            </a:r>
            <a:r>
              <a:rPr lang="pt-BR" sz="1200" dirty="0"/>
              <a:t> </a:t>
            </a:r>
            <a:r>
              <a:rPr lang="pt-BR" sz="1200" dirty="0" err="1"/>
              <a:t>vitae</a:t>
            </a:r>
            <a:r>
              <a:rPr lang="pt-BR" sz="1200" dirty="0"/>
              <a:t>, </a:t>
            </a:r>
            <a:r>
              <a:rPr lang="pt-BR" sz="1200" dirty="0" err="1"/>
              <a:t>tincidunt</a:t>
            </a:r>
            <a:r>
              <a:rPr lang="pt-BR" sz="1200" dirty="0"/>
              <a:t> </a:t>
            </a:r>
            <a:r>
              <a:rPr lang="pt-BR" sz="1200" dirty="0" err="1"/>
              <a:t>dui</a:t>
            </a:r>
            <a:r>
              <a:rPr lang="pt-BR" sz="1200" dirty="0"/>
              <a:t>. </a:t>
            </a:r>
            <a:r>
              <a:rPr lang="pt-BR" sz="1200" dirty="0" err="1"/>
              <a:t>Nullam</a:t>
            </a:r>
            <a:r>
              <a:rPr lang="pt-BR" sz="1200" dirty="0"/>
              <a:t> </a:t>
            </a:r>
            <a:r>
              <a:rPr lang="pt-BR" sz="1200" dirty="0" err="1"/>
              <a:t>turpis</a:t>
            </a:r>
            <a:r>
              <a:rPr lang="pt-BR" sz="1200" dirty="0"/>
              <a:t> sem, </a:t>
            </a:r>
            <a:r>
              <a:rPr lang="pt-BR" sz="1200" dirty="0" err="1"/>
              <a:t>elementum</a:t>
            </a:r>
            <a:r>
              <a:rPr lang="pt-BR" sz="1200" dirty="0"/>
              <a:t> eu </a:t>
            </a:r>
            <a:r>
              <a:rPr lang="pt-BR" sz="1200" dirty="0" err="1"/>
              <a:t>turpis</a:t>
            </a:r>
            <a:r>
              <a:rPr lang="pt-BR" sz="1200" dirty="0"/>
              <a:t> et, </a:t>
            </a:r>
            <a:r>
              <a:rPr lang="pt-BR" sz="1200" dirty="0" err="1"/>
              <a:t>congue</a:t>
            </a:r>
            <a:r>
              <a:rPr lang="pt-BR" sz="1200" dirty="0"/>
              <a:t> </a:t>
            </a:r>
            <a:r>
              <a:rPr lang="pt-BR" sz="1200" dirty="0" err="1"/>
              <a:t>sagittis</a:t>
            </a:r>
            <a:r>
              <a:rPr lang="pt-BR" sz="1200" dirty="0"/>
              <a:t> </a:t>
            </a:r>
            <a:r>
              <a:rPr lang="pt-BR" sz="1200" dirty="0" err="1"/>
              <a:t>leo</a:t>
            </a:r>
            <a:r>
              <a:rPr lang="pt-BR" sz="1200" dirty="0"/>
              <a:t>. </a:t>
            </a:r>
            <a:r>
              <a:rPr lang="pt-BR" sz="1200" dirty="0" err="1"/>
              <a:t>Nunc</a:t>
            </a:r>
            <a:r>
              <a:rPr lang="pt-BR" sz="1200" dirty="0"/>
              <a:t> </a:t>
            </a:r>
            <a:r>
              <a:rPr lang="pt-BR" sz="1200" dirty="0" err="1"/>
              <a:t>est</a:t>
            </a:r>
            <a:r>
              <a:rPr lang="pt-BR" sz="1200" dirty="0"/>
              <a:t> </a:t>
            </a:r>
            <a:r>
              <a:rPr lang="pt-BR" sz="1200" dirty="0" err="1"/>
              <a:t>nisi</a:t>
            </a:r>
            <a:r>
              <a:rPr lang="pt-BR" sz="1200" dirty="0"/>
              <a:t>, </a:t>
            </a:r>
            <a:r>
              <a:rPr lang="pt-BR" sz="1200" dirty="0" err="1"/>
              <a:t>commodo</a:t>
            </a:r>
            <a:r>
              <a:rPr lang="pt-BR" sz="1200" dirty="0"/>
              <a:t> </a:t>
            </a:r>
            <a:r>
              <a:rPr lang="pt-BR" sz="1200" dirty="0" err="1"/>
              <a:t>sed</a:t>
            </a:r>
            <a:r>
              <a:rPr lang="pt-BR" sz="1200" dirty="0"/>
              <a:t> </a:t>
            </a:r>
            <a:r>
              <a:rPr lang="pt-BR" sz="1200" dirty="0" err="1"/>
              <a:t>dapibus</a:t>
            </a:r>
            <a:r>
              <a:rPr lang="pt-BR" sz="1200" dirty="0"/>
              <a:t> </a:t>
            </a:r>
            <a:r>
              <a:rPr lang="pt-BR" sz="1200" dirty="0" err="1"/>
              <a:t>non</a:t>
            </a:r>
            <a:r>
              <a:rPr lang="pt-BR" sz="1200" dirty="0"/>
              <a:t>, </a:t>
            </a:r>
            <a:r>
              <a:rPr lang="pt-BR" sz="1200" dirty="0" err="1"/>
              <a:t>commodo</a:t>
            </a:r>
            <a:r>
              <a:rPr lang="pt-BR" sz="1200" dirty="0"/>
              <a:t> eu </a:t>
            </a:r>
            <a:r>
              <a:rPr lang="pt-BR" sz="1200" dirty="0" err="1"/>
              <a:t>nisi</a:t>
            </a:r>
            <a:r>
              <a:rPr lang="pt-BR" sz="1200" dirty="0"/>
              <a:t>. </a:t>
            </a:r>
            <a:r>
              <a:rPr lang="pt-BR" sz="1200" dirty="0" err="1"/>
              <a:t>Donec</a:t>
            </a:r>
            <a:r>
              <a:rPr lang="pt-BR" sz="1200" dirty="0"/>
              <a:t> </a:t>
            </a:r>
            <a:r>
              <a:rPr lang="pt-BR" sz="1200" dirty="0" err="1"/>
              <a:t>accumsan</a:t>
            </a:r>
            <a:r>
              <a:rPr lang="pt-BR" sz="1200" dirty="0"/>
              <a:t> </a:t>
            </a:r>
            <a:r>
              <a:rPr lang="pt-BR" sz="1200" dirty="0" err="1"/>
              <a:t>pulvinar</a:t>
            </a:r>
            <a:r>
              <a:rPr lang="pt-BR" sz="1200" dirty="0"/>
              <a:t> </a:t>
            </a:r>
            <a:r>
              <a:rPr lang="pt-BR" sz="1200" dirty="0" err="1"/>
              <a:t>erat</a:t>
            </a:r>
            <a:r>
              <a:rPr lang="pt-BR" sz="1200" dirty="0"/>
              <a:t> </a:t>
            </a:r>
            <a:r>
              <a:rPr lang="pt-BR" sz="1200" dirty="0" err="1"/>
              <a:t>dapibus</a:t>
            </a:r>
            <a:r>
              <a:rPr lang="pt-BR" sz="1200" dirty="0"/>
              <a:t> </a:t>
            </a:r>
            <a:r>
              <a:rPr lang="pt-BR" sz="1200" dirty="0" err="1"/>
              <a:t>congue</a:t>
            </a:r>
            <a:r>
              <a:rPr lang="pt-BR" sz="1200" dirty="0"/>
              <a:t>. </a:t>
            </a:r>
            <a:r>
              <a:rPr lang="pt-BR" sz="1200" dirty="0" err="1"/>
              <a:t>Pellentesque</a:t>
            </a:r>
            <a:r>
              <a:rPr lang="pt-BR" sz="1200" dirty="0"/>
              <a:t> </a:t>
            </a:r>
            <a:r>
              <a:rPr lang="pt-BR" sz="1200" dirty="0" err="1"/>
              <a:t>dapibus</a:t>
            </a:r>
            <a:r>
              <a:rPr lang="pt-BR" sz="1200" dirty="0"/>
              <a:t> </a:t>
            </a:r>
            <a:r>
              <a:rPr lang="pt-BR" sz="1200" dirty="0" err="1"/>
              <a:t>nulla</a:t>
            </a:r>
            <a:r>
              <a:rPr lang="pt-BR" sz="1200" dirty="0"/>
              <a:t> </a:t>
            </a:r>
            <a:r>
              <a:rPr lang="pt-BR" sz="1200" dirty="0" err="1"/>
              <a:t>sapien</a:t>
            </a:r>
            <a:r>
              <a:rPr lang="pt-BR" sz="1200" dirty="0"/>
              <a:t>, eu </a:t>
            </a:r>
            <a:r>
              <a:rPr lang="pt-BR" sz="1200" dirty="0" err="1"/>
              <a:t>pulvinar</a:t>
            </a:r>
            <a:r>
              <a:rPr lang="pt-BR" sz="1200" dirty="0"/>
              <a:t> </a:t>
            </a:r>
            <a:r>
              <a:rPr lang="pt-BR" sz="1200" dirty="0" err="1"/>
              <a:t>lectus</a:t>
            </a:r>
            <a:r>
              <a:rPr lang="pt-BR" sz="1200" dirty="0"/>
              <a:t> </a:t>
            </a:r>
            <a:r>
              <a:rPr lang="pt-BR" sz="1200" dirty="0" err="1"/>
              <a:t>maximus</a:t>
            </a:r>
            <a:r>
              <a:rPr lang="pt-BR" sz="1200" dirty="0"/>
              <a:t> </a:t>
            </a:r>
            <a:r>
              <a:rPr lang="pt-BR" sz="1200" dirty="0" err="1"/>
              <a:t>nec</a:t>
            </a:r>
            <a:r>
              <a:rPr lang="pt-BR" sz="1200" dirty="0"/>
              <a:t>. </a:t>
            </a:r>
            <a:r>
              <a:rPr lang="pt-BR" sz="1200" dirty="0" err="1"/>
              <a:t>Morbi</a:t>
            </a:r>
            <a:r>
              <a:rPr lang="pt-BR" sz="1200" dirty="0"/>
              <a:t> </a:t>
            </a:r>
            <a:r>
              <a:rPr lang="pt-BR" sz="1200" dirty="0" err="1"/>
              <a:t>sit</a:t>
            </a:r>
            <a:r>
              <a:rPr lang="pt-BR" sz="1200" dirty="0"/>
              <a:t> </a:t>
            </a:r>
            <a:r>
              <a:rPr lang="pt-BR" sz="1200" dirty="0" err="1"/>
              <a:t>amet</a:t>
            </a:r>
            <a:r>
              <a:rPr lang="pt-BR" sz="1200" dirty="0"/>
              <a:t> </a:t>
            </a:r>
            <a:r>
              <a:rPr lang="pt-BR" sz="1200" dirty="0" err="1"/>
              <a:t>auctor</a:t>
            </a:r>
            <a:r>
              <a:rPr lang="pt-BR" sz="1200" dirty="0"/>
              <a:t> </a:t>
            </a:r>
            <a:r>
              <a:rPr lang="pt-BR" sz="1200" dirty="0" err="1"/>
              <a:t>nulla</a:t>
            </a:r>
            <a:r>
              <a:rPr lang="pt-BR" sz="1200" dirty="0"/>
              <a:t>, </a:t>
            </a:r>
            <a:r>
              <a:rPr lang="pt-BR" sz="1200" dirty="0" err="1"/>
              <a:t>sed</a:t>
            </a:r>
            <a:r>
              <a:rPr lang="pt-BR" sz="1200" dirty="0"/>
              <a:t> </a:t>
            </a:r>
            <a:r>
              <a:rPr lang="pt-BR" sz="1200" dirty="0" err="1"/>
              <a:t>faucibus</a:t>
            </a:r>
            <a:r>
              <a:rPr lang="pt-BR" sz="1200" dirty="0"/>
              <a:t> </a:t>
            </a:r>
            <a:r>
              <a:rPr lang="pt-BR" sz="1200" dirty="0" err="1"/>
              <a:t>nibh</a:t>
            </a:r>
            <a:r>
              <a:rPr lang="pt-BR" sz="1200" dirty="0" smtClean="0"/>
              <a:t>.</a:t>
            </a:r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/>
          </a:p>
          <a:p>
            <a:r>
              <a:rPr lang="pt-BR" sz="1200" dirty="0" err="1"/>
              <a:t>Vivamus</a:t>
            </a:r>
            <a:r>
              <a:rPr lang="pt-BR" sz="1200" dirty="0"/>
              <a:t> </a:t>
            </a:r>
            <a:r>
              <a:rPr lang="pt-BR" sz="1200" dirty="0" err="1"/>
              <a:t>risus</a:t>
            </a:r>
            <a:r>
              <a:rPr lang="pt-BR" sz="1200" dirty="0"/>
              <a:t> </a:t>
            </a:r>
            <a:r>
              <a:rPr lang="pt-BR" sz="1200" dirty="0" err="1"/>
              <a:t>nisi</a:t>
            </a:r>
            <a:r>
              <a:rPr lang="pt-BR" sz="1200" dirty="0"/>
              <a:t>, </a:t>
            </a:r>
            <a:r>
              <a:rPr lang="pt-BR" sz="1200" dirty="0" err="1"/>
              <a:t>lobortis</a:t>
            </a:r>
            <a:r>
              <a:rPr lang="pt-BR" sz="1200" dirty="0"/>
              <a:t> </a:t>
            </a:r>
            <a:r>
              <a:rPr lang="pt-BR" sz="1200" dirty="0" err="1"/>
              <a:t>at</a:t>
            </a:r>
            <a:r>
              <a:rPr lang="pt-BR" sz="1200" dirty="0"/>
              <a:t> </a:t>
            </a:r>
            <a:r>
              <a:rPr lang="pt-BR" sz="1200" dirty="0" err="1"/>
              <a:t>tortor</a:t>
            </a:r>
            <a:r>
              <a:rPr lang="pt-BR" sz="1200" dirty="0"/>
              <a:t> et, </a:t>
            </a:r>
            <a:r>
              <a:rPr lang="pt-BR" sz="1200" dirty="0" err="1"/>
              <a:t>posuere</a:t>
            </a:r>
            <a:r>
              <a:rPr lang="pt-BR" sz="1200" dirty="0"/>
              <a:t> </a:t>
            </a:r>
            <a:r>
              <a:rPr lang="pt-BR" sz="1200" dirty="0" err="1"/>
              <a:t>hendrerit</a:t>
            </a:r>
            <a:r>
              <a:rPr lang="pt-BR" sz="1200" dirty="0"/>
              <a:t> </a:t>
            </a:r>
            <a:r>
              <a:rPr lang="pt-BR" sz="1200" dirty="0" err="1"/>
              <a:t>dui</a:t>
            </a:r>
            <a:r>
              <a:rPr lang="pt-BR" sz="1200" dirty="0"/>
              <a:t>. </a:t>
            </a:r>
            <a:r>
              <a:rPr lang="pt-BR" sz="1200" dirty="0" err="1"/>
              <a:t>Quisque</a:t>
            </a:r>
            <a:r>
              <a:rPr lang="pt-BR" sz="1200" dirty="0"/>
              <a:t> </a:t>
            </a:r>
            <a:r>
              <a:rPr lang="pt-BR" sz="1200" dirty="0" err="1"/>
              <a:t>enim</a:t>
            </a:r>
            <a:r>
              <a:rPr lang="pt-BR" sz="1200" dirty="0"/>
              <a:t> ex, </a:t>
            </a:r>
            <a:r>
              <a:rPr lang="pt-BR" sz="1200" dirty="0" err="1"/>
              <a:t>sagittis</a:t>
            </a:r>
            <a:r>
              <a:rPr lang="pt-BR" sz="1200" dirty="0"/>
              <a:t> </a:t>
            </a:r>
            <a:r>
              <a:rPr lang="pt-BR" sz="1200" dirty="0" err="1"/>
              <a:t>vel</a:t>
            </a:r>
            <a:r>
              <a:rPr lang="pt-BR" sz="1200" dirty="0"/>
              <a:t> </a:t>
            </a:r>
            <a:r>
              <a:rPr lang="pt-BR" sz="1200" dirty="0" err="1"/>
              <a:t>odio</a:t>
            </a:r>
            <a:r>
              <a:rPr lang="pt-BR" sz="1200" dirty="0"/>
              <a:t> </a:t>
            </a:r>
            <a:r>
              <a:rPr lang="pt-BR" sz="1200" dirty="0" err="1"/>
              <a:t>vitae</a:t>
            </a:r>
            <a:r>
              <a:rPr lang="pt-BR" sz="1200" dirty="0"/>
              <a:t>, </a:t>
            </a:r>
            <a:r>
              <a:rPr lang="pt-BR" sz="1200" dirty="0" err="1"/>
              <a:t>consectetur</a:t>
            </a:r>
            <a:r>
              <a:rPr lang="pt-BR" sz="1200" dirty="0"/>
              <a:t> </a:t>
            </a:r>
            <a:r>
              <a:rPr lang="pt-BR" sz="1200" dirty="0" err="1"/>
              <a:t>posuere</a:t>
            </a:r>
            <a:r>
              <a:rPr lang="pt-BR" sz="1200" dirty="0"/>
              <a:t> </a:t>
            </a:r>
            <a:r>
              <a:rPr lang="pt-BR" sz="1200" dirty="0" err="1"/>
              <a:t>nibh</a:t>
            </a:r>
            <a:r>
              <a:rPr lang="pt-BR" sz="1200" dirty="0"/>
              <a:t>. </a:t>
            </a:r>
            <a:r>
              <a:rPr lang="pt-BR" sz="1200" dirty="0" err="1"/>
              <a:t>Praesent</a:t>
            </a:r>
            <a:r>
              <a:rPr lang="pt-BR" sz="1200" dirty="0"/>
              <a:t> </a:t>
            </a:r>
            <a:r>
              <a:rPr lang="pt-BR" sz="1200" dirty="0" err="1"/>
              <a:t>egestas</a:t>
            </a:r>
            <a:r>
              <a:rPr lang="pt-BR" sz="1200" dirty="0"/>
              <a:t> </a:t>
            </a:r>
            <a:r>
              <a:rPr lang="pt-BR" sz="1200" dirty="0" err="1"/>
              <a:t>pharetra</a:t>
            </a:r>
            <a:r>
              <a:rPr lang="pt-BR" sz="1200" dirty="0"/>
              <a:t> </a:t>
            </a:r>
            <a:r>
              <a:rPr lang="pt-BR" sz="1200" dirty="0" err="1"/>
              <a:t>rhoncus</a:t>
            </a:r>
            <a:r>
              <a:rPr lang="pt-BR" sz="1200" dirty="0"/>
              <a:t>. </a:t>
            </a:r>
            <a:r>
              <a:rPr lang="pt-BR" sz="1200" dirty="0" err="1"/>
              <a:t>Cras</a:t>
            </a:r>
            <a:r>
              <a:rPr lang="pt-BR" sz="1200" dirty="0"/>
              <a:t> et </a:t>
            </a:r>
            <a:r>
              <a:rPr lang="pt-BR" sz="1200" dirty="0" err="1"/>
              <a:t>tellus</a:t>
            </a:r>
            <a:r>
              <a:rPr lang="pt-BR" sz="1200" dirty="0"/>
              <a:t> </a:t>
            </a:r>
            <a:r>
              <a:rPr lang="pt-BR" sz="1200" dirty="0" err="1"/>
              <a:t>velit</a:t>
            </a:r>
            <a:r>
              <a:rPr lang="pt-BR" sz="1200" dirty="0"/>
              <a:t>. </a:t>
            </a:r>
            <a:r>
              <a:rPr lang="pt-BR" sz="1200" dirty="0" err="1"/>
              <a:t>Pellentesque</a:t>
            </a:r>
            <a:r>
              <a:rPr lang="pt-BR" sz="1200" dirty="0"/>
              <a:t> </a:t>
            </a:r>
            <a:r>
              <a:rPr lang="pt-BR" sz="1200" dirty="0" err="1"/>
              <a:t>eleifend</a:t>
            </a:r>
            <a:r>
              <a:rPr lang="pt-BR" sz="1200" dirty="0"/>
              <a:t> </a:t>
            </a:r>
            <a:r>
              <a:rPr lang="pt-BR" sz="1200" dirty="0" err="1"/>
              <a:t>congue</a:t>
            </a:r>
            <a:r>
              <a:rPr lang="pt-BR" sz="1200" dirty="0"/>
              <a:t> sem, </a:t>
            </a:r>
            <a:r>
              <a:rPr lang="pt-BR" sz="1200" dirty="0" err="1"/>
              <a:t>dignissim</a:t>
            </a:r>
            <a:r>
              <a:rPr lang="pt-BR" sz="1200" dirty="0"/>
              <a:t> </a:t>
            </a:r>
            <a:r>
              <a:rPr lang="pt-BR" sz="1200" dirty="0" err="1"/>
              <a:t>tincidunt</a:t>
            </a:r>
            <a:r>
              <a:rPr lang="pt-BR" sz="1200" dirty="0"/>
              <a:t> </a:t>
            </a:r>
            <a:r>
              <a:rPr lang="pt-BR" sz="1200" dirty="0" err="1"/>
              <a:t>lectus</a:t>
            </a:r>
            <a:r>
              <a:rPr lang="pt-BR" sz="1200" dirty="0"/>
              <a:t> </a:t>
            </a:r>
            <a:r>
              <a:rPr lang="pt-BR" sz="1200" dirty="0" err="1"/>
              <a:t>pretium</a:t>
            </a:r>
            <a:r>
              <a:rPr lang="pt-BR" sz="1200" dirty="0"/>
              <a:t> ac. </a:t>
            </a:r>
            <a:r>
              <a:rPr lang="pt-BR" sz="1200" dirty="0" err="1"/>
              <a:t>Sed</a:t>
            </a:r>
            <a:r>
              <a:rPr lang="pt-BR" sz="1200" dirty="0"/>
              <a:t> </a:t>
            </a:r>
            <a:r>
              <a:rPr lang="pt-BR" sz="1200" dirty="0" err="1"/>
              <a:t>pharetra</a:t>
            </a:r>
            <a:r>
              <a:rPr lang="pt-BR" sz="1200" dirty="0"/>
              <a:t> ex </a:t>
            </a:r>
            <a:r>
              <a:rPr lang="pt-BR" sz="1200" dirty="0" err="1"/>
              <a:t>vel</a:t>
            </a:r>
            <a:r>
              <a:rPr lang="pt-BR" sz="1200" dirty="0"/>
              <a:t> </a:t>
            </a:r>
            <a:r>
              <a:rPr lang="pt-BR" sz="1200" dirty="0" err="1"/>
              <a:t>malesuada</a:t>
            </a:r>
            <a:r>
              <a:rPr lang="pt-BR" sz="1200" dirty="0"/>
              <a:t> </a:t>
            </a:r>
            <a:r>
              <a:rPr lang="pt-BR" sz="1200" dirty="0" err="1"/>
              <a:t>venenatis</a:t>
            </a:r>
            <a:r>
              <a:rPr lang="pt-BR" sz="1200" dirty="0"/>
              <a:t>. Ut </a:t>
            </a:r>
            <a:r>
              <a:rPr lang="pt-BR" sz="1200" dirty="0" err="1"/>
              <a:t>eget</a:t>
            </a:r>
            <a:r>
              <a:rPr lang="pt-BR" sz="1200" dirty="0"/>
              <a:t> </a:t>
            </a:r>
            <a:r>
              <a:rPr lang="pt-BR" sz="1200" dirty="0" err="1"/>
              <a:t>dui</a:t>
            </a:r>
            <a:r>
              <a:rPr lang="pt-BR" sz="1200" dirty="0"/>
              <a:t> id </a:t>
            </a:r>
            <a:r>
              <a:rPr lang="pt-BR" sz="1200" dirty="0" err="1"/>
              <a:t>leo</a:t>
            </a:r>
            <a:r>
              <a:rPr lang="pt-BR" sz="1200" dirty="0"/>
              <a:t> </a:t>
            </a:r>
            <a:r>
              <a:rPr lang="pt-BR" sz="1200" dirty="0" err="1"/>
              <a:t>vehicula</a:t>
            </a:r>
            <a:r>
              <a:rPr lang="pt-BR" sz="1200" dirty="0"/>
              <a:t> </a:t>
            </a:r>
            <a:r>
              <a:rPr lang="pt-BR" sz="1200" dirty="0" err="1"/>
              <a:t>pharetra</a:t>
            </a:r>
            <a:r>
              <a:rPr lang="pt-BR" sz="1200" dirty="0"/>
              <a:t> </a:t>
            </a:r>
            <a:r>
              <a:rPr lang="pt-BR" sz="1200" dirty="0" err="1"/>
              <a:t>porttitor</a:t>
            </a:r>
            <a:r>
              <a:rPr lang="pt-BR" sz="1200" dirty="0"/>
              <a:t> a </a:t>
            </a:r>
            <a:r>
              <a:rPr lang="pt-BR" sz="1200" dirty="0" err="1"/>
              <a:t>dolor</a:t>
            </a:r>
            <a:r>
              <a:rPr lang="pt-BR" sz="1200" dirty="0"/>
              <a:t>. </a:t>
            </a:r>
            <a:r>
              <a:rPr lang="pt-BR" sz="1200" dirty="0" err="1"/>
              <a:t>Maecenas</a:t>
            </a:r>
            <a:r>
              <a:rPr lang="pt-BR" sz="1200" dirty="0"/>
              <a:t> </a:t>
            </a:r>
            <a:r>
              <a:rPr lang="pt-BR" sz="1200" dirty="0" err="1"/>
              <a:t>dapibus</a:t>
            </a:r>
            <a:r>
              <a:rPr lang="pt-BR" sz="1200" dirty="0"/>
              <a:t> </a:t>
            </a:r>
            <a:r>
              <a:rPr lang="pt-BR" sz="1200" dirty="0" err="1"/>
              <a:t>purus</a:t>
            </a:r>
            <a:r>
              <a:rPr lang="pt-BR" sz="1200" dirty="0"/>
              <a:t> ut </a:t>
            </a:r>
            <a:r>
              <a:rPr lang="pt-BR" sz="1200" dirty="0" err="1"/>
              <a:t>turpis</a:t>
            </a:r>
            <a:r>
              <a:rPr lang="pt-BR" sz="1200" dirty="0"/>
              <a:t> </a:t>
            </a:r>
            <a:r>
              <a:rPr lang="pt-BR" sz="1200" dirty="0" err="1" smtClean="0"/>
              <a:t>dapibus</a:t>
            </a:r>
            <a:r>
              <a:rPr lang="pt-BR" sz="1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579</Words>
  <Application>Microsoft Office PowerPoint</Application>
  <PresentationFormat>Apresentação na tela (4:3)</PresentationFormat>
  <Paragraphs>84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joeder</dc:creator>
  <cp:lastModifiedBy>joeder</cp:lastModifiedBy>
  <cp:revision>1</cp:revision>
  <dcterms:created xsi:type="dcterms:W3CDTF">2018-05-29T01:15:04Z</dcterms:created>
  <dcterms:modified xsi:type="dcterms:W3CDTF">2018-05-29T02:40:51Z</dcterms:modified>
</cp:coreProperties>
</file>