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422B-80D0-4EE9-ACB9-3CC9B3EA23CE}" type="datetimeFigureOut">
              <a:rPr lang="pt-BR" smtClean="0"/>
              <a:pPr/>
              <a:t>02/06/2018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2D478-59B2-42F4-A3B2-1385185E60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422B-80D0-4EE9-ACB9-3CC9B3EA23CE}" type="datetimeFigureOut">
              <a:rPr lang="pt-BR" smtClean="0"/>
              <a:pPr/>
              <a:t>02/06/2018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2D478-59B2-42F4-A3B2-1385185E60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422B-80D0-4EE9-ACB9-3CC9B3EA23CE}" type="datetimeFigureOut">
              <a:rPr lang="pt-BR" smtClean="0"/>
              <a:pPr/>
              <a:t>02/06/2018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2D478-59B2-42F4-A3B2-1385185E60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422B-80D0-4EE9-ACB9-3CC9B3EA23CE}" type="datetimeFigureOut">
              <a:rPr lang="pt-BR" smtClean="0"/>
              <a:pPr/>
              <a:t>02/06/2018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2D478-59B2-42F4-A3B2-1385185E60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422B-80D0-4EE9-ACB9-3CC9B3EA23CE}" type="datetimeFigureOut">
              <a:rPr lang="pt-BR" smtClean="0"/>
              <a:pPr/>
              <a:t>02/06/2018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2D478-59B2-42F4-A3B2-1385185E60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422B-80D0-4EE9-ACB9-3CC9B3EA23CE}" type="datetimeFigureOut">
              <a:rPr lang="pt-BR" smtClean="0"/>
              <a:pPr/>
              <a:t>02/06/2018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2D478-59B2-42F4-A3B2-1385185E60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422B-80D0-4EE9-ACB9-3CC9B3EA23CE}" type="datetimeFigureOut">
              <a:rPr lang="pt-BR" smtClean="0"/>
              <a:pPr/>
              <a:t>02/06/2018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2D478-59B2-42F4-A3B2-1385185E60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422B-80D0-4EE9-ACB9-3CC9B3EA23CE}" type="datetimeFigureOut">
              <a:rPr lang="pt-BR" smtClean="0"/>
              <a:pPr/>
              <a:t>02/06/2018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2D478-59B2-42F4-A3B2-1385185E60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422B-80D0-4EE9-ACB9-3CC9B3EA23CE}" type="datetimeFigureOut">
              <a:rPr lang="pt-BR" smtClean="0"/>
              <a:pPr/>
              <a:t>02/06/2018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2D478-59B2-42F4-A3B2-1385185E60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422B-80D0-4EE9-ACB9-3CC9B3EA23CE}" type="datetimeFigureOut">
              <a:rPr lang="pt-BR" smtClean="0"/>
              <a:pPr/>
              <a:t>02/06/2018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2D478-59B2-42F4-A3B2-1385185E60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422B-80D0-4EE9-ACB9-3CC9B3EA23CE}" type="datetimeFigureOut">
              <a:rPr lang="pt-BR" smtClean="0"/>
              <a:pPr/>
              <a:t>02/06/2018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2D478-59B2-42F4-A3B2-1385185E60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A422B-80D0-4EE9-ACB9-3CC9B3EA23CE}" type="datetimeFigureOut">
              <a:rPr lang="pt-BR" smtClean="0"/>
              <a:pPr/>
              <a:t>02/06/2018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2D478-59B2-42F4-A3B2-1385185E60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slide" Target="slide4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slide" Target="slide4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slide" Target="slide4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slide" Target="slide4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image" Target="../media/image1.png"/><Relationship Id="rId7" Type="http://schemas.openxmlformats.org/officeDocument/2006/relationships/slide" Target="slide4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slide" Target="slide3.xml"/><Relationship Id="rId4" Type="http://schemas.openxmlformats.org/officeDocument/2006/relationships/slide" Target="slide2.xml"/><Relationship Id="rId9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0" y="0"/>
            <a:ext cx="9144000" cy="42860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                                      Endereço: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Retângulo de cantos arredondados 4"/>
          <p:cNvSpPr/>
          <p:nvPr/>
        </p:nvSpPr>
        <p:spPr>
          <a:xfrm>
            <a:off x="3071802" y="71414"/>
            <a:ext cx="5634046" cy="28575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http://www.pantanal.turismo.br/Principal.html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6" name="Imagem 5" descr="images.jp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1868" y="428604"/>
            <a:ext cx="1428760" cy="11657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tângulo de cantos arredondados 6"/>
          <p:cNvSpPr/>
          <p:nvPr/>
        </p:nvSpPr>
        <p:spPr>
          <a:xfrm>
            <a:off x="-32" y="6143644"/>
            <a:ext cx="9144000" cy="714380"/>
          </a:xfrm>
          <a:prstGeom prst="roundRect">
            <a:avLst/>
          </a:prstGeom>
          <a:solidFill>
            <a:schemeClr val="bg1"/>
          </a:solidFill>
          <a:ln w="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b="1" dirty="0" smtClean="0">
                <a:solidFill>
                  <a:schemeClr val="tx1"/>
                </a:solidFill>
              </a:rPr>
              <a:t>Todos </a:t>
            </a:r>
            <a:r>
              <a:rPr lang="pt-BR" sz="1050" b="1" dirty="0">
                <a:solidFill>
                  <a:schemeClr val="tx1"/>
                </a:solidFill>
              </a:rPr>
              <a:t>os direitos reservados ©</a:t>
            </a:r>
          </a:p>
        </p:txBody>
      </p:sp>
      <p:sp>
        <p:nvSpPr>
          <p:cNvPr id="8" name="Retângulo 7"/>
          <p:cNvSpPr/>
          <p:nvPr/>
        </p:nvSpPr>
        <p:spPr>
          <a:xfrm>
            <a:off x="0" y="1643050"/>
            <a:ext cx="914400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hlinkClick r:id="rId2" action="ppaction://hlinksldjump"/>
          </p:cNvPr>
          <p:cNvSpPr/>
          <p:nvPr/>
        </p:nvSpPr>
        <p:spPr>
          <a:xfrm>
            <a:off x="642910" y="1643050"/>
            <a:ext cx="142876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Home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tângulo 9">
            <a:hlinkClick r:id="rId4" action="ppaction://hlinksldjump"/>
          </p:cNvPr>
          <p:cNvSpPr/>
          <p:nvPr/>
        </p:nvSpPr>
        <p:spPr>
          <a:xfrm>
            <a:off x="2071670" y="1643050"/>
            <a:ext cx="142876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Reservas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tângulo 10">
            <a:hlinkClick r:id="rId5" action="ppaction://hlinksldjump"/>
          </p:cNvPr>
          <p:cNvSpPr/>
          <p:nvPr/>
        </p:nvSpPr>
        <p:spPr>
          <a:xfrm>
            <a:off x="3500430" y="1643050"/>
            <a:ext cx="2071702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Produtos e Serviços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Retângulo 11">
            <a:hlinkClick r:id="rId6" action="ppaction://hlinksldjump"/>
          </p:cNvPr>
          <p:cNvSpPr/>
          <p:nvPr/>
        </p:nvSpPr>
        <p:spPr>
          <a:xfrm>
            <a:off x="7000892" y="1643050"/>
            <a:ext cx="142876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Sobre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Retângulo 12">
            <a:hlinkClick r:id="rId7" action="ppaction://hlinksldjump"/>
          </p:cNvPr>
          <p:cNvSpPr/>
          <p:nvPr/>
        </p:nvSpPr>
        <p:spPr>
          <a:xfrm>
            <a:off x="5572132" y="1643050"/>
            <a:ext cx="142876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Contato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214282" y="2214554"/>
            <a:ext cx="85725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quick</a:t>
            </a:r>
            <a:r>
              <a:rPr lang="pt-BR" sz="1400" dirty="0" smtClean="0"/>
              <a:t> </a:t>
            </a:r>
            <a:r>
              <a:rPr lang="pt-BR" sz="1400" dirty="0" err="1" smtClean="0"/>
              <a:t>brown</a:t>
            </a:r>
            <a:r>
              <a:rPr lang="pt-BR" sz="1400" dirty="0" smtClean="0"/>
              <a:t> </a:t>
            </a:r>
            <a:r>
              <a:rPr lang="pt-BR" sz="1400" dirty="0" err="1" smtClean="0"/>
              <a:t>fox</a:t>
            </a:r>
            <a:r>
              <a:rPr lang="pt-BR" sz="1400" dirty="0" smtClean="0"/>
              <a:t> </a:t>
            </a:r>
            <a:r>
              <a:rPr lang="pt-BR" sz="1400" dirty="0" err="1" smtClean="0"/>
              <a:t>jumps</a:t>
            </a:r>
            <a:r>
              <a:rPr lang="pt-BR" sz="1400" dirty="0" smtClean="0"/>
              <a:t> over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lazy</a:t>
            </a:r>
            <a:r>
              <a:rPr lang="pt-BR" sz="1400" dirty="0" smtClean="0"/>
              <a:t> </a:t>
            </a:r>
            <a:r>
              <a:rPr lang="pt-BR" sz="1400" dirty="0" err="1" smtClean="0"/>
              <a:t>dog</a:t>
            </a:r>
            <a:r>
              <a:rPr lang="pt-BR" sz="1400" dirty="0" smtClean="0"/>
              <a:t>.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quick</a:t>
            </a:r>
            <a:r>
              <a:rPr lang="pt-BR" sz="1400" dirty="0" smtClean="0"/>
              <a:t> </a:t>
            </a:r>
            <a:r>
              <a:rPr lang="pt-BR" sz="1400" dirty="0" err="1" smtClean="0"/>
              <a:t>brown</a:t>
            </a:r>
            <a:r>
              <a:rPr lang="pt-BR" sz="1400" dirty="0" smtClean="0"/>
              <a:t> </a:t>
            </a:r>
            <a:r>
              <a:rPr lang="pt-BR" sz="1400" dirty="0" err="1" smtClean="0"/>
              <a:t>fox</a:t>
            </a:r>
            <a:r>
              <a:rPr lang="pt-BR" sz="1400" dirty="0" smtClean="0"/>
              <a:t> </a:t>
            </a:r>
            <a:r>
              <a:rPr lang="pt-BR" sz="1400" dirty="0" err="1" smtClean="0"/>
              <a:t>jumps</a:t>
            </a:r>
            <a:r>
              <a:rPr lang="pt-BR" sz="1400" dirty="0" smtClean="0"/>
              <a:t> over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lazy</a:t>
            </a:r>
            <a:r>
              <a:rPr lang="pt-BR" sz="1400" dirty="0" smtClean="0"/>
              <a:t> </a:t>
            </a:r>
            <a:r>
              <a:rPr lang="pt-BR" sz="1400" dirty="0" err="1" smtClean="0"/>
              <a:t>dog</a:t>
            </a:r>
            <a:r>
              <a:rPr lang="pt-BR" sz="1400" dirty="0" smtClean="0"/>
              <a:t>.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quick</a:t>
            </a:r>
            <a:r>
              <a:rPr lang="pt-BR" sz="1400" dirty="0" smtClean="0"/>
              <a:t> </a:t>
            </a:r>
            <a:r>
              <a:rPr lang="pt-BR" sz="1400" dirty="0" err="1" smtClean="0"/>
              <a:t>brown</a:t>
            </a:r>
            <a:r>
              <a:rPr lang="pt-BR" sz="1400" dirty="0" smtClean="0"/>
              <a:t> </a:t>
            </a:r>
            <a:r>
              <a:rPr lang="pt-BR" sz="1400" dirty="0" err="1" smtClean="0"/>
              <a:t>fox</a:t>
            </a:r>
            <a:r>
              <a:rPr lang="pt-BR" sz="1400" dirty="0" smtClean="0"/>
              <a:t> </a:t>
            </a:r>
            <a:r>
              <a:rPr lang="pt-BR" sz="1400" dirty="0" err="1" smtClean="0"/>
              <a:t>jumps</a:t>
            </a:r>
            <a:r>
              <a:rPr lang="pt-BR" sz="1400" dirty="0" smtClean="0"/>
              <a:t> over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lazy</a:t>
            </a:r>
            <a:r>
              <a:rPr lang="pt-BR" sz="1400" dirty="0" smtClean="0"/>
              <a:t> </a:t>
            </a:r>
            <a:r>
              <a:rPr lang="pt-BR" sz="1400" dirty="0" err="1" smtClean="0"/>
              <a:t>dog</a:t>
            </a:r>
            <a:r>
              <a:rPr lang="pt-BR" sz="1400" dirty="0" smtClean="0"/>
              <a:t>.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quick</a:t>
            </a:r>
            <a:r>
              <a:rPr lang="pt-BR" sz="1400" dirty="0" smtClean="0"/>
              <a:t> </a:t>
            </a:r>
            <a:r>
              <a:rPr lang="pt-BR" sz="1400" dirty="0" err="1" smtClean="0"/>
              <a:t>brown</a:t>
            </a:r>
            <a:r>
              <a:rPr lang="pt-BR" sz="1400" dirty="0" smtClean="0"/>
              <a:t> </a:t>
            </a:r>
            <a:r>
              <a:rPr lang="pt-BR" sz="1400" dirty="0" err="1" smtClean="0"/>
              <a:t>fox</a:t>
            </a:r>
            <a:r>
              <a:rPr lang="pt-BR" sz="1400" dirty="0" smtClean="0"/>
              <a:t> </a:t>
            </a:r>
            <a:r>
              <a:rPr lang="pt-BR" sz="1400" dirty="0" err="1" smtClean="0"/>
              <a:t>jumps</a:t>
            </a:r>
            <a:r>
              <a:rPr lang="pt-BR" sz="1400" dirty="0" smtClean="0"/>
              <a:t> over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lazy</a:t>
            </a:r>
            <a:r>
              <a:rPr lang="pt-BR" sz="1400" dirty="0" smtClean="0"/>
              <a:t> </a:t>
            </a:r>
            <a:r>
              <a:rPr lang="pt-BR" sz="1400" dirty="0" err="1" smtClean="0"/>
              <a:t>dog</a:t>
            </a:r>
            <a:r>
              <a:rPr lang="pt-BR" sz="1400" dirty="0" smtClean="0"/>
              <a:t>.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quick</a:t>
            </a:r>
            <a:r>
              <a:rPr lang="pt-BR" sz="1400" dirty="0" smtClean="0"/>
              <a:t> </a:t>
            </a:r>
            <a:r>
              <a:rPr lang="pt-BR" sz="1400" dirty="0" err="1" smtClean="0"/>
              <a:t>brown</a:t>
            </a:r>
            <a:r>
              <a:rPr lang="pt-BR" sz="1400" dirty="0" smtClean="0"/>
              <a:t> </a:t>
            </a:r>
            <a:r>
              <a:rPr lang="pt-BR" sz="1400" dirty="0" err="1" smtClean="0"/>
              <a:t>fox</a:t>
            </a:r>
            <a:r>
              <a:rPr lang="pt-BR" sz="1400" dirty="0" smtClean="0"/>
              <a:t> </a:t>
            </a:r>
            <a:r>
              <a:rPr lang="pt-BR" sz="1400" dirty="0" err="1" smtClean="0"/>
              <a:t>jumps</a:t>
            </a:r>
            <a:r>
              <a:rPr lang="pt-BR" sz="1400" dirty="0" smtClean="0"/>
              <a:t> over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lazy</a:t>
            </a:r>
            <a:r>
              <a:rPr lang="pt-BR" sz="1400" dirty="0" smtClean="0"/>
              <a:t> </a:t>
            </a:r>
            <a:r>
              <a:rPr lang="pt-BR" sz="1400" dirty="0" err="1" smtClean="0"/>
              <a:t>dog</a:t>
            </a:r>
            <a:r>
              <a:rPr lang="pt-BR" sz="1400" dirty="0" smtClean="0"/>
              <a:t>. </a:t>
            </a:r>
          </a:p>
          <a:p>
            <a:endParaRPr lang="pt-BR" sz="1400" dirty="0" smtClean="0"/>
          </a:p>
          <a:p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quick</a:t>
            </a:r>
            <a:r>
              <a:rPr lang="pt-BR" sz="1400" dirty="0" smtClean="0"/>
              <a:t> </a:t>
            </a:r>
            <a:r>
              <a:rPr lang="pt-BR" sz="1400" dirty="0" err="1" smtClean="0"/>
              <a:t>brown</a:t>
            </a:r>
            <a:r>
              <a:rPr lang="pt-BR" sz="1400" dirty="0" smtClean="0"/>
              <a:t> </a:t>
            </a:r>
            <a:r>
              <a:rPr lang="pt-BR" sz="1400" dirty="0" err="1" smtClean="0"/>
              <a:t>fox</a:t>
            </a:r>
            <a:r>
              <a:rPr lang="pt-BR" sz="1400" dirty="0" smtClean="0"/>
              <a:t> </a:t>
            </a:r>
            <a:r>
              <a:rPr lang="pt-BR" sz="1400" dirty="0" err="1" smtClean="0"/>
              <a:t>jumps</a:t>
            </a:r>
            <a:r>
              <a:rPr lang="pt-BR" sz="1400" dirty="0" smtClean="0"/>
              <a:t> over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lazy</a:t>
            </a:r>
            <a:r>
              <a:rPr lang="pt-BR" sz="1400" dirty="0" smtClean="0"/>
              <a:t> </a:t>
            </a:r>
            <a:r>
              <a:rPr lang="pt-BR" sz="1400" dirty="0" err="1" smtClean="0"/>
              <a:t>dog</a:t>
            </a:r>
            <a:r>
              <a:rPr lang="pt-BR" sz="1400" dirty="0" smtClean="0"/>
              <a:t>.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quick</a:t>
            </a:r>
            <a:r>
              <a:rPr lang="pt-BR" sz="1400" dirty="0" smtClean="0"/>
              <a:t> </a:t>
            </a:r>
            <a:r>
              <a:rPr lang="pt-BR" sz="1400" dirty="0" err="1" smtClean="0"/>
              <a:t>brown</a:t>
            </a:r>
            <a:r>
              <a:rPr lang="pt-BR" sz="1400" dirty="0" smtClean="0"/>
              <a:t> </a:t>
            </a:r>
            <a:r>
              <a:rPr lang="pt-BR" sz="1400" dirty="0" err="1" smtClean="0"/>
              <a:t>fox</a:t>
            </a:r>
            <a:r>
              <a:rPr lang="pt-BR" sz="1400" dirty="0" smtClean="0"/>
              <a:t> </a:t>
            </a:r>
            <a:r>
              <a:rPr lang="pt-BR" sz="1400" dirty="0" err="1" smtClean="0"/>
              <a:t>jumps</a:t>
            </a:r>
            <a:r>
              <a:rPr lang="pt-BR" sz="1400" dirty="0" smtClean="0"/>
              <a:t> over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lazy</a:t>
            </a:r>
            <a:r>
              <a:rPr lang="pt-BR" sz="1400" dirty="0" smtClean="0"/>
              <a:t> </a:t>
            </a:r>
            <a:r>
              <a:rPr lang="pt-BR" sz="1400" dirty="0" err="1" smtClean="0"/>
              <a:t>dog</a:t>
            </a:r>
            <a:r>
              <a:rPr lang="pt-BR" sz="1400" dirty="0" smtClean="0"/>
              <a:t>.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quick</a:t>
            </a:r>
            <a:r>
              <a:rPr lang="pt-BR" sz="1400" dirty="0" smtClean="0"/>
              <a:t> </a:t>
            </a:r>
            <a:r>
              <a:rPr lang="pt-BR" sz="1400" dirty="0" err="1" smtClean="0"/>
              <a:t>brown</a:t>
            </a:r>
            <a:r>
              <a:rPr lang="pt-BR" sz="1400" dirty="0" smtClean="0"/>
              <a:t> </a:t>
            </a:r>
            <a:r>
              <a:rPr lang="pt-BR" sz="1400" dirty="0" err="1" smtClean="0"/>
              <a:t>fox</a:t>
            </a:r>
            <a:r>
              <a:rPr lang="pt-BR" sz="1400" dirty="0" smtClean="0"/>
              <a:t> </a:t>
            </a:r>
            <a:r>
              <a:rPr lang="pt-BR" sz="1400" dirty="0" err="1" smtClean="0"/>
              <a:t>jumps</a:t>
            </a:r>
            <a:r>
              <a:rPr lang="pt-BR" sz="1400" dirty="0" smtClean="0"/>
              <a:t> over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lazy</a:t>
            </a:r>
            <a:r>
              <a:rPr lang="pt-BR" sz="1400" dirty="0" smtClean="0"/>
              <a:t> </a:t>
            </a:r>
            <a:r>
              <a:rPr lang="pt-BR" sz="1400" dirty="0" err="1" smtClean="0"/>
              <a:t>dog</a:t>
            </a:r>
            <a:r>
              <a:rPr lang="pt-BR" sz="1400" dirty="0" smtClean="0"/>
              <a:t>.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quick</a:t>
            </a:r>
            <a:r>
              <a:rPr lang="pt-BR" sz="1400" dirty="0" smtClean="0"/>
              <a:t> </a:t>
            </a:r>
            <a:r>
              <a:rPr lang="pt-BR" sz="1400" dirty="0" err="1" smtClean="0"/>
              <a:t>brown</a:t>
            </a:r>
            <a:r>
              <a:rPr lang="pt-BR" sz="1400" dirty="0" smtClean="0"/>
              <a:t> </a:t>
            </a:r>
            <a:r>
              <a:rPr lang="pt-BR" sz="1400" dirty="0" err="1" smtClean="0"/>
              <a:t>fox</a:t>
            </a:r>
            <a:r>
              <a:rPr lang="pt-BR" sz="1400" dirty="0" smtClean="0"/>
              <a:t> </a:t>
            </a:r>
            <a:r>
              <a:rPr lang="pt-BR" sz="1400" dirty="0" err="1" smtClean="0"/>
              <a:t>jumps</a:t>
            </a:r>
            <a:r>
              <a:rPr lang="pt-BR" sz="1400" dirty="0" smtClean="0"/>
              <a:t> over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lazy</a:t>
            </a:r>
            <a:r>
              <a:rPr lang="pt-BR" sz="1400" dirty="0" smtClean="0"/>
              <a:t> </a:t>
            </a:r>
            <a:r>
              <a:rPr lang="pt-BR" sz="1400" dirty="0" err="1" smtClean="0"/>
              <a:t>dog</a:t>
            </a:r>
            <a:r>
              <a:rPr lang="pt-BR" sz="1400" dirty="0" smtClean="0"/>
              <a:t>.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quick</a:t>
            </a:r>
            <a:r>
              <a:rPr lang="pt-BR" sz="1400" dirty="0" smtClean="0"/>
              <a:t> </a:t>
            </a:r>
            <a:r>
              <a:rPr lang="pt-BR" sz="1400" dirty="0" err="1" smtClean="0"/>
              <a:t>brown</a:t>
            </a:r>
            <a:r>
              <a:rPr lang="pt-BR" sz="1400" dirty="0" smtClean="0"/>
              <a:t> </a:t>
            </a:r>
            <a:r>
              <a:rPr lang="pt-BR" sz="1400" dirty="0" err="1" smtClean="0"/>
              <a:t>fox</a:t>
            </a:r>
            <a:r>
              <a:rPr lang="pt-BR" sz="1400" dirty="0" smtClean="0"/>
              <a:t> </a:t>
            </a:r>
            <a:r>
              <a:rPr lang="pt-BR" sz="1400" dirty="0" err="1" smtClean="0"/>
              <a:t>jumps</a:t>
            </a:r>
            <a:r>
              <a:rPr lang="pt-BR" sz="1400" dirty="0" smtClean="0"/>
              <a:t> over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lazy</a:t>
            </a:r>
            <a:r>
              <a:rPr lang="pt-BR" sz="1400" dirty="0" smtClean="0"/>
              <a:t> </a:t>
            </a:r>
            <a:r>
              <a:rPr lang="pt-BR" sz="1400" dirty="0" err="1" smtClean="0"/>
              <a:t>dog</a:t>
            </a:r>
            <a:r>
              <a:rPr lang="pt-BR" sz="1400" dirty="0" smtClean="0"/>
              <a:t>. </a:t>
            </a:r>
          </a:p>
          <a:p>
            <a:endParaRPr lang="pt-BR" sz="1400" dirty="0" smtClean="0"/>
          </a:p>
          <a:p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quick</a:t>
            </a:r>
            <a:r>
              <a:rPr lang="pt-BR" sz="1400" dirty="0" smtClean="0"/>
              <a:t> </a:t>
            </a:r>
            <a:r>
              <a:rPr lang="pt-BR" sz="1400" dirty="0" err="1" smtClean="0"/>
              <a:t>brown</a:t>
            </a:r>
            <a:r>
              <a:rPr lang="pt-BR" sz="1400" dirty="0" smtClean="0"/>
              <a:t> </a:t>
            </a:r>
            <a:r>
              <a:rPr lang="pt-BR" sz="1400" dirty="0" err="1" smtClean="0"/>
              <a:t>fox</a:t>
            </a:r>
            <a:r>
              <a:rPr lang="pt-BR" sz="1400" dirty="0" smtClean="0"/>
              <a:t> </a:t>
            </a:r>
            <a:r>
              <a:rPr lang="pt-BR" sz="1400" dirty="0" err="1" smtClean="0"/>
              <a:t>jumps</a:t>
            </a:r>
            <a:r>
              <a:rPr lang="pt-BR" sz="1400" dirty="0" smtClean="0"/>
              <a:t> over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lazy</a:t>
            </a:r>
            <a:r>
              <a:rPr lang="pt-BR" sz="1400" dirty="0" smtClean="0"/>
              <a:t> </a:t>
            </a:r>
            <a:r>
              <a:rPr lang="pt-BR" sz="1400" dirty="0" err="1" smtClean="0"/>
              <a:t>dog</a:t>
            </a:r>
            <a:r>
              <a:rPr lang="pt-BR" sz="1400" dirty="0" smtClean="0"/>
              <a:t>.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quick</a:t>
            </a:r>
            <a:r>
              <a:rPr lang="pt-BR" sz="1400" dirty="0" smtClean="0"/>
              <a:t> </a:t>
            </a:r>
            <a:r>
              <a:rPr lang="pt-BR" sz="1400" dirty="0" err="1" smtClean="0"/>
              <a:t>brown</a:t>
            </a:r>
            <a:r>
              <a:rPr lang="pt-BR" sz="1400" dirty="0" smtClean="0"/>
              <a:t> </a:t>
            </a:r>
            <a:r>
              <a:rPr lang="pt-BR" sz="1400" dirty="0" err="1" smtClean="0"/>
              <a:t>fox</a:t>
            </a:r>
            <a:r>
              <a:rPr lang="pt-BR" sz="1400" dirty="0" smtClean="0"/>
              <a:t> </a:t>
            </a:r>
            <a:r>
              <a:rPr lang="pt-BR" sz="1400" dirty="0" err="1" smtClean="0"/>
              <a:t>jumps</a:t>
            </a:r>
            <a:r>
              <a:rPr lang="pt-BR" sz="1400" dirty="0" smtClean="0"/>
              <a:t> over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lazy</a:t>
            </a:r>
            <a:r>
              <a:rPr lang="pt-BR" sz="1400" dirty="0" smtClean="0"/>
              <a:t> </a:t>
            </a:r>
            <a:r>
              <a:rPr lang="pt-BR" sz="1400" dirty="0" err="1" smtClean="0"/>
              <a:t>dog</a:t>
            </a:r>
            <a:r>
              <a:rPr lang="pt-BR" sz="1400" dirty="0" smtClean="0"/>
              <a:t>.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quick</a:t>
            </a:r>
            <a:r>
              <a:rPr lang="pt-BR" sz="1400" dirty="0" smtClean="0"/>
              <a:t> </a:t>
            </a:r>
            <a:r>
              <a:rPr lang="pt-BR" sz="1400" dirty="0" err="1" smtClean="0"/>
              <a:t>brown</a:t>
            </a:r>
            <a:r>
              <a:rPr lang="pt-BR" sz="1400" dirty="0" smtClean="0"/>
              <a:t> </a:t>
            </a:r>
            <a:r>
              <a:rPr lang="pt-BR" sz="1400" dirty="0" err="1" smtClean="0"/>
              <a:t>fox</a:t>
            </a:r>
            <a:r>
              <a:rPr lang="pt-BR" sz="1400" dirty="0" smtClean="0"/>
              <a:t> </a:t>
            </a:r>
            <a:r>
              <a:rPr lang="pt-BR" sz="1400" dirty="0" err="1" smtClean="0"/>
              <a:t>jumps</a:t>
            </a:r>
            <a:r>
              <a:rPr lang="pt-BR" sz="1400" dirty="0" smtClean="0"/>
              <a:t> over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lazy</a:t>
            </a:r>
            <a:r>
              <a:rPr lang="pt-BR" sz="1400" dirty="0" smtClean="0"/>
              <a:t> </a:t>
            </a:r>
            <a:r>
              <a:rPr lang="pt-BR" sz="1400" dirty="0" err="1" smtClean="0"/>
              <a:t>dog</a:t>
            </a:r>
            <a:r>
              <a:rPr lang="pt-BR" sz="1400" dirty="0" smtClean="0"/>
              <a:t>.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quick</a:t>
            </a:r>
            <a:r>
              <a:rPr lang="pt-BR" sz="1400" dirty="0" smtClean="0"/>
              <a:t> </a:t>
            </a:r>
            <a:r>
              <a:rPr lang="pt-BR" sz="1400" dirty="0" err="1" smtClean="0"/>
              <a:t>brown</a:t>
            </a:r>
            <a:r>
              <a:rPr lang="pt-BR" sz="1400" dirty="0" smtClean="0"/>
              <a:t> </a:t>
            </a:r>
            <a:r>
              <a:rPr lang="pt-BR" sz="1400" dirty="0" err="1" smtClean="0"/>
              <a:t>fox</a:t>
            </a:r>
            <a:r>
              <a:rPr lang="pt-BR" sz="1400" dirty="0" smtClean="0"/>
              <a:t> </a:t>
            </a:r>
            <a:r>
              <a:rPr lang="pt-BR" sz="1400" dirty="0" err="1" smtClean="0"/>
              <a:t>jumps</a:t>
            </a:r>
            <a:r>
              <a:rPr lang="pt-BR" sz="1400" dirty="0" smtClean="0"/>
              <a:t> over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lazy</a:t>
            </a:r>
            <a:r>
              <a:rPr lang="pt-BR" sz="1400" dirty="0" smtClean="0"/>
              <a:t> </a:t>
            </a:r>
            <a:r>
              <a:rPr lang="pt-BR" sz="1400" dirty="0" err="1" smtClean="0"/>
              <a:t>dog</a:t>
            </a:r>
            <a:r>
              <a:rPr lang="pt-BR" sz="1400" dirty="0" smtClean="0"/>
              <a:t>.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quick</a:t>
            </a:r>
            <a:r>
              <a:rPr lang="pt-BR" sz="1400" dirty="0" smtClean="0"/>
              <a:t> </a:t>
            </a:r>
            <a:r>
              <a:rPr lang="pt-BR" sz="1400" dirty="0" err="1" smtClean="0"/>
              <a:t>brown</a:t>
            </a:r>
            <a:r>
              <a:rPr lang="pt-BR" sz="1400" dirty="0" smtClean="0"/>
              <a:t> </a:t>
            </a:r>
            <a:r>
              <a:rPr lang="pt-BR" sz="1400" dirty="0" err="1" smtClean="0"/>
              <a:t>fox</a:t>
            </a:r>
            <a:r>
              <a:rPr lang="pt-BR" sz="1400" dirty="0" smtClean="0"/>
              <a:t> </a:t>
            </a:r>
            <a:r>
              <a:rPr lang="pt-BR" sz="1400" dirty="0" err="1" smtClean="0"/>
              <a:t>jumps</a:t>
            </a:r>
            <a:r>
              <a:rPr lang="pt-BR" sz="1400" dirty="0" smtClean="0"/>
              <a:t> over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lazy</a:t>
            </a:r>
            <a:r>
              <a:rPr lang="pt-BR" sz="1400" dirty="0" smtClean="0"/>
              <a:t> </a:t>
            </a:r>
            <a:r>
              <a:rPr lang="pt-BR" sz="1400" dirty="0" err="1" smtClean="0"/>
              <a:t>dog</a:t>
            </a:r>
            <a:r>
              <a:rPr lang="pt-BR" sz="1400" dirty="0" smtClean="0"/>
              <a:t>. </a:t>
            </a:r>
          </a:p>
          <a:p>
            <a:endParaRPr lang="pt-BR" sz="1400" dirty="0" smtClean="0"/>
          </a:p>
          <a:p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quick</a:t>
            </a:r>
            <a:r>
              <a:rPr lang="pt-BR" sz="1400" dirty="0" smtClean="0"/>
              <a:t> </a:t>
            </a:r>
            <a:r>
              <a:rPr lang="pt-BR" sz="1400" dirty="0" err="1" smtClean="0"/>
              <a:t>brown</a:t>
            </a:r>
            <a:r>
              <a:rPr lang="pt-BR" sz="1400" dirty="0" smtClean="0"/>
              <a:t> </a:t>
            </a:r>
            <a:r>
              <a:rPr lang="pt-BR" sz="1400" dirty="0" err="1" smtClean="0"/>
              <a:t>fox</a:t>
            </a:r>
            <a:r>
              <a:rPr lang="pt-BR" sz="1400" dirty="0" smtClean="0"/>
              <a:t> </a:t>
            </a:r>
            <a:r>
              <a:rPr lang="pt-BR" sz="1400" dirty="0" err="1" smtClean="0"/>
              <a:t>jumps</a:t>
            </a:r>
            <a:r>
              <a:rPr lang="pt-BR" sz="1400" dirty="0" smtClean="0"/>
              <a:t> over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lazy</a:t>
            </a:r>
            <a:r>
              <a:rPr lang="pt-BR" sz="1400" dirty="0" smtClean="0"/>
              <a:t> </a:t>
            </a:r>
            <a:r>
              <a:rPr lang="pt-BR" sz="1400" dirty="0" err="1" smtClean="0"/>
              <a:t>dog</a:t>
            </a:r>
            <a:r>
              <a:rPr lang="pt-BR" sz="1400" dirty="0" smtClean="0"/>
              <a:t>.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quick</a:t>
            </a:r>
            <a:r>
              <a:rPr lang="pt-BR" sz="1400" dirty="0" smtClean="0"/>
              <a:t> </a:t>
            </a:r>
            <a:r>
              <a:rPr lang="pt-BR" sz="1400" dirty="0" err="1" smtClean="0"/>
              <a:t>brown</a:t>
            </a:r>
            <a:r>
              <a:rPr lang="pt-BR" sz="1400" dirty="0" smtClean="0"/>
              <a:t> </a:t>
            </a:r>
            <a:r>
              <a:rPr lang="pt-BR" sz="1400" dirty="0" err="1" smtClean="0"/>
              <a:t>fox</a:t>
            </a:r>
            <a:r>
              <a:rPr lang="pt-BR" sz="1400" dirty="0" smtClean="0"/>
              <a:t> </a:t>
            </a:r>
            <a:r>
              <a:rPr lang="pt-BR" sz="1400" dirty="0" err="1" smtClean="0"/>
              <a:t>jumps</a:t>
            </a:r>
            <a:r>
              <a:rPr lang="pt-BR" sz="1400" dirty="0" smtClean="0"/>
              <a:t> over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lazy</a:t>
            </a:r>
            <a:r>
              <a:rPr lang="pt-BR" sz="1400" dirty="0" smtClean="0"/>
              <a:t> </a:t>
            </a:r>
            <a:r>
              <a:rPr lang="pt-BR" sz="1400" dirty="0" err="1" smtClean="0"/>
              <a:t>dog</a:t>
            </a:r>
            <a:r>
              <a:rPr lang="pt-BR" sz="1400" dirty="0" smtClean="0"/>
              <a:t>.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quick</a:t>
            </a:r>
            <a:r>
              <a:rPr lang="pt-BR" sz="1400" dirty="0" smtClean="0"/>
              <a:t> </a:t>
            </a:r>
            <a:r>
              <a:rPr lang="pt-BR" sz="1400" dirty="0" err="1" smtClean="0"/>
              <a:t>brown</a:t>
            </a:r>
            <a:r>
              <a:rPr lang="pt-BR" sz="1400" dirty="0" smtClean="0"/>
              <a:t> </a:t>
            </a:r>
            <a:r>
              <a:rPr lang="pt-BR" sz="1400" dirty="0" err="1" smtClean="0"/>
              <a:t>fox</a:t>
            </a:r>
            <a:r>
              <a:rPr lang="pt-BR" sz="1400" dirty="0" smtClean="0"/>
              <a:t> </a:t>
            </a:r>
            <a:r>
              <a:rPr lang="pt-BR" sz="1400" dirty="0" err="1" smtClean="0"/>
              <a:t>jumps</a:t>
            </a:r>
            <a:r>
              <a:rPr lang="pt-BR" sz="1400" dirty="0" smtClean="0"/>
              <a:t> over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lazy</a:t>
            </a:r>
            <a:r>
              <a:rPr lang="pt-BR" sz="1400" dirty="0" smtClean="0"/>
              <a:t> </a:t>
            </a:r>
            <a:r>
              <a:rPr lang="pt-BR" sz="1400" dirty="0" err="1" smtClean="0"/>
              <a:t>dog</a:t>
            </a:r>
            <a:r>
              <a:rPr lang="pt-BR" sz="1400" dirty="0" smtClean="0"/>
              <a:t>.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quick</a:t>
            </a:r>
            <a:r>
              <a:rPr lang="pt-BR" sz="1400" dirty="0" smtClean="0"/>
              <a:t> </a:t>
            </a:r>
            <a:r>
              <a:rPr lang="pt-BR" sz="1400" dirty="0" err="1" smtClean="0"/>
              <a:t>brown</a:t>
            </a:r>
            <a:r>
              <a:rPr lang="pt-BR" sz="1400" dirty="0" smtClean="0"/>
              <a:t> </a:t>
            </a:r>
            <a:r>
              <a:rPr lang="pt-BR" sz="1400" dirty="0" err="1" smtClean="0"/>
              <a:t>fox</a:t>
            </a:r>
            <a:r>
              <a:rPr lang="pt-BR" sz="1400" dirty="0" smtClean="0"/>
              <a:t> </a:t>
            </a:r>
            <a:r>
              <a:rPr lang="pt-BR" sz="1400" dirty="0" err="1" smtClean="0"/>
              <a:t>jumps</a:t>
            </a:r>
            <a:r>
              <a:rPr lang="pt-BR" sz="1400" dirty="0" smtClean="0"/>
              <a:t> over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lazy</a:t>
            </a:r>
            <a:r>
              <a:rPr lang="pt-BR" sz="1400" dirty="0" smtClean="0"/>
              <a:t> </a:t>
            </a:r>
            <a:r>
              <a:rPr lang="pt-BR" sz="1400" dirty="0" err="1" smtClean="0"/>
              <a:t>dog</a:t>
            </a:r>
            <a:r>
              <a:rPr lang="pt-BR" sz="1400" dirty="0" smtClean="0"/>
              <a:t>.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quick</a:t>
            </a:r>
            <a:r>
              <a:rPr lang="pt-BR" sz="1400" dirty="0" smtClean="0"/>
              <a:t> </a:t>
            </a:r>
            <a:r>
              <a:rPr lang="pt-BR" sz="1400" dirty="0" err="1" smtClean="0"/>
              <a:t>brown</a:t>
            </a:r>
            <a:r>
              <a:rPr lang="pt-BR" sz="1400" dirty="0" smtClean="0"/>
              <a:t> </a:t>
            </a:r>
            <a:r>
              <a:rPr lang="pt-BR" sz="1400" dirty="0" err="1" smtClean="0"/>
              <a:t>fox</a:t>
            </a:r>
            <a:r>
              <a:rPr lang="pt-BR" sz="1400" dirty="0" smtClean="0"/>
              <a:t> </a:t>
            </a:r>
            <a:r>
              <a:rPr lang="pt-BR" sz="1400" dirty="0" err="1" smtClean="0"/>
              <a:t>jumps</a:t>
            </a:r>
            <a:r>
              <a:rPr lang="pt-BR" sz="1400" dirty="0" smtClean="0"/>
              <a:t> over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lazy</a:t>
            </a:r>
            <a:r>
              <a:rPr lang="pt-BR" sz="1400" dirty="0" smtClean="0"/>
              <a:t> </a:t>
            </a:r>
            <a:r>
              <a:rPr lang="pt-BR" sz="1400" dirty="0" err="1" smtClean="0"/>
              <a:t>dog</a:t>
            </a:r>
            <a:r>
              <a:rPr lang="pt-BR" sz="1400" dirty="0" smtClean="0"/>
              <a:t>. </a:t>
            </a:r>
          </a:p>
          <a:p>
            <a:endParaRPr lang="pt-BR" sz="1400" dirty="0" smtClean="0"/>
          </a:p>
          <a:p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quick</a:t>
            </a:r>
            <a:r>
              <a:rPr lang="pt-BR" sz="1400" dirty="0" smtClean="0"/>
              <a:t> </a:t>
            </a:r>
            <a:r>
              <a:rPr lang="pt-BR" sz="1400" dirty="0" err="1" smtClean="0"/>
              <a:t>brown</a:t>
            </a:r>
            <a:r>
              <a:rPr lang="pt-BR" sz="1400" dirty="0" smtClean="0"/>
              <a:t> </a:t>
            </a:r>
            <a:r>
              <a:rPr lang="pt-BR" sz="1400" dirty="0" err="1" smtClean="0"/>
              <a:t>fox</a:t>
            </a:r>
            <a:r>
              <a:rPr lang="pt-BR" sz="1400" dirty="0" smtClean="0"/>
              <a:t> </a:t>
            </a:r>
            <a:r>
              <a:rPr lang="pt-BR" sz="1400" dirty="0" err="1" smtClean="0"/>
              <a:t>jumps</a:t>
            </a:r>
            <a:r>
              <a:rPr lang="pt-BR" sz="1400" dirty="0" smtClean="0"/>
              <a:t> over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lazy</a:t>
            </a:r>
            <a:r>
              <a:rPr lang="pt-BR" sz="1400" dirty="0" smtClean="0"/>
              <a:t> </a:t>
            </a:r>
            <a:r>
              <a:rPr lang="pt-BR" sz="1400" dirty="0" err="1" smtClean="0"/>
              <a:t>dog</a:t>
            </a:r>
            <a:r>
              <a:rPr lang="pt-BR" sz="1400" dirty="0" smtClean="0"/>
              <a:t>.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quick</a:t>
            </a:r>
            <a:r>
              <a:rPr lang="pt-BR" sz="1400" dirty="0" smtClean="0"/>
              <a:t> </a:t>
            </a:r>
            <a:r>
              <a:rPr lang="pt-BR" sz="1400" dirty="0" err="1" smtClean="0"/>
              <a:t>brown</a:t>
            </a:r>
            <a:r>
              <a:rPr lang="pt-BR" sz="1400" dirty="0" smtClean="0"/>
              <a:t> </a:t>
            </a:r>
            <a:r>
              <a:rPr lang="pt-BR" sz="1400" dirty="0" err="1" smtClean="0"/>
              <a:t>fox</a:t>
            </a:r>
            <a:r>
              <a:rPr lang="pt-BR" sz="1400" dirty="0" smtClean="0"/>
              <a:t> </a:t>
            </a:r>
            <a:r>
              <a:rPr lang="pt-BR" sz="1400" dirty="0" err="1" smtClean="0"/>
              <a:t>jumps</a:t>
            </a:r>
            <a:r>
              <a:rPr lang="pt-BR" sz="1400" dirty="0" smtClean="0"/>
              <a:t> over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lazy</a:t>
            </a:r>
            <a:r>
              <a:rPr lang="pt-BR" sz="1400" dirty="0" smtClean="0"/>
              <a:t> </a:t>
            </a:r>
            <a:r>
              <a:rPr lang="pt-BR" sz="1400" dirty="0" err="1" smtClean="0"/>
              <a:t>dog</a:t>
            </a:r>
            <a:r>
              <a:rPr lang="pt-BR" sz="1400" dirty="0" smtClean="0"/>
              <a:t>.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quick</a:t>
            </a:r>
            <a:r>
              <a:rPr lang="pt-BR" sz="1400" dirty="0" smtClean="0"/>
              <a:t> </a:t>
            </a:r>
            <a:r>
              <a:rPr lang="pt-BR" sz="1400" dirty="0" err="1" smtClean="0"/>
              <a:t>brown</a:t>
            </a:r>
            <a:r>
              <a:rPr lang="pt-BR" sz="1400" dirty="0" smtClean="0"/>
              <a:t> </a:t>
            </a:r>
            <a:r>
              <a:rPr lang="pt-BR" sz="1400" dirty="0" err="1" smtClean="0"/>
              <a:t>fox</a:t>
            </a:r>
            <a:r>
              <a:rPr lang="pt-BR" sz="1400" dirty="0" smtClean="0"/>
              <a:t> </a:t>
            </a:r>
            <a:r>
              <a:rPr lang="pt-BR" sz="1400" dirty="0" err="1" smtClean="0"/>
              <a:t>jumps</a:t>
            </a:r>
            <a:r>
              <a:rPr lang="pt-BR" sz="1400" dirty="0" smtClean="0"/>
              <a:t> over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lazy</a:t>
            </a:r>
            <a:r>
              <a:rPr lang="pt-BR" sz="1400" dirty="0" smtClean="0"/>
              <a:t> </a:t>
            </a:r>
            <a:r>
              <a:rPr lang="pt-BR" sz="1400" dirty="0" err="1" smtClean="0"/>
              <a:t>dog</a:t>
            </a:r>
            <a:r>
              <a:rPr lang="pt-BR" sz="1400" dirty="0" smtClean="0"/>
              <a:t>.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quick</a:t>
            </a:r>
            <a:r>
              <a:rPr lang="pt-BR" sz="1400" dirty="0" smtClean="0"/>
              <a:t> </a:t>
            </a:r>
            <a:r>
              <a:rPr lang="pt-BR" sz="1400" dirty="0" err="1" smtClean="0"/>
              <a:t>brown</a:t>
            </a:r>
            <a:r>
              <a:rPr lang="pt-BR" sz="1400" dirty="0" smtClean="0"/>
              <a:t> </a:t>
            </a:r>
            <a:r>
              <a:rPr lang="pt-BR" sz="1400" dirty="0" err="1" smtClean="0"/>
              <a:t>fox</a:t>
            </a:r>
            <a:r>
              <a:rPr lang="pt-BR" sz="1400" dirty="0" smtClean="0"/>
              <a:t> </a:t>
            </a:r>
            <a:r>
              <a:rPr lang="pt-BR" sz="1400" dirty="0" err="1" smtClean="0"/>
              <a:t>jumps</a:t>
            </a:r>
            <a:r>
              <a:rPr lang="pt-BR" sz="1400" dirty="0" smtClean="0"/>
              <a:t> over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lazy</a:t>
            </a:r>
            <a:r>
              <a:rPr lang="pt-BR" sz="1400" dirty="0" smtClean="0"/>
              <a:t> </a:t>
            </a:r>
            <a:r>
              <a:rPr lang="pt-BR" sz="1400" dirty="0" err="1" smtClean="0"/>
              <a:t>dog</a:t>
            </a:r>
            <a:r>
              <a:rPr lang="pt-BR" sz="1400" dirty="0" smtClean="0"/>
              <a:t>.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quick</a:t>
            </a:r>
            <a:r>
              <a:rPr lang="pt-BR" sz="1400" dirty="0" smtClean="0"/>
              <a:t> </a:t>
            </a:r>
            <a:r>
              <a:rPr lang="pt-BR" sz="1400" dirty="0" err="1" smtClean="0"/>
              <a:t>brown</a:t>
            </a:r>
            <a:r>
              <a:rPr lang="pt-BR" sz="1400" dirty="0" smtClean="0"/>
              <a:t> </a:t>
            </a:r>
            <a:r>
              <a:rPr lang="pt-BR" sz="1400" dirty="0" err="1" smtClean="0"/>
              <a:t>fox</a:t>
            </a:r>
            <a:r>
              <a:rPr lang="pt-BR" sz="1400" dirty="0" smtClean="0"/>
              <a:t> </a:t>
            </a:r>
            <a:r>
              <a:rPr lang="pt-BR" sz="1400" dirty="0" err="1" smtClean="0"/>
              <a:t>jumps</a:t>
            </a:r>
            <a:r>
              <a:rPr lang="pt-BR" sz="1400" dirty="0" smtClean="0"/>
              <a:t> over </a:t>
            </a:r>
            <a:r>
              <a:rPr lang="pt-BR" sz="1400" dirty="0" err="1" smtClean="0"/>
              <a:t>the</a:t>
            </a:r>
            <a:r>
              <a:rPr lang="pt-BR" sz="1400" dirty="0" smtClean="0"/>
              <a:t> </a:t>
            </a:r>
            <a:r>
              <a:rPr lang="pt-BR" sz="1400" dirty="0" err="1" smtClean="0"/>
              <a:t>lazy</a:t>
            </a:r>
            <a:r>
              <a:rPr lang="pt-BR" sz="1400" dirty="0" smtClean="0"/>
              <a:t> </a:t>
            </a:r>
            <a:r>
              <a:rPr lang="pt-BR" sz="1400" dirty="0" err="1" smtClean="0"/>
              <a:t>dog</a:t>
            </a:r>
            <a:r>
              <a:rPr lang="pt-BR" sz="1400" dirty="0" smtClean="0"/>
              <a:t>. </a:t>
            </a:r>
          </a:p>
          <a:p>
            <a:endParaRPr lang="pt-BR" sz="1400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0" y="0"/>
            <a:ext cx="9144000" cy="42860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                                      Endereço: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Retângulo de cantos arredondados 4"/>
          <p:cNvSpPr/>
          <p:nvPr/>
        </p:nvSpPr>
        <p:spPr>
          <a:xfrm>
            <a:off x="3071802" y="71414"/>
            <a:ext cx="5634046" cy="28575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http://</a:t>
            </a:r>
            <a:r>
              <a:rPr lang="pt-BR" dirty="0" smtClean="0">
                <a:solidFill>
                  <a:schemeClr val="tx1"/>
                </a:solidFill>
              </a:rPr>
              <a:t>www.pantanal.turismo.br/Reservas.html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6" name="Imagem 5" descr="images.jp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1868" y="428604"/>
            <a:ext cx="1428760" cy="11657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tângulo de cantos arredondados 6"/>
          <p:cNvSpPr/>
          <p:nvPr/>
        </p:nvSpPr>
        <p:spPr>
          <a:xfrm>
            <a:off x="-32" y="6143644"/>
            <a:ext cx="9144000" cy="714380"/>
          </a:xfrm>
          <a:prstGeom prst="roundRect">
            <a:avLst/>
          </a:prstGeom>
          <a:solidFill>
            <a:schemeClr val="bg1"/>
          </a:solidFill>
          <a:ln w="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b="1" dirty="0" smtClean="0">
                <a:solidFill>
                  <a:schemeClr val="tx1"/>
                </a:solidFill>
              </a:rPr>
              <a:t>Todos </a:t>
            </a:r>
            <a:r>
              <a:rPr lang="pt-BR" sz="1050" b="1" dirty="0">
                <a:solidFill>
                  <a:schemeClr val="tx1"/>
                </a:solidFill>
              </a:rPr>
              <a:t>os direitos reservados ©</a:t>
            </a:r>
          </a:p>
        </p:txBody>
      </p:sp>
      <p:sp>
        <p:nvSpPr>
          <p:cNvPr id="8" name="Retângulo 7"/>
          <p:cNvSpPr/>
          <p:nvPr/>
        </p:nvSpPr>
        <p:spPr>
          <a:xfrm>
            <a:off x="0" y="1643050"/>
            <a:ext cx="914400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hlinkClick r:id="rId2" action="ppaction://hlinksldjump"/>
          </p:cNvPr>
          <p:cNvSpPr/>
          <p:nvPr/>
        </p:nvSpPr>
        <p:spPr>
          <a:xfrm>
            <a:off x="642910" y="1643050"/>
            <a:ext cx="142876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Home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tângulo 9">
            <a:hlinkClick r:id="rId4" action="ppaction://hlinksldjump"/>
          </p:cNvPr>
          <p:cNvSpPr/>
          <p:nvPr/>
        </p:nvSpPr>
        <p:spPr>
          <a:xfrm>
            <a:off x="2071670" y="1643050"/>
            <a:ext cx="142876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Reservas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tângulo 10">
            <a:hlinkClick r:id="rId5" action="ppaction://hlinksldjump"/>
          </p:cNvPr>
          <p:cNvSpPr/>
          <p:nvPr/>
        </p:nvSpPr>
        <p:spPr>
          <a:xfrm>
            <a:off x="3500430" y="1643050"/>
            <a:ext cx="2071702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Produtos e Serviços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Retângulo 11">
            <a:hlinkClick r:id="rId6" action="ppaction://hlinksldjump"/>
          </p:cNvPr>
          <p:cNvSpPr/>
          <p:nvPr/>
        </p:nvSpPr>
        <p:spPr>
          <a:xfrm>
            <a:off x="7000892" y="1643050"/>
            <a:ext cx="142876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Sobre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Retângulo 12">
            <a:hlinkClick r:id="rId7" action="ppaction://hlinksldjump"/>
          </p:cNvPr>
          <p:cNvSpPr/>
          <p:nvPr/>
        </p:nvSpPr>
        <p:spPr>
          <a:xfrm>
            <a:off x="5572132" y="1643050"/>
            <a:ext cx="142876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Contato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214282" y="2214554"/>
            <a:ext cx="857256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Central de Reservas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0" y="0"/>
            <a:ext cx="9144000" cy="42860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                                      Endereço: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Retângulo de cantos arredondados 4"/>
          <p:cNvSpPr/>
          <p:nvPr/>
        </p:nvSpPr>
        <p:spPr>
          <a:xfrm>
            <a:off x="3071802" y="71414"/>
            <a:ext cx="5634046" cy="28575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http://</a:t>
            </a:r>
            <a:r>
              <a:rPr lang="pt-BR" dirty="0" smtClean="0">
                <a:solidFill>
                  <a:schemeClr val="tx1"/>
                </a:solidFill>
              </a:rPr>
              <a:t>www.pantanal.turismo.br/Produtoseservicos.html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6" name="Imagem 5" descr="images.jp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1868" y="428604"/>
            <a:ext cx="1428760" cy="11657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tângulo de cantos arredondados 6"/>
          <p:cNvSpPr/>
          <p:nvPr/>
        </p:nvSpPr>
        <p:spPr>
          <a:xfrm>
            <a:off x="-32" y="6143644"/>
            <a:ext cx="9144000" cy="714380"/>
          </a:xfrm>
          <a:prstGeom prst="roundRect">
            <a:avLst/>
          </a:prstGeom>
          <a:solidFill>
            <a:schemeClr val="bg1"/>
          </a:solidFill>
          <a:ln w="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b="1" dirty="0" smtClean="0">
                <a:solidFill>
                  <a:schemeClr val="tx1"/>
                </a:solidFill>
              </a:rPr>
              <a:t>Todos </a:t>
            </a:r>
            <a:r>
              <a:rPr lang="pt-BR" sz="1050" b="1" dirty="0">
                <a:solidFill>
                  <a:schemeClr val="tx1"/>
                </a:solidFill>
              </a:rPr>
              <a:t>os direitos reservados ©</a:t>
            </a:r>
          </a:p>
        </p:txBody>
      </p:sp>
      <p:sp>
        <p:nvSpPr>
          <p:cNvPr id="8" name="Retângulo 7"/>
          <p:cNvSpPr/>
          <p:nvPr/>
        </p:nvSpPr>
        <p:spPr>
          <a:xfrm>
            <a:off x="0" y="1643050"/>
            <a:ext cx="914400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hlinkClick r:id="rId2" action="ppaction://hlinksldjump"/>
          </p:cNvPr>
          <p:cNvSpPr/>
          <p:nvPr/>
        </p:nvSpPr>
        <p:spPr>
          <a:xfrm>
            <a:off x="642910" y="1643050"/>
            <a:ext cx="142876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Home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tângulo 9">
            <a:hlinkClick r:id="rId4" action="ppaction://hlinksldjump"/>
          </p:cNvPr>
          <p:cNvSpPr/>
          <p:nvPr/>
        </p:nvSpPr>
        <p:spPr>
          <a:xfrm>
            <a:off x="2071670" y="1643050"/>
            <a:ext cx="142876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Reservas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tângulo 10">
            <a:hlinkClick r:id="rId5" action="ppaction://hlinksldjump"/>
          </p:cNvPr>
          <p:cNvSpPr/>
          <p:nvPr/>
        </p:nvSpPr>
        <p:spPr>
          <a:xfrm>
            <a:off x="3500430" y="1643050"/>
            <a:ext cx="2071702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Produtos e Serviços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Retângulo 11">
            <a:hlinkClick r:id="rId6" action="ppaction://hlinksldjump"/>
          </p:cNvPr>
          <p:cNvSpPr/>
          <p:nvPr/>
        </p:nvSpPr>
        <p:spPr>
          <a:xfrm>
            <a:off x="7000892" y="1643050"/>
            <a:ext cx="142876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Sobre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Retângulo 12">
            <a:hlinkClick r:id="rId7" action="ppaction://hlinksldjump"/>
          </p:cNvPr>
          <p:cNvSpPr/>
          <p:nvPr/>
        </p:nvSpPr>
        <p:spPr>
          <a:xfrm>
            <a:off x="5572132" y="1643050"/>
            <a:ext cx="142876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Contato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Retângulo de cantos arredondados 13"/>
          <p:cNvSpPr/>
          <p:nvPr/>
        </p:nvSpPr>
        <p:spPr>
          <a:xfrm>
            <a:off x="785786" y="2285992"/>
            <a:ext cx="1714512" cy="157163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Passeios</a:t>
            </a:r>
            <a:endParaRPr lang="pt-BR" dirty="0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2714612" y="2285992"/>
            <a:ext cx="1714512" cy="157163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Pesca Esportiva</a:t>
            </a:r>
            <a:endParaRPr lang="pt-BR" dirty="0"/>
          </a:p>
        </p:txBody>
      </p:sp>
      <p:sp>
        <p:nvSpPr>
          <p:cNvPr id="19" name="Retângulo de cantos arredondados 18"/>
          <p:cNvSpPr/>
          <p:nvPr/>
        </p:nvSpPr>
        <p:spPr>
          <a:xfrm>
            <a:off x="4643438" y="2285992"/>
            <a:ext cx="1714512" cy="157163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Turismo Ecológico</a:t>
            </a:r>
            <a:endParaRPr lang="pt-BR" dirty="0"/>
          </a:p>
        </p:txBody>
      </p:sp>
      <p:sp>
        <p:nvSpPr>
          <p:cNvPr id="20" name="Retângulo de cantos arredondados 19"/>
          <p:cNvSpPr/>
          <p:nvPr/>
        </p:nvSpPr>
        <p:spPr>
          <a:xfrm>
            <a:off x="6572264" y="2285992"/>
            <a:ext cx="1714512" cy="157163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Hospedagem</a:t>
            </a:r>
            <a:endParaRPr lang="pt-BR" dirty="0"/>
          </a:p>
        </p:txBody>
      </p:sp>
      <p:sp>
        <p:nvSpPr>
          <p:cNvPr id="24" name="Retângulo de cantos arredondados 23"/>
          <p:cNvSpPr/>
          <p:nvPr/>
        </p:nvSpPr>
        <p:spPr>
          <a:xfrm>
            <a:off x="785786" y="4286256"/>
            <a:ext cx="1714512" cy="157163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Rota das águas</a:t>
            </a:r>
            <a:endParaRPr lang="pt-BR" dirty="0"/>
          </a:p>
        </p:txBody>
      </p:sp>
      <p:sp>
        <p:nvSpPr>
          <p:cNvPr id="25" name="Retângulo de cantos arredondados 24"/>
          <p:cNvSpPr/>
          <p:nvPr/>
        </p:nvSpPr>
        <p:spPr>
          <a:xfrm>
            <a:off x="2714612" y="4286256"/>
            <a:ext cx="1714512" cy="157163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Gastronomia</a:t>
            </a:r>
            <a:endParaRPr lang="pt-BR" dirty="0"/>
          </a:p>
        </p:txBody>
      </p:sp>
      <p:sp>
        <p:nvSpPr>
          <p:cNvPr id="26" name="Retângulo de cantos arredondados 25"/>
          <p:cNvSpPr/>
          <p:nvPr/>
        </p:nvSpPr>
        <p:spPr>
          <a:xfrm>
            <a:off x="4643438" y="4286256"/>
            <a:ext cx="1714512" cy="157163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Trilhas</a:t>
            </a:r>
            <a:endParaRPr lang="pt-BR" dirty="0"/>
          </a:p>
        </p:txBody>
      </p:sp>
      <p:sp>
        <p:nvSpPr>
          <p:cNvPr id="27" name="Retângulo de cantos arredondados 26"/>
          <p:cNvSpPr/>
          <p:nvPr/>
        </p:nvSpPr>
        <p:spPr>
          <a:xfrm>
            <a:off x="6572264" y="4286256"/>
            <a:ext cx="1714512" cy="157163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Barco Hotel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0" y="0"/>
            <a:ext cx="9144000" cy="42860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                                      Endereço: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Retângulo de cantos arredondados 4"/>
          <p:cNvSpPr/>
          <p:nvPr/>
        </p:nvSpPr>
        <p:spPr>
          <a:xfrm>
            <a:off x="3071802" y="71414"/>
            <a:ext cx="5634046" cy="28575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http://</a:t>
            </a:r>
            <a:r>
              <a:rPr lang="pt-BR" dirty="0" smtClean="0">
                <a:solidFill>
                  <a:schemeClr val="tx1"/>
                </a:solidFill>
              </a:rPr>
              <a:t>www.pantanal.turismo.br/Contato.html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6" name="Imagem 5" descr="images.jp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1868" y="428604"/>
            <a:ext cx="1428760" cy="11657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tângulo de cantos arredondados 6"/>
          <p:cNvSpPr/>
          <p:nvPr/>
        </p:nvSpPr>
        <p:spPr>
          <a:xfrm>
            <a:off x="-32" y="6143644"/>
            <a:ext cx="9144000" cy="714380"/>
          </a:xfrm>
          <a:prstGeom prst="roundRect">
            <a:avLst/>
          </a:prstGeom>
          <a:solidFill>
            <a:schemeClr val="bg1"/>
          </a:solidFill>
          <a:ln w="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b="1" dirty="0" smtClean="0">
                <a:solidFill>
                  <a:schemeClr val="tx1"/>
                </a:solidFill>
              </a:rPr>
              <a:t>Todos </a:t>
            </a:r>
            <a:r>
              <a:rPr lang="pt-BR" sz="1050" b="1" dirty="0">
                <a:solidFill>
                  <a:schemeClr val="tx1"/>
                </a:solidFill>
              </a:rPr>
              <a:t>os direitos reservados ©</a:t>
            </a:r>
          </a:p>
        </p:txBody>
      </p:sp>
      <p:sp>
        <p:nvSpPr>
          <p:cNvPr id="8" name="Retângulo 7"/>
          <p:cNvSpPr/>
          <p:nvPr/>
        </p:nvSpPr>
        <p:spPr>
          <a:xfrm>
            <a:off x="0" y="1643050"/>
            <a:ext cx="914400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hlinkClick r:id="rId2" action="ppaction://hlinksldjump"/>
          </p:cNvPr>
          <p:cNvSpPr/>
          <p:nvPr/>
        </p:nvSpPr>
        <p:spPr>
          <a:xfrm>
            <a:off x="642910" y="1643050"/>
            <a:ext cx="142876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Home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tângulo 9">
            <a:hlinkClick r:id="rId4" action="ppaction://hlinksldjump"/>
          </p:cNvPr>
          <p:cNvSpPr/>
          <p:nvPr/>
        </p:nvSpPr>
        <p:spPr>
          <a:xfrm>
            <a:off x="2071670" y="1643050"/>
            <a:ext cx="142876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Vendas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tângulo 10">
            <a:hlinkClick r:id="rId5" action="ppaction://hlinksldjump"/>
          </p:cNvPr>
          <p:cNvSpPr/>
          <p:nvPr/>
        </p:nvSpPr>
        <p:spPr>
          <a:xfrm>
            <a:off x="3500430" y="1643050"/>
            <a:ext cx="2071702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Produtos e Serviços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Retângulo 11">
            <a:hlinkClick r:id="rId6" action="ppaction://hlinksldjump"/>
          </p:cNvPr>
          <p:cNvSpPr/>
          <p:nvPr/>
        </p:nvSpPr>
        <p:spPr>
          <a:xfrm>
            <a:off x="7000892" y="1643050"/>
            <a:ext cx="142876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Sobre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Retângulo 12">
            <a:hlinkClick r:id="rId7" action="ppaction://hlinksldjump"/>
          </p:cNvPr>
          <p:cNvSpPr/>
          <p:nvPr/>
        </p:nvSpPr>
        <p:spPr>
          <a:xfrm>
            <a:off x="5572132" y="1643050"/>
            <a:ext cx="142876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Contato</a:t>
            </a:r>
            <a:endParaRPr lang="pt-BR" dirty="0">
              <a:solidFill>
                <a:schemeClr val="tx1"/>
              </a:solidFill>
            </a:endParaRPr>
          </a:p>
        </p:txBody>
      </p:sp>
      <p:graphicFrame>
        <p:nvGraphicFramePr>
          <p:cNvPr id="15" name="Tabela 14"/>
          <p:cNvGraphicFramePr>
            <a:graphicFrameLocks noGrp="1"/>
          </p:cNvGraphicFramePr>
          <p:nvPr/>
        </p:nvGraphicFramePr>
        <p:xfrm>
          <a:off x="1524000" y="2626169"/>
          <a:ext cx="6096000" cy="1605661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latin typeface="Calibri"/>
                          <a:ea typeface="Calibri"/>
                          <a:cs typeface="Times New Roman"/>
                        </a:rPr>
                        <a:t>Telefones para Contato</a:t>
                      </a:r>
                      <a:endParaRPr lang="pt-B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2745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latin typeface="Calibri"/>
                          <a:ea typeface="Calibri"/>
                          <a:cs typeface="Times New Roman"/>
                        </a:rPr>
                        <a:t>Vendas</a:t>
                      </a:r>
                      <a:endParaRPr lang="pt-B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latin typeface="Calibri"/>
                          <a:ea typeface="Calibri"/>
                          <a:cs typeface="Times New Roman"/>
                        </a:rPr>
                        <a:t>(65) 3333-2221</a:t>
                      </a:r>
                      <a:endParaRPr lang="pt-B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65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latin typeface="Calibri"/>
                          <a:ea typeface="Calibri"/>
                          <a:cs typeface="Times New Roman"/>
                        </a:rPr>
                        <a:t>(65) 3333-2222</a:t>
                      </a:r>
                      <a:endParaRPr lang="pt-B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655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latin typeface="Calibri"/>
                          <a:ea typeface="Calibri"/>
                          <a:cs typeface="Times New Roman"/>
                        </a:rPr>
                        <a:t>Financeiro</a:t>
                      </a:r>
                      <a:endParaRPr lang="pt-B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latin typeface="Calibri"/>
                          <a:ea typeface="Calibri"/>
                          <a:cs typeface="Times New Roman"/>
                        </a:rPr>
                        <a:t>(65) 3333-2223</a:t>
                      </a:r>
                      <a:endParaRPr lang="pt-B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19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latin typeface="Calibri"/>
                          <a:ea typeface="Calibri"/>
                          <a:cs typeface="Times New Roman"/>
                        </a:rPr>
                        <a:t>(65) 3333-2224</a:t>
                      </a: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CaixaDeTexto 15"/>
          <p:cNvSpPr txBox="1"/>
          <p:nvPr/>
        </p:nvSpPr>
        <p:spPr>
          <a:xfrm>
            <a:off x="1500166" y="5214950"/>
            <a:ext cx="4000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u="sng" dirty="0" smtClean="0"/>
              <a:t>Horário Comercial</a:t>
            </a:r>
            <a:r>
              <a:rPr lang="pt-BR" sz="1600" dirty="0" smtClean="0"/>
              <a:t>: 8:00 ás 17:00</a:t>
            </a: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0" y="0"/>
            <a:ext cx="9144000" cy="42860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                                      Endereço: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Retângulo de cantos arredondados 4"/>
          <p:cNvSpPr/>
          <p:nvPr/>
        </p:nvSpPr>
        <p:spPr>
          <a:xfrm>
            <a:off x="3071802" y="71414"/>
            <a:ext cx="5634046" cy="28575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http://</a:t>
            </a:r>
            <a:r>
              <a:rPr lang="pt-BR" dirty="0" smtClean="0">
                <a:solidFill>
                  <a:schemeClr val="tx1"/>
                </a:solidFill>
              </a:rPr>
              <a:t>www.pantanal.turismo.br/Sobre.html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6" name="Imagem 5" descr="images.jp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1868" y="428604"/>
            <a:ext cx="1428760" cy="11657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tângulo de cantos arredondados 6"/>
          <p:cNvSpPr/>
          <p:nvPr/>
        </p:nvSpPr>
        <p:spPr>
          <a:xfrm>
            <a:off x="-32" y="6143644"/>
            <a:ext cx="9144000" cy="714380"/>
          </a:xfrm>
          <a:prstGeom prst="roundRect">
            <a:avLst/>
          </a:prstGeom>
          <a:solidFill>
            <a:schemeClr val="bg1"/>
          </a:solidFill>
          <a:ln w="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b="1" dirty="0" smtClean="0">
                <a:solidFill>
                  <a:schemeClr val="tx1"/>
                </a:solidFill>
              </a:rPr>
              <a:t>Todos </a:t>
            </a:r>
            <a:r>
              <a:rPr lang="pt-BR" sz="1050" b="1" dirty="0">
                <a:solidFill>
                  <a:schemeClr val="tx1"/>
                </a:solidFill>
              </a:rPr>
              <a:t>os direitos reservados ©</a:t>
            </a:r>
          </a:p>
        </p:txBody>
      </p:sp>
      <p:sp>
        <p:nvSpPr>
          <p:cNvPr id="8" name="Retângulo 7"/>
          <p:cNvSpPr/>
          <p:nvPr/>
        </p:nvSpPr>
        <p:spPr>
          <a:xfrm>
            <a:off x="0" y="1643050"/>
            <a:ext cx="914400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hlinkClick r:id="rId2" action="ppaction://hlinksldjump"/>
          </p:cNvPr>
          <p:cNvSpPr/>
          <p:nvPr/>
        </p:nvSpPr>
        <p:spPr>
          <a:xfrm>
            <a:off x="642910" y="1643050"/>
            <a:ext cx="142876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Home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tângulo 9">
            <a:hlinkClick r:id="rId4" action="ppaction://hlinksldjump"/>
          </p:cNvPr>
          <p:cNvSpPr/>
          <p:nvPr/>
        </p:nvSpPr>
        <p:spPr>
          <a:xfrm>
            <a:off x="2071670" y="1643050"/>
            <a:ext cx="142876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Vendas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tângulo 10">
            <a:hlinkClick r:id="rId5" action="ppaction://hlinksldjump"/>
          </p:cNvPr>
          <p:cNvSpPr/>
          <p:nvPr/>
        </p:nvSpPr>
        <p:spPr>
          <a:xfrm>
            <a:off x="3500430" y="1643050"/>
            <a:ext cx="2071702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Produtos e Serviços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Retângulo 11">
            <a:hlinkClick r:id="rId6" action="ppaction://hlinksldjump"/>
          </p:cNvPr>
          <p:cNvSpPr/>
          <p:nvPr/>
        </p:nvSpPr>
        <p:spPr>
          <a:xfrm>
            <a:off x="7000892" y="1643050"/>
            <a:ext cx="142876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Sobre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Retângulo 12">
            <a:hlinkClick r:id="rId7" action="ppaction://hlinksldjump"/>
          </p:cNvPr>
          <p:cNvSpPr/>
          <p:nvPr/>
        </p:nvSpPr>
        <p:spPr>
          <a:xfrm>
            <a:off x="5572132" y="1643050"/>
            <a:ext cx="142876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Contato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14" name="Imagem 13" descr="sobre-img1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643306" y="2571745"/>
            <a:ext cx="1299664" cy="10001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Imagem 14" descr="sobre-img2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712404" y="4429133"/>
            <a:ext cx="1288224" cy="85725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6" name="CaixaDeTexto 15"/>
          <p:cNvSpPr txBox="1"/>
          <p:nvPr/>
        </p:nvSpPr>
        <p:spPr>
          <a:xfrm>
            <a:off x="428596" y="2071678"/>
            <a:ext cx="842968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/>
              <a:t>Lorem</a:t>
            </a:r>
            <a:r>
              <a:rPr lang="pt-BR" sz="1200" dirty="0"/>
              <a:t> </a:t>
            </a:r>
            <a:r>
              <a:rPr lang="pt-BR" sz="1200" dirty="0" err="1"/>
              <a:t>ipsum</a:t>
            </a:r>
            <a:r>
              <a:rPr lang="pt-BR" sz="1200" dirty="0"/>
              <a:t> </a:t>
            </a:r>
            <a:r>
              <a:rPr lang="pt-BR" sz="1200" dirty="0" err="1"/>
              <a:t>dolor</a:t>
            </a:r>
            <a:r>
              <a:rPr lang="pt-BR" sz="1200" dirty="0"/>
              <a:t> </a:t>
            </a:r>
            <a:r>
              <a:rPr lang="pt-BR" sz="1200" dirty="0" err="1"/>
              <a:t>sit</a:t>
            </a:r>
            <a:r>
              <a:rPr lang="pt-BR" sz="1200" dirty="0"/>
              <a:t> </a:t>
            </a:r>
            <a:r>
              <a:rPr lang="pt-BR" sz="1200" dirty="0" err="1"/>
              <a:t>amet</a:t>
            </a:r>
            <a:r>
              <a:rPr lang="pt-BR" sz="1200" dirty="0"/>
              <a:t>, </a:t>
            </a:r>
            <a:r>
              <a:rPr lang="pt-BR" sz="1200" dirty="0" err="1"/>
              <a:t>consectetur</a:t>
            </a:r>
            <a:r>
              <a:rPr lang="pt-BR" sz="1200" dirty="0"/>
              <a:t> </a:t>
            </a:r>
            <a:r>
              <a:rPr lang="pt-BR" sz="1200" dirty="0" err="1"/>
              <a:t>adipiscing</a:t>
            </a:r>
            <a:r>
              <a:rPr lang="pt-BR" sz="1200" dirty="0"/>
              <a:t> </a:t>
            </a:r>
            <a:r>
              <a:rPr lang="pt-BR" sz="1200" dirty="0" err="1"/>
              <a:t>elit</a:t>
            </a:r>
            <a:r>
              <a:rPr lang="pt-BR" sz="1200" dirty="0"/>
              <a:t>. </a:t>
            </a:r>
            <a:r>
              <a:rPr lang="pt-BR" sz="1200" dirty="0" err="1"/>
              <a:t>Quisque</a:t>
            </a:r>
            <a:r>
              <a:rPr lang="pt-BR" sz="1200" dirty="0"/>
              <a:t> </a:t>
            </a:r>
            <a:r>
              <a:rPr lang="pt-BR" sz="1200" dirty="0" err="1"/>
              <a:t>purus</a:t>
            </a:r>
            <a:r>
              <a:rPr lang="pt-BR" sz="1200" dirty="0"/>
              <a:t> </a:t>
            </a:r>
            <a:r>
              <a:rPr lang="pt-BR" sz="1200" dirty="0" err="1"/>
              <a:t>dolor</a:t>
            </a:r>
            <a:r>
              <a:rPr lang="pt-BR" sz="1200" dirty="0"/>
              <a:t>, </a:t>
            </a:r>
            <a:r>
              <a:rPr lang="pt-BR" sz="1200" dirty="0" err="1"/>
              <a:t>posuere</a:t>
            </a:r>
            <a:r>
              <a:rPr lang="pt-BR" sz="1200" dirty="0"/>
              <a:t> id </a:t>
            </a:r>
            <a:r>
              <a:rPr lang="pt-BR" sz="1200" dirty="0" err="1"/>
              <a:t>sodales</a:t>
            </a:r>
            <a:r>
              <a:rPr lang="pt-BR" sz="1200" dirty="0"/>
              <a:t> </a:t>
            </a:r>
            <a:r>
              <a:rPr lang="pt-BR" sz="1200" dirty="0" err="1"/>
              <a:t>vitae</a:t>
            </a:r>
            <a:r>
              <a:rPr lang="pt-BR" sz="1200" dirty="0"/>
              <a:t>, </a:t>
            </a:r>
            <a:r>
              <a:rPr lang="pt-BR" sz="1200" dirty="0" err="1"/>
              <a:t>ultrices</a:t>
            </a:r>
            <a:r>
              <a:rPr lang="pt-BR" sz="1200" dirty="0"/>
              <a:t> </a:t>
            </a:r>
            <a:r>
              <a:rPr lang="pt-BR" sz="1200" dirty="0" err="1"/>
              <a:t>nec</a:t>
            </a:r>
            <a:r>
              <a:rPr lang="pt-BR" sz="1200" dirty="0"/>
              <a:t> </a:t>
            </a:r>
            <a:r>
              <a:rPr lang="pt-BR" sz="1200" dirty="0" err="1"/>
              <a:t>lectus</a:t>
            </a:r>
            <a:r>
              <a:rPr lang="pt-BR" sz="1200" dirty="0"/>
              <a:t>. </a:t>
            </a:r>
            <a:r>
              <a:rPr lang="pt-BR" sz="1200" dirty="0" err="1"/>
              <a:t>Phasellus</a:t>
            </a:r>
            <a:r>
              <a:rPr lang="pt-BR" sz="1200" dirty="0"/>
              <a:t> ut </a:t>
            </a:r>
            <a:r>
              <a:rPr lang="pt-BR" sz="1200" dirty="0" err="1"/>
              <a:t>lorem</a:t>
            </a:r>
            <a:r>
              <a:rPr lang="pt-BR" sz="1200" dirty="0"/>
              <a:t> </a:t>
            </a:r>
            <a:r>
              <a:rPr lang="pt-BR" sz="1200" dirty="0" err="1"/>
              <a:t>dui</a:t>
            </a:r>
            <a:r>
              <a:rPr lang="pt-BR" sz="1200" dirty="0"/>
              <a:t>. </a:t>
            </a:r>
            <a:r>
              <a:rPr lang="pt-BR" sz="1200" dirty="0" err="1"/>
              <a:t>Suspendisse</a:t>
            </a:r>
            <a:r>
              <a:rPr lang="pt-BR" sz="1200" dirty="0"/>
              <a:t> </a:t>
            </a:r>
            <a:r>
              <a:rPr lang="pt-BR" sz="1200" dirty="0" err="1"/>
              <a:t>non</a:t>
            </a:r>
            <a:r>
              <a:rPr lang="pt-BR" sz="1200" dirty="0"/>
              <a:t> </a:t>
            </a:r>
            <a:r>
              <a:rPr lang="pt-BR" sz="1200" dirty="0" err="1"/>
              <a:t>molestie</a:t>
            </a:r>
            <a:r>
              <a:rPr lang="pt-BR" sz="1200" dirty="0"/>
              <a:t> </a:t>
            </a:r>
            <a:r>
              <a:rPr lang="pt-BR" sz="1200" dirty="0" err="1"/>
              <a:t>arcu</a:t>
            </a:r>
            <a:r>
              <a:rPr lang="pt-BR" sz="1200" dirty="0"/>
              <a:t>. </a:t>
            </a:r>
            <a:r>
              <a:rPr lang="pt-BR" sz="1200" dirty="0" err="1"/>
              <a:t>Praesent</a:t>
            </a:r>
            <a:r>
              <a:rPr lang="pt-BR" sz="1200" dirty="0"/>
              <a:t> a </a:t>
            </a:r>
            <a:r>
              <a:rPr lang="pt-BR" sz="1200" dirty="0" err="1"/>
              <a:t>velit</a:t>
            </a:r>
            <a:r>
              <a:rPr lang="pt-BR" sz="1200" dirty="0"/>
              <a:t> </a:t>
            </a:r>
            <a:r>
              <a:rPr lang="pt-BR" sz="1200" dirty="0" err="1"/>
              <a:t>eget</a:t>
            </a:r>
            <a:r>
              <a:rPr lang="pt-BR" sz="1200" dirty="0"/>
              <a:t> mi </a:t>
            </a:r>
            <a:r>
              <a:rPr lang="pt-BR" sz="1200" dirty="0" err="1"/>
              <a:t>lacinia</a:t>
            </a:r>
            <a:r>
              <a:rPr lang="pt-BR" sz="1200" dirty="0"/>
              <a:t> </a:t>
            </a:r>
            <a:r>
              <a:rPr lang="pt-BR" sz="1200" dirty="0" err="1"/>
              <a:t>ornare</a:t>
            </a:r>
            <a:r>
              <a:rPr lang="pt-BR" sz="1200" dirty="0"/>
              <a:t>. </a:t>
            </a:r>
            <a:r>
              <a:rPr lang="pt-BR" sz="1200" dirty="0" err="1"/>
              <a:t>Donec</a:t>
            </a:r>
            <a:r>
              <a:rPr lang="pt-BR" sz="1200" dirty="0"/>
              <a:t> </a:t>
            </a:r>
            <a:r>
              <a:rPr lang="pt-BR" sz="1200" dirty="0" err="1"/>
              <a:t>dictum</a:t>
            </a:r>
            <a:r>
              <a:rPr lang="pt-BR" sz="1200" dirty="0"/>
              <a:t> </a:t>
            </a:r>
            <a:r>
              <a:rPr lang="pt-BR" sz="1200" dirty="0" err="1"/>
              <a:t>posuere</a:t>
            </a:r>
            <a:r>
              <a:rPr lang="pt-BR" sz="1200" dirty="0"/>
              <a:t> </a:t>
            </a:r>
            <a:r>
              <a:rPr lang="pt-BR" sz="1200" dirty="0" err="1"/>
              <a:t>bibendum</a:t>
            </a:r>
            <a:r>
              <a:rPr lang="pt-BR" sz="1200" dirty="0"/>
              <a:t>. </a:t>
            </a:r>
            <a:r>
              <a:rPr lang="pt-BR" sz="1200" dirty="0" err="1"/>
              <a:t>Vivamus</a:t>
            </a:r>
            <a:r>
              <a:rPr lang="pt-BR" sz="1200" dirty="0"/>
              <a:t> </a:t>
            </a:r>
            <a:endParaRPr lang="pt-BR" sz="1200" dirty="0" smtClean="0"/>
          </a:p>
          <a:p>
            <a:endParaRPr lang="pt-BR" sz="1200" dirty="0"/>
          </a:p>
          <a:p>
            <a:endParaRPr lang="pt-BR" sz="1200" dirty="0" smtClean="0"/>
          </a:p>
          <a:p>
            <a:endParaRPr lang="pt-BR" sz="1200" dirty="0"/>
          </a:p>
          <a:p>
            <a:endParaRPr lang="pt-BR" sz="1200" dirty="0" smtClean="0"/>
          </a:p>
          <a:p>
            <a:endParaRPr lang="pt-BR" sz="1200" dirty="0"/>
          </a:p>
          <a:p>
            <a:endParaRPr lang="pt-BR" sz="1200" dirty="0" smtClean="0"/>
          </a:p>
          <a:p>
            <a:endParaRPr lang="pt-BR" sz="1200" dirty="0"/>
          </a:p>
          <a:p>
            <a:r>
              <a:rPr lang="pt-BR" sz="1200" dirty="0" err="1" smtClean="0"/>
              <a:t>posuere</a:t>
            </a:r>
            <a:r>
              <a:rPr lang="pt-BR" sz="1200" dirty="0" smtClean="0"/>
              <a:t> </a:t>
            </a:r>
            <a:r>
              <a:rPr lang="pt-BR" sz="1200" dirty="0" err="1"/>
              <a:t>dui</a:t>
            </a:r>
            <a:r>
              <a:rPr lang="pt-BR" sz="1200" dirty="0"/>
              <a:t> </a:t>
            </a:r>
            <a:r>
              <a:rPr lang="pt-BR" sz="1200" dirty="0" err="1"/>
              <a:t>augue</a:t>
            </a:r>
            <a:r>
              <a:rPr lang="pt-BR" sz="1200" dirty="0"/>
              <a:t>, </a:t>
            </a:r>
            <a:r>
              <a:rPr lang="pt-BR" sz="1200" dirty="0" err="1"/>
              <a:t>eget</a:t>
            </a:r>
            <a:r>
              <a:rPr lang="pt-BR" sz="1200" dirty="0"/>
              <a:t> </a:t>
            </a:r>
            <a:r>
              <a:rPr lang="pt-BR" sz="1200" dirty="0" err="1"/>
              <a:t>blandit</a:t>
            </a:r>
            <a:r>
              <a:rPr lang="pt-BR" sz="1200" dirty="0"/>
              <a:t> </a:t>
            </a:r>
            <a:r>
              <a:rPr lang="pt-BR" sz="1200" dirty="0" err="1"/>
              <a:t>augue</a:t>
            </a:r>
            <a:r>
              <a:rPr lang="pt-BR" sz="1200" dirty="0"/>
              <a:t> </a:t>
            </a:r>
            <a:r>
              <a:rPr lang="pt-BR" sz="1200" dirty="0" err="1"/>
              <a:t>suscipit</a:t>
            </a:r>
            <a:r>
              <a:rPr lang="pt-BR" sz="1200" dirty="0"/>
              <a:t> ac. </a:t>
            </a:r>
            <a:r>
              <a:rPr lang="pt-BR" sz="1200" dirty="0" err="1"/>
              <a:t>Fusce</a:t>
            </a:r>
            <a:r>
              <a:rPr lang="pt-BR" sz="1200" dirty="0"/>
              <a:t> </a:t>
            </a:r>
            <a:r>
              <a:rPr lang="pt-BR" sz="1200" dirty="0" err="1"/>
              <a:t>sit</a:t>
            </a:r>
            <a:r>
              <a:rPr lang="pt-BR" sz="1200" dirty="0"/>
              <a:t> </a:t>
            </a:r>
            <a:r>
              <a:rPr lang="pt-BR" sz="1200" dirty="0" err="1"/>
              <a:t>amet</a:t>
            </a:r>
            <a:r>
              <a:rPr lang="pt-BR" sz="1200" dirty="0"/>
              <a:t> </a:t>
            </a:r>
            <a:r>
              <a:rPr lang="pt-BR" sz="1200" dirty="0" err="1"/>
              <a:t>eros</a:t>
            </a:r>
            <a:r>
              <a:rPr lang="pt-BR" sz="1200" dirty="0"/>
              <a:t> </a:t>
            </a:r>
            <a:r>
              <a:rPr lang="pt-BR" sz="1200" dirty="0" err="1"/>
              <a:t>scelerisque</a:t>
            </a:r>
            <a:r>
              <a:rPr lang="pt-BR" sz="1200" dirty="0"/>
              <a:t>, </a:t>
            </a:r>
            <a:r>
              <a:rPr lang="pt-BR" sz="1200" dirty="0" err="1"/>
              <a:t>ultrices</a:t>
            </a:r>
            <a:r>
              <a:rPr lang="pt-BR" sz="1200" dirty="0"/>
              <a:t> </a:t>
            </a:r>
            <a:r>
              <a:rPr lang="pt-BR" sz="1200" dirty="0" err="1"/>
              <a:t>dolor</a:t>
            </a:r>
            <a:r>
              <a:rPr lang="pt-BR" sz="1200" dirty="0"/>
              <a:t> </a:t>
            </a:r>
            <a:r>
              <a:rPr lang="pt-BR" sz="1200" dirty="0" err="1"/>
              <a:t>vitae</a:t>
            </a:r>
            <a:r>
              <a:rPr lang="pt-BR" sz="1200" dirty="0"/>
              <a:t>, </a:t>
            </a:r>
            <a:r>
              <a:rPr lang="pt-BR" sz="1200" dirty="0" err="1"/>
              <a:t>tincidunt</a:t>
            </a:r>
            <a:r>
              <a:rPr lang="pt-BR" sz="1200" dirty="0"/>
              <a:t> </a:t>
            </a:r>
            <a:r>
              <a:rPr lang="pt-BR" sz="1200" dirty="0" err="1"/>
              <a:t>dui</a:t>
            </a:r>
            <a:r>
              <a:rPr lang="pt-BR" sz="1200" dirty="0"/>
              <a:t>. </a:t>
            </a:r>
            <a:r>
              <a:rPr lang="pt-BR" sz="1200" dirty="0" err="1"/>
              <a:t>Nullam</a:t>
            </a:r>
            <a:r>
              <a:rPr lang="pt-BR" sz="1200" dirty="0"/>
              <a:t> </a:t>
            </a:r>
            <a:r>
              <a:rPr lang="pt-BR" sz="1200" dirty="0" err="1"/>
              <a:t>turpis</a:t>
            </a:r>
            <a:r>
              <a:rPr lang="pt-BR" sz="1200" dirty="0"/>
              <a:t> sem, </a:t>
            </a:r>
            <a:r>
              <a:rPr lang="pt-BR" sz="1200" dirty="0" err="1"/>
              <a:t>elementum</a:t>
            </a:r>
            <a:r>
              <a:rPr lang="pt-BR" sz="1200" dirty="0"/>
              <a:t> eu </a:t>
            </a:r>
            <a:r>
              <a:rPr lang="pt-BR" sz="1200" dirty="0" err="1"/>
              <a:t>turpis</a:t>
            </a:r>
            <a:r>
              <a:rPr lang="pt-BR" sz="1200" dirty="0"/>
              <a:t> et, </a:t>
            </a:r>
            <a:r>
              <a:rPr lang="pt-BR" sz="1200" dirty="0" err="1"/>
              <a:t>congue</a:t>
            </a:r>
            <a:r>
              <a:rPr lang="pt-BR" sz="1200" dirty="0"/>
              <a:t> </a:t>
            </a:r>
            <a:r>
              <a:rPr lang="pt-BR" sz="1200" dirty="0" err="1"/>
              <a:t>sagittis</a:t>
            </a:r>
            <a:r>
              <a:rPr lang="pt-BR" sz="1200" dirty="0"/>
              <a:t> </a:t>
            </a:r>
            <a:r>
              <a:rPr lang="pt-BR" sz="1200" dirty="0" err="1"/>
              <a:t>leo</a:t>
            </a:r>
            <a:r>
              <a:rPr lang="pt-BR" sz="1200" dirty="0"/>
              <a:t>. </a:t>
            </a:r>
            <a:r>
              <a:rPr lang="pt-BR" sz="1200" dirty="0" err="1"/>
              <a:t>Nunc</a:t>
            </a:r>
            <a:r>
              <a:rPr lang="pt-BR" sz="1200" dirty="0"/>
              <a:t> </a:t>
            </a:r>
            <a:r>
              <a:rPr lang="pt-BR" sz="1200" dirty="0" err="1"/>
              <a:t>est</a:t>
            </a:r>
            <a:r>
              <a:rPr lang="pt-BR" sz="1200" dirty="0"/>
              <a:t> </a:t>
            </a:r>
            <a:r>
              <a:rPr lang="pt-BR" sz="1200" dirty="0" err="1"/>
              <a:t>nisi</a:t>
            </a:r>
            <a:r>
              <a:rPr lang="pt-BR" sz="1200" dirty="0"/>
              <a:t>, </a:t>
            </a:r>
            <a:r>
              <a:rPr lang="pt-BR" sz="1200" dirty="0" err="1"/>
              <a:t>commodo</a:t>
            </a:r>
            <a:r>
              <a:rPr lang="pt-BR" sz="1200" dirty="0"/>
              <a:t> </a:t>
            </a:r>
            <a:r>
              <a:rPr lang="pt-BR" sz="1200" dirty="0" err="1"/>
              <a:t>sed</a:t>
            </a:r>
            <a:r>
              <a:rPr lang="pt-BR" sz="1200" dirty="0"/>
              <a:t> </a:t>
            </a:r>
            <a:r>
              <a:rPr lang="pt-BR" sz="1200" dirty="0" err="1"/>
              <a:t>dapibus</a:t>
            </a:r>
            <a:r>
              <a:rPr lang="pt-BR" sz="1200" dirty="0"/>
              <a:t> </a:t>
            </a:r>
            <a:r>
              <a:rPr lang="pt-BR" sz="1200" dirty="0" err="1"/>
              <a:t>non</a:t>
            </a:r>
            <a:r>
              <a:rPr lang="pt-BR" sz="1200" dirty="0"/>
              <a:t>, </a:t>
            </a:r>
            <a:r>
              <a:rPr lang="pt-BR" sz="1200" dirty="0" err="1"/>
              <a:t>commodo</a:t>
            </a:r>
            <a:r>
              <a:rPr lang="pt-BR" sz="1200" dirty="0"/>
              <a:t> eu </a:t>
            </a:r>
            <a:r>
              <a:rPr lang="pt-BR" sz="1200" dirty="0" err="1"/>
              <a:t>nisi</a:t>
            </a:r>
            <a:r>
              <a:rPr lang="pt-BR" sz="1200" dirty="0"/>
              <a:t>. </a:t>
            </a:r>
            <a:r>
              <a:rPr lang="pt-BR" sz="1200" dirty="0" err="1"/>
              <a:t>Donec</a:t>
            </a:r>
            <a:r>
              <a:rPr lang="pt-BR" sz="1200" dirty="0"/>
              <a:t> </a:t>
            </a:r>
            <a:r>
              <a:rPr lang="pt-BR" sz="1200" dirty="0" err="1"/>
              <a:t>accumsan</a:t>
            </a:r>
            <a:r>
              <a:rPr lang="pt-BR" sz="1200" dirty="0"/>
              <a:t> </a:t>
            </a:r>
            <a:r>
              <a:rPr lang="pt-BR" sz="1200" dirty="0" err="1"/>
              <a:t>pulvinar</a:t>
            </a:r>
            <a:r>
              <a:rPr lang="pt-BR" sz="1200" dirty="0"/>
              <a:t> </a:t>
            </a:r>
            <a:r>
              <a:rPr lang="pt-BR" sz="1200" dirty="0" err="1"/>
              <a:t>erat</a:t>
            </a:r>
            <a:r>
              <a:rPr lang="pt-BR" sz="1200" dirty="0"/>
              <a:t> </a:t>
            </a:r>
            <a:r>
              <a:rPr lang="pt-BR" sz="1200" dirty="0" err="1"/>
              <a:t>dapibus</a:t>
            </a:r>
            <a:r>
              <a:rPr lang="pt-BR" sz="1200" dirty="0"/>
              <a:t> </a:t>
            </a:r>
            <a:r>
              <a:rPr lang="pt-BR" sz="1200" dirty="0" err="1"/>
              <a:t>congue</a:t>
            </a:r>
            <a:r>
              <a:rPr lang="pt-BR" sz="1200" dirty="0"/>
              <a:t>. </a:t>
            </a:r>
            <a:r>
              <a:rPr lang="pt-BR" sz="1200" dirty="0" err="1"/>
              <a:t>Pellentesque</a:t>
            </a:r>
            <a:r>
              <a:rPr lang="pt-BR" sz="1200" dirty="0"/>
              <a:t> </a:t>
            </a:r>
            <a:r>
              <a:rPr lang="pt-BR" sz="1200" dirty="0" err="1"/>
              <a:t>dapibus</a:t>
            </a:r>
            <a:r>
              <a:rPr lang="pt-BR" sz="1200" dirty="0"/>
              <a:t> </a:t>
            </a:r>
            <a:r>
              <a:rPr lang="pt-BR" sz="1200" dirty="0" err="1"/>
              <a:t>nulla</a:t>
            </a:r>
            <a:r>
              <a:rPr lang="pt-BR" sz="1200" dirty="0"/>
              <a:t> </a:t>
            </a:r>
            <a:r>
              <a:rPr lang="pt-BR" sz="1200" dirty="0" err="1"/>
              <a:t>sapien</a:t>
            </a:r>
            <a:r>
              <a:rPr lang="pt-BR" sz="1200" dirty="0"/>
              <a:t>, eu </a:t>
            </a:r>
            <a:r>
              <a:rPr lang="pt-BR" sz="1200" dirty="0" err="1"/>
              <a:t>pulvinar</a:t>
            </a:r>
            <a:r>
              <a:rPr lang="pt-BR" sz="1200" dirty="0"/>
              <a:t> </a:t>
            </a:r>
            <a:r>
              <a:rPr lang="pt-BR" sz="1200" dirty="0" err="1"/>
              <a:t>lectus</a:t>
            </a:r>
            <a:r>
              <a:rPr lang="pt-BR" sz="1200" dirty="0"/>
              <a:t> </a:t>
            </a:r>
            <a:r>
              <a:rPr lang="pt-BR" sz="1200" dirty="0" err="1"/>
              <a:t>maximus</a:t>
            </a:r>
            <a:r>
              <a:rPr lang="pt-BR" sz="1200" dirty="0"/>
              <a:t> </a:t>
            </a:r>
            <a:r>
              <a:rPr lang="pt-BR" sz="1200" dirty="0" err="1"/>
              <a:t>nec</a:t>
            </a:r>
            <a:r>
              <a:rPr lang="pt-BR" sz="1200" dirty="0"/>
              <a:t>. </a:t>
            </a:r>
            <a:r>
              <a:rPr lang="pt-BR" sz="1200" dirty="0" err="1"/>
              <a:t>Morbi</a:t>
            </a:r>
            <a:r>
              <a:rPr lang="pt-BR" sz="1200" dirty="0"/>
              <a:t> </a:t>
            </a:r>
            <a:r>
              <a:rPr lang="pt-BR" sz="1200" dirty="0" err="1"/>
              <a:t>sit</a:t>
            </a:r>
            <a:r>
              <a:rPr lang="pt-BR" sz="1200" dirty="0"/>
              <a:t> </a:t>
            </a:r>
            <a:r>
              <a:rPr lang="pt-BR" sz="1200" dirty="0" err="1"/>
              <a:t>amet</a:t>
            </a:r>
            <a:r>
              <a:rPr lang="pt-BR" sz="1200" dirty="0"/>
              <a:t> </a:t>
            </a:r>
            <a:r>
              <a:rPr lang="pt-BR" sz="1200" dirty="0" err="1"/>
              <a:t>auctor</a:t>
            </a:r>
            <a:r>
              <a:rPr lang="pt-BR" sz="1200" dirty="0"/>
              <a:t> </a:t>
            </a:r>
            <a:r>
              <a:rPr lang="pt-BR" sz="1200" dirty="0" err="1"/>
              <a:t>nulla</a:t>
            </a:r>
            <a:r>
              <a:rPr lang="pt-BR" sz="1200" dirty="0"/>
              <a:t>, </a:t>
            </a:r>
            <a:r>
              <a:rPr lang="pt-BR" sz="1200" dirty="0" err="1"/>
              <a:t>sed</a:t>
            </a:r>
            <a:r>
              <a:rPr lang="pt-BR" sz="1200" dirty="0"/>
              <a:t> </a:t>
            </a:r>
            <a:r>
              <a:rPr lang="pt-BR" sz="1200" dirty="0" err="1"/>
              <a:t>faucibus</a:t>
            </a:r>
            <a:r>
              <a:rPr lang="pt-BR" sz="1200" dirty="0"/>
              <a:t> </a:t>
            </a:r>
            <a:r>
              <a:rPr lang="pt-BR" sz="1200" dirty="0" err="1"/>
              <a:t>nibh</a:t>
            </a:r>
            <a:r>
              <a:rPr lang="pt-BR" sz="1200" dirty="0" smtClean="0"/>
              <a:t>.</a:t>
            </a:r>
          </a:p>
          <a:p>
            <a:endParaRPr lang="pt-BR" sz="1200" dirty="0" smtClean="0"/>
          </a:p>
          <a:p>
            <a:endParaRPr lang="pt-BR" sz="1200" dirty="0"/>
          </a:p>
          <a:p>
            <a:endParaRPr lang="pt-BR" sz="1200" dirty="0" smtClean="0"/>
          </a:p>
          <a:p>
            <a:endParaRPr lang="pt-BR" sz="1200" dirty="0"/>
          </a:p>
          <a:p>
            <a:endParaRPr lang="pt-BR" sz="1200" dirty="0"/>
          </a:p>
          <a:p>
            <a:r>
              <a:rPr lang="pt-BR" sz="1200" dirty="0" err="1"/>
              <a:t>Vivamus</a:t>
            </a:r>
            <a:r>
              <a:rPr lang="pt-BR" sz="1200" dirty="0"/>
              <a:t> </a:t>
            </a:r>
            <a:r>
              <a:rPr lang="pt-BR" sz="1200" dirty="0" err="1"/>
              <a:t>risus</a:t>
            </a:r>
            <a:r>
              <a:rPr lang="pt-BR" sz="1200" dirty="0"/>
              <a:t> </a:t>
            </a:r>
            <a:r>
              <a:rPr lang="pt-BR" sz="1200" dirty="0" err="1"/>
              <a:t>nisi</a:t>
            </a:r>
            <a:r>
              <a:rPr lang="pt-BR" sz="1200" dirty="0"/>
              <a:t>, </a:t>
            </a:r>
            <a:r>
              <a:rPr lang="pt-BR" sz="1200" dirty="0" err="1"/>
              <a:t>lobortis</a:t>
            </a:r>
            <a:r>
              <a:rPr lang="pt-BR" sz="1200" dirty="0"/>
              <a:t> </a:t>
            </a:r>
            <a:r>
              <a:rPr lang="pt-BR" sz="1200" dirty="0" err="1"/>
              <a:t>at</a:t>
            </a:r>
            <a:r>
              <a:rPr lang="pt-BR" sz="1200" dirty="0"/>
              <a:t> </a:t>
            </a:r>
            <a:r>
              <a:rPr lang="pt-BR" sz="1200" dirty="0" err="1"/>
              <a:t>tortor</a:t>
            </a:r>
            <a:r>
              <a:rPr lang="pt-BR" sz="1200" dirty="0"/>
              <a:t> et, </a:t>
            </a:r>
            <a:r>
              <a:rPr lang="pt-BR" sz="1200" dirty="0" err="1"/>
              <a:t>posuere</a:t>
            </a:r>
            <a:r>
              <a:rPr lang="pt-BR" sz="1200" dirty="0"/>
              <a:t> </a:t>
            </a:r>
            <a:r>
              <a:rPr lang="pt-BR" sz="1200" dirty="0" err="1"/>
              <a:t>hendrerit</a:t>
            </a:r>
            <a:r>
              <a:rPr lang="pt-BR" sz="1200" dirty="0"/>
              <a:t> </a:t>
            </a:r>
            <a:r>
              <a:rPr lang="pt-BR" sz="1200" dirty="0" err="1"/>
              <a:t>dui</a:t>
            </a:r>
            <a:r>
              <a:rPr lang="pt-BR" sz="1200" dirty="0"/>
              <a:t>. </a:t>
            </a:r>
            <a:r>
              <a:rPr lang="pt-BR" sz="1200" dirty="0" err="1"/>
              <a:t>Quisque</a:t>
            </a:r>
            <a:r>
              <a:rPr lang="pt-BR" sz="1200" dirty="0"/>
              <a:t> </a:t>
            </a:r>
            <a:r>
              <a:rPr lang="pt-BR" sz="1200" dirty="0" err="1"/>
              <a:t>enim</a:t>
            </a:r>
            <a:r>
              <a:rPr lang="pt-BR" sz="1200" dirty="0"/>
              <a:t> ex, </a:t>
            </a:r>
            <a:r>
              <a:rPr lang="pt-BR" sz="1200" dirty="0" err="1"/>
              <a:t>sagittis</a:t>
            </a:r>
            <a:r>
              <a:rPr lang="pt-BR" sz="1200" dirty="0"/>
              <a:t> </a:t>
            </a:r>
            <a:r>
              <a:rPr lang="pt-BR" sz="1200" dirty="0" err="1"/>
              <a:t>vel</a:t>
            </a:r>
            <a:r>
              <a:rPr lang="pt-BR" sz="1200" dirty="0"/>
              <a:t> </a:t>
            </a:r>
            <a:r>
              <a:rPr lang="pt-BR" sz="1200" dirty="0" err="1"/>
              <a:t>odio</a:t>
            </a:r>
            <a:r>
              <a:rPr lang="pt-BR" sz="1200" dirty="0"/>
              <a:t> </a:t>
            </a:r>
            <a:r>
              <a:rPr lang="pt-BR" sz="1200" dirty="0" err="1"/>
              <a:t>vitae</a:t>
            </a:r>
            <a:r>
              <a:rPr lang="pt-BR" sz="1200" dirty="0"/>
              <a:t>, </a:t>
            </a:r>
            <a:r>
              <a:rPr lang="pt-BR" sz="1200" dirty="0" err="1"/>
              <a:t>consectetur</a:t>
            </a:r>
            <a:r>
              <a:rPr lang="pt-BR" sz="1200" dirty="0"/>
              <a:t> </a:t>
            </a:r>
            <a:r>
              <a:rPr lang="pt-BR" sz="1200" dirty="0" err="1"/>
              <a:t>posuere</a:t>
            </a:r>
            <a:r>
              <a:rPr lang="pt-BR" sz="1200" dirty="0"/>
              <a:t> </a:t>
            </a:r>
            <a:r>
              <a:rPr lang="pt-BR" sz="1200" dirty="0" err="1"/>
              <a:t>nibh</a:t>
            </a:r>
            <a:r>
              <a:rPr lang="pt-BR" sz="1200" dirty="0"/>
              <a:t>. </a:t>
            </a:r>
            <a:r>
              <a:rPr lang="pt-BR" sz="1200" dirty="0" err="1"/>
              <a:t>Praesent</a:t>
            </a:r>
            <a:r>
              <a:rPr lang="pt-BR" sz="1200" dirty="0"/>
              <a:t> </a:t>
            </a:r>
            <a:r>
              <a:rPr lang="pt-BR" sz="1200" dirty="0" err="1"/>
              <a:t>egestas</a:t>
            </a:r>
            <a:r>
              <a:rPr lang="pt-BR" sz="1200" dirty="0"/>
              <a:t> </a:t>
            </a:r>
            <a:r>
              <a:rPr lang="pt-BR" sz="1200" dirty="0" err="1"/>
              <a:t>pharetra</a:t>
            </a:r>
            <a:r>
              <a:rPr lang="pt-BR" sz="1200" dirty="0"/>
              <a:t> </a:t>
            </a:r>
            <a:r>
              <a:rPr lang="pt-BR" sz="1200" dirty="0" err="1"/>
              <a:t>rhoncus</a:t>
            </a:r>
            <a:r>
              <a:rPr lang="pt-BR" sz="1200" dirty="0"/>
              <a:t>. </a:t>
            </a:r>
            <a:r>
              <a:rPr lang="pt-BR" sz="1200" dirty="0" err="1"/>
              <a:t>Cras</a:t>
            </a:r>
            <a:r>
              <a:rPr lang="pt-BR" sz="1200" dirty="0"/>
              <a:t> et </a:t>
            </a:r>
            <a:r>
              <a:rPr lang="pt-BR" sz="1200" dirty="0" err="1"/>
              <a:t>tellus</a:t>
            </a:r>
            <a:r>
              <a:rPr lang="pt-BR" sz="1200" dirty="0"/>
              <a:t> </a:t>
            </a:r>
            <a:r>
              <a:rPr lang="pt-BR" sz="1200" dirty="0" err="1"/>
              <a:t>velit</a:t>
            </a:r>
            <a:r>
              <a:rPr lang="pt-BR" sz="1200" dirty="0"/>
              <a:t>. </a:t>
            </a:r>
            <a:r>
              <a:rPr lang="pt-BR" sz="1200" dirty="0" err="1"/>
              <a:t>Pellentesque</a:t>
            </a:r>
            <a:r>
              <a:rPr lang="pt-BR" sz="1200" dirty="0"/>
              <a:t> </a:t>
            </a:r>
            <a:r>
              <a:rPr lang="pt-BR" sz="1200" dirty="0" err="1"/>
              <a:t>eleifend</a:t>
            </a:r>
            <a:r>
              <a:rPr lang="pt-BR" sz="1200" dirty="0"/>
              <a:t> </a:t>
            </a:r>
            <a:r>
              <a:rPr lang="pt-BR" sz="1200" dirty="0" err="1"/>
              <a:t>congue</a:t>
            </a:r>
            <a:r>
              <a:rPr lang="pt-BR" sz="1200" dirty="0"/>
              <a:t> sem, </a:t>
            </a:r>
            <a:r>
              <a:rPr lang="pt-BR" sz="1200" dirty="0" err="1"/>
              <a:t>dignissim</a:t>
            </a:r>
            <a:r>
              <a:rPr lang="pt-BR" sz="1200" dirty="0"/>
              <a:t> </a:t>
            </a:r>
            <a:r>
              <a:rPr lang="pt-BR" sz="1200" dirty="0" err="1"/>
              <a:t>tincidunt</a:t>
            </a:r>
            <a:r>
              <a:rPr lang="pt-BR" sz="1200" dirty="0"/>
              <a:t> </a:t>
            </a:r>
            <a:r>
              <a:rPr lang="pt-BR" sz="1200" dirty="0" err="1"/>
              <a:t>lectus</a:t>
            </a:r>
            <a:r>
              <a:rPr lang="pt-BR" sz="1200" dirty="0"/>
              <a:t> </a:t>
            </a:r>
            <a:r>
              <a:rPr lang="pt-BR" sz="1200" dirty="0" err="1"/>
              <a:t>pretium</a:t>
            </a:r>
            <a:r>
              <a:rPr lang="pt-BR" sz="1200" dirty="0"/>
              <a:t> ac. </a:t>
            </a:r>
            <a:r>
              <a:rPr lang="pt-BR" sz="1200" dirty="0" err="1"/>
              <a:t>Sed</a:t>
            </a:r>
            <a:r>
              <a:rPr lang="pt-BR" sz="1200" dirty="0"/>
              <a:t> </a:t>
            </a:r>
            <a:r>
              <a:rPr lang="pt-BR" sz="1200" dirty="0" err="1"/>
              <a:t>pharetra</a:t>
            </a:r>
            <a:r>
              <a:rPr lang="pt-BR" sz="1200" dirty="0"/>
              <a:t> ex </a:t>
            </a:r>
            <a:r>
              <a:rPr lang="pt-BR" sz="1200" dirty="0" err="1"/>
              <a:t>vel</a:t>
            </a:r>
            <a:r>
              <a:rPr lang="pt-BR" sz="1200" dirty="0"/>
              <a:t> </a:t>
            </a:r>
            <a:r>
              <a:rPr lang="pt-BR" sz="1200" dirty="0" err="1"/>
              <a:t>malesuada</a:t>
            </a:r>
            <a:r>
              <a:rPr lang="pt-BR" sz="1200" dirty="0"/>
              <a:t> </a:t>
            </a:r>
            <a:r>
              <a:rPr lang="pt-BR" sz="1200" dirty="0" err="1"/>
              <a:t>venenatis</a:t>
            </a:r>
            <a:r>
              <a:rPr lang="pt-BR" sz="1200" dirty="0"/>
              <a:t>. Ut </a:t>
            </a:r>
            <a:r>
              <a:rPr lang="pt-BR" sz="1200" dirty="0" err="1"/>
              <a:t>eget</a:t>
            </a:r>
            <a:r>
              <a:rPr lang="pt-BR" sz="1200" dirty="0"/>
              <a:t> </a:t>
            </a:r>
            <a:r>
              <a:rPr lang="pt-BR" sz="1200" dirty="0" err="1"/>
              <a:t>dui</a:t>
            </a:r>
            <a:r>
              <a:rPr lang="pt-BR" sz="1200" dirty="0"/>
              <a:t> id </a:t>
            </a:r>
            <a:r>
              <a:rPr lang="pt-BR" sz="1200" dirty="0" err="1"/>
              <a:t>leo</a:t>
            </a:r>
            <a:r>
              <a:rPr lang="pt-BR" sz="1200" dirty="0"/>
              <a:t> </a:t>
            </a:r>
            <a:r>
              <a:rPr lang="pt-BR" sz="1200" dirty="0" err="1"/>
              <a:t>vehicula</a:t>
            </a:r>
            <a:r>
              <a:rPr lang="pt-BR" sz="1200" dirty="0"/>
              <a:t> </a:t>
            </a:r>
            <a:r>
              <a:rPr lang="pt-BR" sz="1200" dirty="0" err="1"/>
              <a:t>pharetra</a:t>
            </a:r>
            <a:r>
              <a:rPr lang="pt-BR" sz="1200" dirty="0"/>
              <a:t> </a:t>
            </a:r>
            <a:r>
              <a:rPr lang="pt-BR" sz="1200" dirty="0" err="1"/>
              <a:t>porttitor</a:t>
            </a:r>
            <a:r>
              <a:rPr lang="pt-BR" sz="1200" dirty="0"/>
              <a:t> a </a:t>
            </a:r>
            <a:r>
              <a:rPr lang="pt-BR" sz="1200" dirty="0" err="1"/>
              <a:t>dolor</a:t>
            </a:r>
            <a:r>
              <a:rPr lang="pt-BR" sz="1200" dirty="0"/>
              <a:t>. </a:t>
            </a:r>
            <a:r>
              <a:rPr lang="pt-BR" sz="1200" dirty="0" err="1"/>
              <a:t>Maecenas</a:t>
            </a:r>
            <a:r>
              <a:rPr lang="pt-BR" sz="1200" dirty="0"/>
              <a:t> </a:t>
            </a:r>
            <a:r>
              <a:rPr lang="pt-BR" sz="1200" dirty="0" err="1"/>
              <a:t>dapibus</a:t>
            </a:r>
            <a:r>
              <a:rPr lang="pt-BR" sz="1200" dirty="0"/>
              <a:t> </a:t>
            </a:r>
            <a:r>
              <a:rPr lang="pt-BR" sz="1200" dirty="0" err="1"/>
              <a:t>purus</a:t>
            </a:r>
            <a:r>
              <a:rPr lang="pt-BR" sz="1200" dirty="0"/>
              <a:t> ut </a:t>
            </a:r>
            <a:r>
              <a:rPr lang="pt-BR" sz="1200" dirty="0" err="1"/>
              <a:t>turpis</a:t>
            </a:r>
            <a:r>
              <a:rPr lang="pt-BR" sz="1200" dirty="0"/>
              <a:t> </a:t>
            </a:r>
            <a:r>
              <a:rPr lang="pt-BR" sz="1200" dirty="0" err="1" smtClean="0"/>
              <a:t>dapibus</a:t>
            </a:r>
            <a:r>
              <a:rPr lang="pt-BR" sz="12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579</Words>
  <Application>Microsoft Office PowerPoint</Application>
  <PresentationFormat>Apresentação na tela (4:3)</PresentationFormat>
  <Paragraphs>84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joeder</dc:creator>
  <cp:lastModifiedBy>joeder</cp:lastModifiedBy>
  <cp:revision>2</cp:revision>
  <dcterms:created xsi:type="dcterms:W3CDTF">2018-05-29T01:15:04Z</dcterms:created>
  <dcterms:modified xsi:type="dcterms:W3CDTF">2018-06-02T23:28:32Z</dcterms:modified>
</cp:coreProperties>
</file>