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422B-80D0-4EE9-ACB9-3CC9B3EA23CE}" type="datetimeFigureOut">
              <a:rPr lang="pt-BR" smtClean="0"/>
              <a:pPr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http://www.pantanal.turismo.br/Principal.html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597352"/>
            <a:ext cx="9144000" cy="260672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4282" y="2214554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http://www.pantanal.turismo.br/Reservas.html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597352"/>
            <a:ext cx="9144000" cy="260672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4282" y="2214554"/>
            <a:ext cx="85725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Central de Reservas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http://www.pantanal.turismo.br/Produtoseservicos.html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597352"/>
            <a:ext cx="9144000" cy="260672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85786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Passeios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14612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Pesca Esportiva</a:t>
            </a:r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43438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Turismo Ecológico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572264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Hospedagem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85786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 das águas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714612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Gastronomia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643438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Trilhas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572264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Barco Hotel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http://www.pantanal.turismo.br/Contato.html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597352"/>
            <a:ext cx="9144000" cy="260672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1524000" y="2626169"/>
          <a:ext cx="6096000" cy="160566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Calibri"/>
                          <a:ea typeface="Calibri"/>
                          <a:cs typeface="Times New Roman"/>
                        </a:rPr>
                        <a:t>Telefones para Contato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27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Calibri"/>
                          <a:ea typeface="Calibri"/>
                          <a:cs typeface="Times New Roman"/>
                        </a:rPr>
                        <a:t>Vendas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Calibri"/>
                          <a:ea typeface="Calibri"/>
                          <a:cs typeface="Times New Roman"/>
                        </a:rPr>
                        <a:t>(65) 3333-2221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Calibri"/>
                          <a:ea typeface="Calibri"/>
                          <a:cs typeface="Times New Roman"/>
                        </a:rPr>
                        <a:t>(65) 3333-2222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Calibri"/>
                          <a:ea typeface="Calibri"/>
                          <a:cs typeface="Times New Roman"/>
                        </a:rPr>
                        <a:t>Financeiro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Calibri"/>
                          <a:ea typeface="Calibri"/>
                          <a:cs typeface="Times New Roman"/>
                        </a:rPr>
                        <a:t>(65) 3333-2223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Calibri"/>
                          <a:ea typeface="Calibri"/>
                          <a:cs typeface="Times New Roman"/>
                        </a:rPr>
                        <a:t>(65) 3333-2224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500166" y="5214950"/>
            <a:ext cx="400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Horário Comercial</a:t>
            </a:r>
            <a:r>
              <a:rPr lang="pt-BR" sz="1600" dirty="0" smtClean="0"/>
              <a:t>: 8:00 ás 17:00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http://www.pantanal.turismo.br/Sobre.html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597352"/>
            <a:ext cx="9144000" cy="260672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 descr="sobre-img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43306" y="2571745"/>
            <a:ext cx="1299664" cy="1000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m 14" descr="sobre-img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2404" y="4429133"/>
            <a:ext cx="1288224" cy="8572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CaixaDeTexto 15"/>
          <p:cNvSpPr txBox="1"/>
          <p:nvPr/>
        </p:nvSpPr>
        <p:spPr>
          <a:xfrm>
            <a:off x="428596" y="2071678"/>
            <a:ext cx="842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Lorem</a:t>
            </a:r>
            <a:r>
              <a:rPr lang="pt-BR" sz="1200" dirty="0"/>
              <a:t> </a:t>
            </a:r>
            <a:r>
              <a:rPr lang="pt-BR" sz="1200" dirty="0" err="1"/>
              <a:t>ipsum</a:t>
            </a:r>
            <a:r>
              <a:rPr lang="pt-BR" sz="1200" dirty="0"/>
              <a:t> </a:t>
            </a:r>
            <a:r>
              <a:rPr lang="pt-BR" sz="1200" dirty="0" err="1"/>
              <a:t>dolor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, </a:t>
            </a:r>
            <a:r>
              <a:rPr lang="pt-BR" sz="1200" dirty="0" err="1"/>
              <a:t>consectetur</a:t>
            </a:r>
            <a:r>
              <a:rPr lang="pt-BR" sz="1200" dirty="0"/>
              <a:t> </a:t>
            </a:r>
            <a:r>
              <a:rPr lang="pt-BR" sz="1200" dirty="0" err="1"/>
              <a:t>adipiscing</a:t>
            </a:r>
            <a:r>
              <a:rPr lang="pt-BR" sz="1200" dirty="0"/>
              <a:t> </a:t>
            </a:r>
            <a:r>
              <a:rPr lang="pt-BR" sz="1200" dirty="0" err="1"/>
              <a:t>elit</a:t>
            </a:r>
            <a:r>
              <a:rPr lang="pt-BR" sz="1200" dirty="0"/>
              <a:t>. </a:t>
            </a:r>
            <a:r>
              <a:rPr lang="pt-BR" sz="1200" dirty="0" err="1"/>
              <a:t>Quisque</a:t>
            </a:r>
            <a:r>
              <a:rPr lang="pt-BR" sz="1200" dirty="0"/>
              <a:t> </a:t>
            </a:r>
            <a:r>
              <a:rPr lang="pt-BR" sz="1200" dirty="0" err="1"/>
              <a:t>purus</a:t>
            </a:r>
            <a:r>
              <a:rPr lang="pt-BR" sz="1200" dirty="0"/>
              <a:t> </a:t>
            </a:r>
            <a:r>
              <a:rPr lang="pt-BR" sz="1200" dirty="0" err="1"/>
              <a:t>dolor</a:t>
            </a:r>
            <a:r>
              <a:rPr lang="pt-BR" sz="1200" dirty="0"/>
              <a:t>, </a:t>
            </a:r>
            <a:r>
              <a:rPr lang="pt-BR" sz="1200" dirty="0" err="1"/>
              <a:t>posuere</a:t>
            </a:r>
            <a:r>
              <a:rPr lang="pt-BR" sz="1200" dirty="0"/>
              <a:t> id </a:t>
            </a:r>
            <a:r>
              <a:rPr lang="pt-BR" sz="1200" dirty="0" err="1"/>
              <a:t>sodales</a:t>
            </a:r>
            <a:r>
              <a:rPr lang="pt-BR" sz="1200" dirty="0"/>
              <a:t> </a:t>
            </a:r>
            <a:r>
              <a:rPr lang="pt-BR" sz="1200" dirty="0" err="1"/>
              <a:t>vitae</a:t>
            </a:r>
            <a:r>
              <a:rPr lang="pt-BR" sz="1200" dirty="0"/>
              <a:t>, </a:t>
            </a:r>
            <a:r>
              <a:rPr lang="pt-BR" sz="1200" dirty="0" err="1"/>
              <a:t>ultrices</a:t>
            </a:r>
            <a:r>
              <a:rPr lang="pt-BR" sz="1200" dirty="0"/>
              <a:t> </a:t>
            </a:r>
            <a:r>
              <a:rPr lang="pt-BR" sz="1200" dirty="0" err="1"/>
              <a:t>nec</a:t>
            </a:r>
            <a:r>
              <a:rPr lang="pt-BR" sz="1200" dirty="0"/>
              <a:t> </a:t>
            </a:r>
            <a:r>
              <a:rPr lang="pt-BR" sz="1200" dirty="0" err="1"/>
              <a:t>lectus</a:t>
            </a:r>
            <a:r>
              <a:rPr lang="pt-BR" sz="1200" dirty="0"/>
              <a:t>. </a:t>
            </a:r>
            <a:r>
              <a:rPr lang="pt-BR" sz="1200" dirty="0" err="1"/>
              <a:t>Phasellus</a:t>
            </a:r>
            <a:r>
              <a:rPr lang="pt-BR" sz="1200" dirty="0"/>
              <a:t> ut </a:t>
            </a:r>
            <a:r>
              <a:rPr lang="pt-BR" sz="1200" dirty="0" err="1"/>
              <a:t>lorem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. </a:t>
            </a:r>
            <a:r>
              <a:rPr lang="pt-BR" sz="1200" dirty="0" err="1"/>
              <a:t>Suspendisse</a:t>
            </a:r>
            <a:r>
              <a:rPr lang="pt-BR" sz="1200" dirty="0"/>
              <a:t> </a:t>
            </a:r>
            <a:r>
              <a:rPr lang="pt-BR" sz="1200" dirty="0" err="1"/>
              <a:t>non</a:t>
            </a:r>
            <a:r>
              <a:rPr lang="pt-BR" sz="1200" dirty="0"/>
              <a:t> </a:t>
            </a:r>
            <a:r>
              <a:rPr lang="pt-BR" sz="1200" dirty="0" err="1"/>
              <a:t>molestie</a:t>
            </a:r>
            <a:r>
              <a:rPr lang="pt-BR" sz="1200" dirty="0"/>
              <a:t> </a:t>
            </a:r>
            <a:r>
              <a:rPr lang="pt-BR" sz="1200" dirty="0" err="1"/>
              <a:t>arcu</a:t>
            </a:r>
            <a:r>
              <a:rPr lang="pt-BR" sz="1200" dirty="0"/>
              <a:t>. </a:t>
            </a:r>
            <a:r>
              <a:rPr lang="pt-BR" sz="1200" dirty="0" err="1"/>
              <a:t>Praesent</a:t>
            </a:r>
            <a:r>
              <a:rPr lang="pt-BR" sz="1200" dirty="0"/>
              <a:t> a </a:t>
            </a:r>
            <a:r>
              <a:rPr lang="pt-BR" sz="1200" dirty="0" err="1"/>
              <a:t>velit</a:t>
            </a:r>
            <a:r>
              <a:rPr lang="pt-BR" sz="1200" dirty="0"/>
              <a:t> </a:t>
            </a:r>
            <a:r>
              <a:rPr lang="pt-BR" sz="1200" dirty="0" err="1"/>
              <a:t>eget</a:t>
            </a:r>
            <a:r>
              <a:rPr lang="pt-BR" sz="1200" dirty="0"/>
              <a:t> mi </a:t>
            </a:r>
            <a:r>
              <a:rPr lang="pt-BR" sz="1200" dirty="0" err="1"/>
              <a:t>lacinia</a:t>
            </a:r>
            <a:r>
              <a:rPr lang="pt-BR" sz="1200" dirty="0"/>
              <a:t> </a:t>
            </a:r>
            <a:r>
              <a:rPr lang="pt-BR" sz="1200" dirty="0" err="1"/>
              <a:t>ornare</a:t>
            </a:r>
            <a:r>
              <a:rPr lang="pt-BR" sz="1200" dirty="0"/>
              <a:t>. </a:t>
            </a:r>
            <a:r>
              <a:rPr lang="pt-BR" sz="1200" dirty="0" err="1"/>
              <a:t>Donec</a:t>
            </a:r>
            <a:r>
              <a:rPr lang="pt-BR" sz="1200" dirty="0"/>
              <a:t> </a:t>
            </a:r>
            <a:r>
              <a:rPr lang="pt-BR" sz="1200" dirty="0" err="1"/>
              <a:t>dictum</a:t>
            </a:r>
            <a:r>
              <a:rPr lang="pt-BR" sz="1200" dirty="0"/>
              <a:t> </a:t>
            </a:r>
            <a:r>
              <a:rPr lang="pt-BR" sz="1200" dirty="0" err="1"/>
              <a:t>posuere</a:t>
            </a:r>
            <a:r>
              <a:rPr lang="pt-BR" sz="1200" dirty="0"/>
              <a:t> </a:t>
            </a:r>
            <a:r>
              <a:rPr lang="pt-BR" sz="1200" dirty="0" err="1"/>
              <a:t>bibendum</a:t>
            </a:r>
            <a:r>
              <a:rPr lang="pt-BR" sz="1200" dirty="0"/>
              <a:t>. </a:t>
            </a:r>
            <a:r>
              <a:rPr lang="pt-BR" sz="1200" dirty="0" err="1"/>
              <a:t>Vivamus</a:t>
            </a:r>
            <a:r>
              <a:rPr lang="pt-BR" sz="1200" dirty="0"/>
              <a:t> </a:t>
            </a:r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r>
              <a:rPr lang="pt-BR" sz="1200" dirty="0" err="1" smtClean="0"/>
              <a:t>posuere</a:t>
            </a:r>
            <a:r>
              <a:rPr lang="pt-BR" sz="1200" dirty="0" smtClean="0"/>
              <a:t> </a:t>
            </a:r>
            <a:r>
              <a:rPr lang="pt-BR" sz="1200" dirty="0" err="1"/>
              <a:t>dui</a:t>
            </a:r>
            <a:r>
              <a:rPr lang="pt-BR" sz="1200" dirty="0"/>
              <a:t> </a:t>
            </a:r>
            <a:r>
              <a:rPr lang="pt-BR" sz="1200" dirty="0" err="1"/>
              <a:t>augue</a:t>
            </a:r>
            <a:r>
              <a:rPr lang="pt-BR" sz="1200" dirty="0"/>
              <a:t>, </a:t>
            </a:r>
            <a:r>
              <a:rPr lang="pt-BR" sz="1200" dirty="0" err="1"/>
              <a:t>eget</a:t>
            </a:r>
            <a:r>
              <a:rPr lang="pt-BR" sz="1200" dirty="0"/>
              <a:t> </a:t>
            </a:r>
            <a:r>
              <a:rPr lang="pt-BR" sz="1200" dirty="0" err="1"/>
              <a:t>blandit</a:t>
            </a:r>
            <a:r>
              <a:rPr lang="pt-BR" sz="1200" dirty="0"/>
              <a:t> </a:t>
            </a:r>
            <a:r>
              <a:rPr lang="pt-BR" sz="1200" dirty="0" err="1"/>
              <a:t>augue</a:t>
            </a:r>
            <a:r>
              <a:rPr lang="pt-BR" sz="1200" dirty="0"/>
              <a:t> </a:t>
            </a:r>
            <a:r>
              <a:rPr lang="pt-BR" sz="1200" dirty="0" err="1"/>
              <a:t>suscipit</a:t>
            </a:r>
            <a:r>
              <a:rPr lang="pt-BR" sz="1200" dirty="0"/>
              <a:t> ac. </a:t>
            </a:r>
            <a:r>
              <a:rPr lang="pt-BR" sz="1200" dirty="0" err="1"/>
              <a:t>Fusce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 </a:t>
            </a:r>
            <a:r>
              <a:rPr lang="pt-BR" sz="1200" dirty="0" err="1"/>
              <a:t>eros</a:t>
            </a:r>
            <a:r>
              <a:rPr lang="pt-BR" sz="1200" dirty="0"/>
              <a:t> </a:t>
            </a:r>
            <a:r>
              <a:rPr lang="pt-BR" sz="1200" dirty="0" err="1"/>
              <a:t>scelerisque</a:t>
            </a:r>
            <a:r>
              <a:rPr lang="pt-BR" sz="1200" dirty="0"/>
              <a:t>, </a:t>
            </a:r>
            <a:r>
              <a:rPr lang="pt-BR" sz="1200" dirty="0" err="1"/>
              <a:t>ultrices</a:t>
            </a:r>
            <a:r>
              <a:rPr lang="pt-BR" sz="1200" dirty="0"/>
              <a:t> </a:t>
            </a:r>
            <a:r>
              <a:rPr lang="pt-BR" sz="1200" dirty="0" err="1"/>
              <a:t>dolor</a:t>
            </a:r>
            <a:r>
              <a:rPr lang="pt-BR" sz="1200" dirty="0"/>
              <a:t> </a:t>
            </a:r>
            <a:r>
              <a:rPr lang="pt-BR" sz="1200" dirty="0" err="1"/>
              <a:t>vitae</a:t>
            </a:r>
            <a:r>
              <a:rPr lang="pt-BR" sz="1200" dirty="0"/>
              <a:t>, </a:t>
            </a:r>
            <a:r>
              <a:rPr lang="pt-BR" sz="1200" dirty="0" err="1"/>
              <a:t>tincidunt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. </a:t>
            </a:r>
            <a:r>
              <a:rPr lang="pt-BR" sz="1200" dirty="0" err="1"/>
              <a:t>Nullam</a:t>
            </a:r>
            <a:r>
              <a:rPr lang="pt-BR" sz="1200" dirty="0"/>
              <a:t> </a:t>
            </a:r>
            <a:r>
              <a:rPr lang="pt-BR" sz="1200" dirty="0" err="1"/>
              <a:t>turpis</a:t>
            </a:r>
            <a:r>
              <a:rPr lang="pt-BR" sz="1200" dirty="0"/>
              <a:t> sem, </a:t>
            </a:r>
            <a:r>
              <a:rPr lang="pt-BR" sz="1200" dirty="0" err="1"/>
              <a:t>elementum</a:t>
            </a:r>
            <a:r>
              <a:rPr lang="pt-BR" sz="1200" dirty="0"/>
              <a:t> eu </a:t>
            </a:r>
            <a:r>
              <a:rPr lang="pt-BR" sz="1200" dirty="0" err="1"/>
              <a:t>turpis</a:t>
            </a:r>
            <a:r>
              <a:rPr lang="pt-BR" sz="1200" dirty="0"/>
              <a:t> et, </a:t>
            </a:r>
            <a:r>
              <a:rPr lang="pt-BR" sz="1200" dirty="0" err="1"/>
              <a:t>congue</a:t>
            </a:r>
            <a:r>
              <a:rPr lang="pt-BR" sz="1200" dirty="0"/>
              <a:t> </a:t>
            </a:r>
            <a:r>
              <a:rPr lang="pt-BR" sz="1200" dirty="0" err="1"/>
              <a:t>sagittis</a:t>
            </a:r>
            <a:r>
              <a:rPr lang="pt-BR" sz="1200" dirty="0"/>
              <a:t> </a:t>
            </a:r>
            <a:r>
              <a:rPr lang="pt-BR" sz="1200" dirty="0" err="1"/>
              <a:t>leo</a:t>
            </a:r>
            <a:r>
              <a:rPr lang="pt-BR" sz="1200" dirty="0"/>
              <a:t>. </a:t>
            </a:r>
            <a:r>
              <a:rPr lang="pt-BR" sz="1200" dirty="0" err="1"/>
              <a:t>Nunc</a:t>
            </a:r>
            <a:r>
              <a:rPr lang="pt-BR" sz="1200" dirty="0"/>
              <a:t> </a:t>
            </a:r>
            <a:r>
              <a:rPr lang="pt-BR" sz="1200" dirty="0" err="1"/>
              <a:t>est</a:t>
            </a:r>
            <a:r>
              <a:rPr lang="pt-BR" sz="1200" dirty="0"/>
              <a:t> </a:t>
            </a:r>
            <a:r>
              <a:rPr lang="pt-BR" sz="1200" dirty="0" err="1"/>
              <a:t>nisi</a:t>
            </a:r>
            <a:r>
              <a:rPr lang="pt-BR" sz="1200" dirty="0"/>
              <a:t>, </a:t>
            </a:r>
            <a:r>
              <a:rPr lang="pt-BR" sz="1200" dirty="0" err="1"/>
              <a:t>commodo</a:t>
            </a:r>
            <a:r>
              <a:rPr lang="pt-BR" sz="1200" dirty="0"/>
              <a:t> </a:t>
            </a:r>
            <a:r>
              <a:rPr lang="pt-BR" sz="1200" dirty="0" err="1"/>
              <a:t>sed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non</a:t>
            </a:r>
            <a:r>
              <a:rPr lang="pt-BR" sz="1200" dirty="0"/>
              <a:t>, </a:t>
            </a:r>
            <a:r>
              <a:rPr lang="pt-BR" sz="1200" dirty="0" err="1"/>
              <a:t>commodo</a:t>
            </a:r>
            <a:r>
              <a:rPr lang="pt-BR" sz="1200" dirty="0"/>
              <a:t> eu </a:t>
            </a:r>
            <a:r>
              <a:rPr lang="pt-BR" sz="1200" dirty="0" err="1"/>
              <a:t>nisi</a:t>
            </a:r>
            <a:r>
              <a:rPr lang="pt-BR" sz="1200" dirty="0"/>
              <a:t>. </a:t>
            </a:r>
            <a:r>
              <a:rPr lang="pt-BR" sz="1200" dirty="0" err="1"/>
              <a:t>Donec</a:t>
            </a:r>
            <a:r>
              <a:rPr lang="pt-BR" sz="1200" dirty="0"/>
              <a:t> </a:t>
            </a:r>
            <a:r>
              <a:rPr lang="pt-BR" sz="1200" dirty="0" err="1"/>
              <a:t>accumsan</a:t>
            </a:r>
            <a:r>
              <a:rPr lang="pt-BR" sz="1200" dirty="0"/>
              <a:t> </a:t>
            </a:r>
            <a:r>
              <a:rPr lang="pt-BR" sz="1200" dirty="0" err="1"/>
              <a:t>pulvinar</a:t>
            </a:r>
            <a:r>
              <a:rPr lang="pt-BR" sz="1200" dirty="0"/>
              <a:t> </a:t>
            </a:r>
            <a:r>
              <a:rPr lang="pt-BR" sz="1200" dirty="0" err="1"/>
              <a:t>erat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congue</a:t>
            </a:r>
            <a:r>
              <a:rPr lang="pt-BR" sz="1200" dirty="0"/>
              <a:t>. </a:t>
            </a:r>
            <a:r>
              <a:rPr lang="pt-BR" sz="1200" dirty="0" err="1"/>
              <a:t>Pellentesque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nulla</a:t>
            </a:r>
            <a:r>
              <a:rPr lang="pt-BR" sz="1200" dirty="0"/>
              <a:t> </a:t>
            </a:r>
            <a:r>
              <a:rPr lang="pt-BR" sz="1200" dirty="0" err="1"/>
              <a:t>sapien</a:t>
            </a:r>
            <a:r>
              <a:rPr lang="pt-BR" sz="1200" dirty="0"/>
              <a:t>, eu </a:t>
            </a:r>
            <a:r>
              <a:rPr lang="pt-BR" sz="1200" dirty="0" err="1"/>
              <a:t>pulvinar</a:t>
            </a:r>
            <a:r>
              <a:rPr lang="pt-BR" sz="1200" dirty="0"/>
              <a:t> </a:t>
            </a:r>
            <a:r>
              <a:rPr lang="pt-BR" sz="1200" dirty="0" err="1"/>
              <a:t>lectus</a:t>
            </a:r>
            <a:r>
              <a:rPr lang="pt-BR" sz="1200" dirty="0"/>
              <a:t> </a:t>
            </a:r>
            <a:r>
              <a:rPr lang="pt-BR" sz="1200" dirty="0" err="1"/>
              <a:t>maximus</a:t>
            </a:r>
            <a:r>
              <a:rPr lang="pt-BR" sz="1200" dirty="0"/>
              <a:t> </a:t>
            </a:r>
            <a:r>
              <a:rPr lang="pt-BR" sz="1200" dirty="0" err="1"/>
              <a:t>nec</a:t>
            </a:r>
            <a:r>
              <a:rPr lang="pt-BR" sz="1200" dirty="0"/>
              <a:t>. </a:t>
            </a:r>
            <a:r>
              <a:rPr lang="pt-BR" sz="1200" dirty="0" err="1"/>
              <a:t>Morbi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 </a:t>
            </a:r>
            <a:r>
              <a:rPr lang="pt-BR" sz="1200" dirty="0" err="1"/>
              <a:t>auctor</a:t>
            </a:r>
            <a:r>
              <a:rPr lang="pt-BR" sz="1200" dirty="0"/>
              <a:t> </a:t>
            </a:r>
            <a:r>
              <a:rPr lang="pt-BR" sz="1200" dirty="0" err="1"/>
              <a:t>nulla</a:t>
            </a:r>
            <a:r>
              <a:rPr lang="pt-BR" sz="1200" dirty="0"/>
              <a:t>, </a:t>
            </a:r>
            <a:r>
              <a:rPr lang="pt-BR" sz="1200" dirty="0" err="1"/>
              <a:t>sed</a:t>
            </a:r>
            <a:r>
              <a:rPr lang="pt-BR" sz="1200" dirty="0"/>
              <a:t> </a:t>
            </a:r>
            <a:r>
              <a:rPr lang="pt-BR" sz="1200" dirty="0" err="1"/>
              <a:t>faucibus</a:t>
            </a:r>
            <a:r>
              <a:rPr lang="pt-BR" sz="1200" dirty="0"/>
              <a:t> </a:t>
            </a:r>
            <a:r>
              <a:rPr lang="pt-BR" sz="1200" dirty="0" err="1"/>
              <a:t>nibh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 err="1"/>
              <a:t>Vivamus</a:t>
            </a:r>
            <a:r>
              <a:rPr lang="pt-BR" sz="1200" dirty="0"/>
              <a:t> </a:t>
            </a:r>
            <a:r>
              <a:rPr lang="pt-BR" sz="1200" dirty="0" err="1"/>
              <a:t>risus</a:t>
            </a:r>
            <a:r>
              <a:rPr lang="pt-BR" sz="1200" dirty="0"/>
              <a:t> </a:t>
            </a:r>
            <a:r>
              <a:rPr lang="pt-BR" sz="1200" dirty="0" err="1"/>
              <a:t>nisi</a:t>
            </a:r>
            <a:r>
              <a:rPr lang="pt-BR" sz="1200" dirty="0"/>
              <a:t>, </a:t>
            </a:r>
            <a:r>
              <a:rPr lang="pt-BR" sz="1200" dirty="0" err="1"/>
              <a:t>lobortis</a:t>
            </a:r>
            <a:r>
              <a:rPr lang="pt-BR" sz="1200" dirty="0"/>
              <a:t> </a:t>
            </a:r>
            <a:r>
              <a:rPr lang="pt-BR" sz="1200" dirty="0" err="1"/>
              <a:t>at</a:t>
            </a:r>
            <a:r>
              <a:rPr lang="pt-BR" sz="1200" dirty="0"/>
              <a:t> </a:t>
            </a:r>
            <a:r>
              <a:rPr lang="pt-BR" sz="1200" dirty="0" err="1"/>
              <a:t>tortor</a:t>
            </a:r>
            <a:r>
              <a:rPr lang="pt-BR" sz="1200" dirty="0"/>
              <a:t> et, </a:t>
            </a:r>
            <a:r>
              <a:rPr lang="pt-BR" sz="1200" dirty="0" err="1"/>
              <a:t>posuere</a:t>
            </a:r>
            <a:r>
              <a:rPr lang="pt-BR" sz="1200" dirty="0"/>
              <a:t> </a:t>
            </a:r>
            <a:r>
              <a:rPr lang="pt-BR" sz="1200" dirty="0" err="1"/>
              <a:t>hendrerit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. </a:t>
            </a:r>
            <a:r>
              <a:rPr lang="pt-BR" sz="1200" dirty="0" err="1"/>
              <a:t>Quisque</a:t>
            </a:r>
            <a:r>
              <a:rPr lang="pt-BR" sz="1200" dirty="0"/>
              <a:t> </a:t>
            </a:r>
            <a:r>
              <a:rPr lang="pt-BR" sz="1200" dirty="0" err="1"/>
              <a:t>enim</a:t>
            </a:r>
            <a:r>
              <a:rPr lang="pt-BR" sz="1200" dirty="0"/>
              <a:t> ex, </a:t>
            </a:r>
            <a:r>
              <a:rPr lang="pt-BR" sz="1200" dirty="0" err="1"/>
              <a:t>sagittis</a:t>
            </a:r>
            <a:r>
              <a:rPr lang="pt-BR" sz="1200" dirty="0"/>
              <a:t> </a:t>
            </a:r>
            <a:r>
              <a:rPr lang="pt-BR" sz="1200" dirty="0" err="1"/>
              <a:t>vel</a:t>
            </a:r>
            <a:r>
              <a:rPr lang="pt-BR" sz="1200" dirty="0"/>
              <a:t> </a:t>
            </a:r>
            <a:r>
              <a:rPr lang="pt-BR" sz="1200" dirty="0" err="1"/>
              <a:t>odio</a:t>
            </a:r>
            <a:r>
              <a:rPr lang="pt-BR" sz="1200" dirty="0"/>
              <a:t> </a:t>
            </a:r>
            <a:r>
              <a:rPr lang="pt-BR" sz="1200" dirty="0" err="1"/>
              <a:t>vitae</a:t>
            </a:r>
            <a:r>
              <a:rPr lang="pt-BR" sz="1200" dirty="0"/>
              <a:t>, </a:t>
            </a:r>
            <a:r>
              <a:rPr lang="pt-BR" sz="1200" dirty="0" err="1"/>
              <a:t>consectetur</a:t>
            </a:r>
            <a:r>
              <a:rPr lang="pt-BR" sz="1200" dirty="0"/>
              <a:t> </a:t>
            </a:r>
            <a:r>
              <a:rPr lang="pt-BR" sz="1200" dirty="0" err="1"/>
              <a:t>posuere</a:t>
            </a:r>
            <a:r>
              <a:rPr lang="pt-BR" sz="1200" dirty="0"/>
              <a:t> </a:t>
            </a:r>
            <a:r>
              <a:rPr lang="pt-BR" sz="1200" dirty="0" err="1"/>
              <a:t>nibh</a:t>
            </a:r>
            <a:r>
              <a:rPr lang="pt-BR" sz="1200" dirty="0"/>
              <a:t>. </a:t>
            </a:r>
            <a:r>
              <a:rPr lang="pt-BR" sz="1200" dirty="0" err="1"/>
              <a:t>Praesent</a:t>
            </a:r>
            <a:r>
              <a:rPr lang="pt-BR" sz="1200" dirty="0"/>
              <a:t> </a:t>
            </a:r>
            <a:r>
              <a:rPr lang="pt-BR" sz="1200" dirty="0" err="1"/>
              <a:t>egestas</a:t>
            </a:r>
            <a:r>
              <a:rPr lang="pt-BR" sz="1200" dirty="0"/>
              <a:t> </a:t>
            </a:r>
            <a:r>
              <a:rPr lang="pt-BR" sz="1200" dirty="0" err="1"/>
              <a:t>pharetra</a:t>
            </a:r>
            <a:r>
              <a:rPr lang="pt-BR" sz="1200" dirty="0"/>
              <a:t> </a:t>
            </a:r>
            <a:r>
              <a:rPr lang="pt-BR" sz="1200" dirty="0" err="1"/>
              <a:t>rhoncus</a:t>
            </a:r>
            <a:r>
              <a:rPr lang="pt-BR" sz="1200" dirty="0"/>
              <a:t>. </a:t>
            </a:r>
            <a:r>
              <a:rPr lang="pt-BR" sz="1200" dirty="0" err="1"/>
              <a:t>Cras</a:t>
            </a:r>
            <a:r>
              <a:rPr lang="pt-BR" sz="1200" dirty="0"/>
              <a:t> et </a:t>
            </a:r>
            <a:r>
              <a:rPr lang="pt-BR" sz="1200" dirty="0" err="1"/>
              <a:t>tellus</a:t>
            </a:r>
            <a:r>
              <a:rPr lang="pt-BR" sz="1200" dirty="0"/>
              <a:t> </a:t>
            </a:r>
            <a:r>
              <a:rPr lang="pt-BR" sz="1200" dirty="0" err="1"/>
              <a:t>velit</a:t>
            </a:r>
            <a:r>
              <a:rPr lang="pt-BR" sz="1200" dirty="0"/>
              <a:t>. </a:t>
            </a:r>
            <a:r>
              <a:rPr lang="pt-BR" sz="1200" dirty="0" err="1"/>
              <a:t>Pellentesque</a:t>
            </a:r>
            <a:r>
              <a:rPr lang="pt-BR" sz="1200" dirty="0"/>
              <a:t> </a:t>
            </a:r>
            <a:r>
              <a:rPr lang="pt-BR" sz="1200" dirty="0" err="1"/>
              <a:t>eleifend</a:t>
            </a:r>
            <a:r>
              <a:rPr lang="pt-BR" sz="1200" dirty="0"/>
              <a:t> </a:t>
            </a:r>
            <a:r>
              <a:rPr lang="pt-BR" sz="1200" dirty="0" err="1"/>
              <a:t>congue</a:t>
            </a:r>
            <a:r>
              <a:rPr lang="pt-BR" sz="1200" dirty="0"/>
              <a:t> sem, </a:t>
            </a:r>
            <a:r>
              <a:rPr lang="pt-BR" sz="1200" dirty="0" err="1"/>
              <a:t>dignissim</a:t>
            </a:r>
            <a:r>
              <a:rPr lang="pt-BR" sz="1200" dirty="0"/>
              <a:t> </a:t>
            </a:r>
            <a:r>
              <a:rPr lang="pt-BR" sz="1200" dirty="0" err="1"/>
              <a:t>tincidunt</a:t>
            </a:r>
            <a:r>
              <a:rPr lang="pt-BR" sz="1200" dirty="0"/>
              <a:t> </a:t>
            </a:r>
            <a:r>
              <a:rPr lang="pt-BR" sz="1200" dirty="0" err="1"/>
              <a:t>lectus</a:t>
            </a:r>
            <a:r>
              <a:rPr lang="pt-BR" sz="1200" dirty="0"/>
              <a:t> </a:t>
            </a:r>
            <a:r>
              <a:rPr lang="pt-BR" sz="1200" dirty="0" err="1"/>
              <a:t>pretium</a:t>
            </a:r>
            <a:r>
              <a:rPr lang="pt-BR" sz="1200" dirty="0"/>
              <a:t> ac. </a:t>
            </a:r>
            <a:r>
              <a:rPr lang="pt-BR" sz="1200" dirty="0" err="1"/>
              <a:t>Sed</a:t>
            </a:r>
            <a:r>
              <a:rPr lang="pt-BR" sz="1200" dirty="0"/>
              <a:t> </a:t>
            </a:r>
            <a:r>
              <a:rPr lang="pt-BR" sz="1200" dirty="0" err="1"/>
              <a:t>pharetra</a:t>
            </a:r>
            <a:r>
              <a:rPr lang="pt-BR" sz="1200" dirty="0"/>
              <a:t> ex </a:t>
            </a:r>
            <a:r>
              <a:rPr lang="pt-BR" sz="1200" dirty="0" err="1"/>
              <a:t>vel</a:t>
            </a:r>
            <a:r>
              <a:rPr lang="pt-BR" sz="1200" dirty="0"/>
              <a:t> </a:t>
            </a:r>
            <a:r>
              <a:rPr lang="pt-BR" sz="1200" dirty="0" err="1"/>
              <a:t>malesuada</a:t>
            </a:r>
            <a:r>
              <a:rPr lang="pt-BR" sz="1200" dirty="0"/>
              <a:t> </a:t>
            </a:r>
            <a:r>
              <a:rPr lang="pt-BR" sz="1200" dirty="0" err="1"/>
              <a:t>venenatis</a:t>
            </a:r>
            <a:r>
              <a:rPr lang="pt-BR" sz="1200" dirty="0"/>
              <a:t>. Ut </a:t>
            </a:r>
            <a:r>
              <a:rPr lang="pt-BR" sz="1200" dirty="0" err="1"/>
              <a:t>eget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 id </a:t>
            </a:r>
            <a:r>
              <a:rPr lang="pt-BR" sz="1200" dirty="0" err="1"/>
              <a:t>leo</a:t>
            </a:r>
            <a:r>
              <a:rPr lang="pt-BR" sz="1200" dirty="0"/>
              <a:t> </a:t>
            </a:r>
            <a:r>
              <a:rPr lang="pt-BR" sz="1200" dirty="0" err="1"/>
              <a:t>vehicula</a:t>
            </a:r>
            <a:r>
              <a:rPr lang="pt-BR" sz="1200" dirty="0"/>
              <a:t> </a:t>
            </a:r>
            <a:r>
              <a:rPr lang="pt-BR" sz="1200" dirty="0" err="1"/>
              <a:t>pharetra</a:t>
            </a:r>
            <a:r>
              <a:rPr lang="pt-BR" sz="1200" dirty="0"/>
              <a:t> </a:t>
            </a:r>
            <a:r>
              <a:rPr lang="pt-BR" sz="1200" dirty="0" err="1"/>
              <a:t>porttitor</a:t>
            </a:r>
            <a:r>
              <a:rPr lang="pt-BR" sz="1200" dirty="0"/>
              <a:t> a </a:t>
            </a:r>
            <a:r>
              <a:rPr lang="pt-BR" sz="1200" dirty="0" err="1"/>
              <a:t>dolor</a:t>
            </a:r>
            <a:r>
              <a:rPr lang="pt-BR" sz="1200" dirty="0"/>
              <a:t>. </a:t>
            </a:r>
            <a:r>
              <a:rPr lang="pt-BR" sz="1200" dirty="0" err="1"/>
              <a:t>Maecenas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purus</a:t>
            </a:r>
            <a:r>
              <a:rPr lang="pt-BR" sz="1200" dirty="0"/>
              <a:t> ut </a:t>
            </a:r>
            <a:r>
              <a:rPr lang="pt-BR" sz="1200" dirty="0" err="1"/>
              <a:t>turpis</a:t>
            </a:r>
            <a:r>
              <a:rPr lang="pt-BR" sz="1200" dirty="0"/>
              <a:t> </a:t>
            </a:r>
            <a:r>
              <a:rPr lang="pt-BR" sz="1200" dirty="0" err="1" smtClean="0"/>
              <a:t>dapibus</a:t>
            </a:r>
            <a:r>
              <a:rPr lang="pt-B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579</Words>
  <Application>Microsoft Office PowerPoint</Application>
  <PresentationFormat>Apresentação na tela (4:3)</PresentationFormat>
  <Paragraphs>84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joeder</dc:creator>
  <cp:lastModifiedBy>joeder</cp:lastModifiedBy>
  <cp:revision>4</cp:revision>
  <dcterms:created xsi:type="dcterms:W3CDTF">2018-05-29T01:15:04Z</dcterms:created>
  <dcterms:modified xsi:type="dcterms:W3CDTF">2018-06-09T02:29:54Z</dcterms:modified>
</cp:coreProperties>
</file>