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9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DB4F-7746-9CBF-6C9F-352A0623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0E495-D660-1F36-3B71-AE95BFB6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6381-1AC2-A3AD-4D2D-0C3026AF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2DDB-BA2D-8E22-C122-B008DB7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1619-B57E-20E6-EB18-C1851AF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23CA-434F-84C6-F714-8A297C88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80E9-AD65-F18A-913A-C355BB26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22639-31C0-AF61-7EDD-0B8B373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9711-E3D1-2F12-5709-533DBD38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465B-C80A-F79E-62AC-FDE52D2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F36ABD-B259-C8FB-1795-D56767C9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96E39-36F7-D4CB-DFC3-1835C62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0F294-6BB3-D3C5-AFCB-389FC29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55A3-7D5D-5BD5-9F64-81EAF3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31F6E-12B9-D58A-F959-51456BB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DACE-7439-E54E-C785-7A0D8D0A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0A32-E1D7-5DFD-E265-26E76309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44F3-4104-1A7B-9B6D-EF23FBD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B41E0-6A0D-0F0B-78A5-C15B2966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CCD4F-4C09-D820-8CAE-5AB520D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BCF7-8304-A72F-F8DF-CF92BB3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3441-20D6-C272-7B9D-E749B697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731DB-078B-F6F6-018F-4A62FBE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F109-D0B3-5395-FC5C-7AEFA99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1829-F39F-CC49-8C8B-8E18DB3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BEC-192D-1D96-98A7-503DB4B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724DE-29A1-0BD8-8513-28F6E336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E3023-5F4C-4CC7-1832-215A3F60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E4CFF-4C51-25D8-040F-EB0D2965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CD71-A6B1-26B0-7641-4B9226E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8CF20-1B96-484E-AACE-1B1B2D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5A5E-2D02-4321-1D80-8DB0566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F7144-786B-8C46-8C4D-AFD2C98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05EB4-9EDE-23E0-8799-1A7E4DB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9975F9-2C02-B970-CAAC-7106A97C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59C05-66DA-07BB-8E70-F859809F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6AA65-0D3B-7DB1-8353-A3A35FC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6098A-9132-3AF4-FDCC-39BF799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41B7B9-C804-8EAA-7668-6DF9B4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034C-228D-0A0E-D4CF-0C6FAF9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97DAB-8701-4C0A-350F-5B4097DC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AD72A-DE35-01AD-A38C-54AAA60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BFF0DE-E8C1-BCE3-CBB0-BC0C4D1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40CB6-9DFD-4ED2-8108-9E1521C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04AE-6EF2-4AAD-2CD7-48370581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868EC-B95A-0BA7-3132-B5BA9157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8D1D-859E-32F7-EF5C-BB5E547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933FF-3BA4-763B-2DD9-384829CF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0A8E-721C-AA67-5269-D0D842AE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8376F-4484-F35D-DCE3-4D381C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9427-D27C-744B-05B6-C07003F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D32E3-3802-88F2-0475-4839C562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4AF9-6B6C-2212-608C-50DC1D1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B8918-1DDB-3B27-6668-37FA098A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0F20E-C762-4113-653B-9949C5F0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4855D-F281-5DFF-6C6E-E9266C06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B0607-8DDC-098D-D8C3-9648DA1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82AAE-5F23-DDA8-5259-317E518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4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A4924-8EAE-8A0B-7FB0-A1168C6D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6A4C9-A651-2732-BD6C-A875CF50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0903-0A29-257F-D30A-AC0D16E8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190-9772-51D9-C974-819FBA9C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535D-01C0-2A8E-C7B1-D5BD322B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0FA494-45CB-B0E2-91F2-06217FA6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C1498-97F1-27DF-907B-1F9C1E44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 err="1"/>
              <a:t>Bootcamp</a:t>
            </a:r>
            <a:r>
              <a:rPr lang="es-ES" dirty="0"/>
              <a:t> Intensivo para Javier y Naomy - AcademyCoder.com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62E05-7066-6BC8-615D-DBCA24F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31824" cy="2314979"/>
          </a:xfrm>
        </p:spPr>
        <p:txBody>
          <a:bodyPr>
            <a:normAutofit fontScale="55000" lnSpcReduction="20000"/>
          </a:bodyPr>
          <a:lstStyle/>
          <a:p>
            <a:r>
              <a:rPr lang="es-ES" sz="5900" b="1" dirty="0"/>
              <a:t>Profesor: </a:t>
            </a:r>
          </a:p>
          <a:p>
            <a:r>
              <a:rPr lang="es-ES" sz="5900" b="1" dirty="0"/>
              <a:t>Jean Pierre Barnett </a:t>
            </a:r>
            <a:r>
              <a:rPr lang="es-ES" sz="5900" b="1" dirty="0" err="1"/>
              <a:t>Caruzo</a:t>
            </a:r>
            <a:endParaRPr lang="es-ES" sz="5900" b="1" dirty="0"/>
          </a:p>
          <a:p>
            <a:endParaRPr lang="es-ES" sz="5900" b="1" dirty="0"/>
          </a:p>
          <a:p>
            <a:r>
              <a:rPr lang="es-ES" sz="5900" b="1" dirty="0"/>
              <a:t>Fecha de creación:</a:t>
            </a:r>
          </a:p>
          <a:p>
            <a:r>
              <a:rPr lang="es-ES" sz="5900" b="1" dirty="0"/>
              <a:t>08-2025</a:t>
            </a:r>
          </a:p>
          <a:p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8CAF8-6403-1046-1E90-452790B5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5EE2FC-D516-6FC0-10DE-B3C2AADF8C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C8751C7-5808-2923-D9D7-7BDA1EEA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8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547-CEC7-0A6B-D451-4B44C1D8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8D420-D009-0B5A-62B2-0DEA5FBF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C72F2-A006-8CDA-8596-A01B3888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/>
              <a:t>Semana 1 - Día 2: </a:t>
            </a:r>
            <a:r>
              <a:rPr lang="es-ES" b="1" dirty="0"/>
              <a:t>JSX y Componentes Funcionales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A7BA68-83FE-0D4C-2952-B45CB96E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26C90-24D1-8C2F-5552-79057E28E3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493A292-5644-6DB8-BB3C-C330DFBB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E6EF4A4-A003-8DEE-3097-1F4A24EE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Dominar JSX, crear componentes funcionales, entender composición.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EBBD3C-9CF6-D647-6A8C-11E9956B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EB65F3-DCD0-AC4F-CF55-9EA98FC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es JSX?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B6C22-AE67-28A0-2140-40AC4960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ES" dirty="0"/>
              <a:t>Definición: JSX (JavaScript XML) es una extensión de sintaxis que combina HTML y JS, </a:t>
            </a:r>
            <a:r>
              <a:rPr lang="es-ES" dirty="0" err="1"/>
              <a:t>transpilada</a:t>
            </a:r>
            <a:r>
              <a:rPr lang="es-ES" dirty="0"/>
              <a:t> por Babel a </a:t>
            </a:r>
            <a:r>
              <a:rPr lang="es-ES" dirty="0" err="1"/>
              <a:t>React.createElement</a:t>
            </a:r>
            <a:r>
              <a:rPr lang="es-ES" dirty="0"/>
              <a:t>().</a:t>
            </a:r>
            <a:endParaRPr lang="en-US" dirty="0"/>
          </a:p>
          <a:p>
            <a:pPr lvl="0"/>
            <a:r>
              <a:rPr lang="en-US" dirty="0" err="1"/>
              <a:t>Características</a:t>
            </a:r>
            <a:r>
              <a:rPr lang="en-US" dirty="0"/>
              <a:t>: </a:t>
            </a:r>
          </a:p>
          <a:p>
            <a:pPr lvl="1"/>
            <a:r>
              <a:rPr lang="en-US" b="1" dirty="0" err="1"/>
              <a:t>Azúcar</a:t>
            </a:r>
            <a:r>
              <a:rPr lang="en-US" b="1" dirty="0"/>
              <a:t> </a:t>
            </a:r>
            <a:r>
              <a:rPr lang="en-US" b="1" dirty="0" err="1"/>
              <a:t>Sintáctico</a:t>
            </a:r>
            <a:r>
              <a:rPr lang="en-US" b="1" dirty="0"/>
              <a:t> (</a:t>
            </a:r>
            <a:r>
              <a:rPr lang="es-ES" b="1" dirty="0"/>
              <a:t>en programación se refiere a características de un lenguaje que hacen que el código sea más fácil de leer y escribir, sin cambiar su funcionalidad fundamental )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Hola</a:t>
            </a:r>
          </a:p>
          <a:p>
            <a:r>
              <a:rPr lang="es-ES" dirty="0"/>
              <a:t>se convierte en </a:t>
            </a:r>
            <a:r>
              <a:rPr lang="es-ES" dirty="0" err="1"/>
              <a:t>React.createElement</a:t>
            </a:r>
            <a:r>
              <a:rPr lang="es-ES" dirty="0"/>
              <a:t>('</a:t>
            </a:r>
            <a:r>
              <a:rPr lang="es-ES" dirty="0" err="1"/>
              <a:t>div</a:t>
            </a:r>
            <a:r>
              <a:rPr lang="es-ES" dirty="0"/>
              <a:t>', </a:t>
            </a:r>
            <a:r>
              <a:rPr lang="es-ES" dirty="0" err="1"/>
              <a:t>null</a:t>
            </a:r>
            <a:r>
              <a:rPr lang="es-ES" dirty="0"/>
              <a:t>, 'Hola’).</a:t>
            </a:r>
          </a:p>
          <a:p>
            <a:endParaRPr lang="en-US" dirty="0"/>
          </a:p>
          <a:p>
            <a:pPr lvl="1"/>
            <a:r>
              <a:rPr lang="es-ES" b="1" dirty="0"/>
              <a:t>Seguridad:</a:t>
            </a:r>
            <a:r>
              <a:rPr lang="es-ES" dirty="0"/>
              <a:t> Escapa valores para prevenir XSS (ej. {</a:t>
            </a:r>
            <a:r>
              <a:rPr lang="es-ES" dirty="0" err="1"/>
              <a:t>user.input</a:t>
            </a:r>
            <a:r>
              <a:rPr lang="es-ES" dirty="0"/>
              <a:t>} no ejecuta scripts).</a:t>
            </a:r>
            <a:endParaRPr lang="en-US" dirty="0"/>
          </a:p>
          <a:p>
            <a:pPr lvl="1"/>
            <a:r>
              <a:rPr lang="es-ES" b="1" dirty="0"/>
              <a:t>Expresiones JS:</a:t>
            </a:r>
            <a:r>
              <a:rPr lang="es-ES" dirty="0"/>
              <a:t> Usa {} para variables, cálculos, funciones.</a:t>
            </a:r>
            <a:endParaRPr lang="en-US" dirty="0"/>
          </a:p>
          <a:p>
            <a:pPr lvl="0"/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r>
              <a:rPr lang="en-US" dirty="0" err="1"/>
              <a:t>jsx</a:t>
            </a:r>
            <a:endParaRPr lang="en-US" dirty="0"/>
          </a:p>
          <a:p>
            <a:r>
              <a:rPr lang="en-US" dirty="0"/>
              <a:t>const name = "Javier"</a:t>
            </a:r>
            <a:r>
              <a:rPr lang="en-US" i="1" dirty="0"/>
              <a:t>;</a:t>
            </a:r>
            <a:endParaRPr lang="en-US" dirty="0"/>
          </a:p>
          <a:p>
            <a:r>
              <a:rPr lang="en-US" dirty="0"/>
              <a:t>const element = &lt;h1&gt;Hola, {name}!&lt;/h1&gt;</a:t>
            </a:r>
            <a:r>
              <a:rPr lang="en-US" i="1" dirty="0"/>
              <a:t>;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71FA10D-B243-0FE6-E3CB-4EE47C2B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008"/>
            <a:ext cx="1414272" cy="8909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0F0E24-E168-7F9A-4612-3882299B7FB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96AE-7A37-6BDF-CDB6-D5D890FA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1583E4-EC10-578D-3EA3-2FCCA7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3EF66-095F-718E-D6AB-88BE29E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Reglas de JSX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70F8-9967-4051-1DA7-920B16B8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b="1" dirty="0"/>
              <a:t>Reglas Clave:</a:t>
            </a:r>
            <a:r>
              <a:rPr lang="en-US" dirty="0"/>
              <a:t> </a:t>
            </a:r>
          </a:p>
          <a:p>
            <a:pPr lvl="1"/>
            <a:r>
              <a:rPr lang="es-ES" dirty="0"/>
              <a:t>Tags deben cerrarse: &lt;</a:t>
            </a:r>
            <a:r>
              <a:rPr lang="es-ES" dirty="0" err="1"/>
              <a:t>img</a:t>
            </a:r>
            <a:r>
              <a:rPr lang="es-ES" dirty="0"/>
              <a:t> src="x"&gt;.</a:t>
            </a:r>
            <a:endParaRPr lang="en-US" dirty="0"/>
          </a:p>
          <a:p>
            <a:pPr lvl="1"/>
            <a:r>
              <a:rPr lang="en-US" dirty="0" err="1"/>
              <a:t>Atributos</a:t>
            </a:r>
            <a:r>
              <a:rPr lang="en-US" dirty="0"/>
              <a:t> camelCase: </a:t>
            </a:r>
            <a:r>
              <a:rPr lang="en-US" dirty="0" err="1"/>
              <a:t>className</a:t>
            </a:r>
            <a:r>
              <a:rPr lang="en-US" dirty="0"/>
              <a:t>, </a:t>
            </a:r>
            <a:r>
              <a:rPr lang="en-US" dirty="0" err="1"/>
              <a:t>onClick</a:t>
            </a:r>
            <a:r>
              <a:rPr lang="en-US" dirty="0"/>
              <a:t>.</a:t>
            </a:r>
          </a:p>
          <a:p>
            <a:pPr lvl="1"/>
            <a:r>
              <a:rPr lang="es-ES" dirty="0"/>
              <a:t>Fragmentos: &lt;&gt;...&lt;/&gt; para múltiples elementos sin </a:t>
            </a:r>
            <a:r>
              <a:rPr lang="es-ES" dirty="0" err="1"/>
              <a:t>div</a:t>
            </a:r>
            <a:r>
              <a:rPr lang="es-ES" dirty="0"/>
              <a:t> extra.</a:t>
            </a:r>
            <a:endParaRPr lang="en-US" dirty="0"/>
          </a:p>
          <a:p>
            <a:pPr lvl="1"/>
            <a:r>
              <a:rPr lang="en-US" dirty="0" err="1"/>
              <a:t>Expresiones</a:t>
            </a:r>
            <a:r>
              <a:rPr lang="en-US" dirty="0"/>
              <a:t>: {2 + 2}, {user.name}, {condition &amp;&amp; </a:t>
            </a:r>
            <a:r>
              <a:rPr lang="en-US" dirty="0" err="1"/>
              <a:t>Mostrar</a:t>
            </a:r>
            <a:r>
              <a:rPr lang="en-US" dirty="0"/>
              <a:t>}.</a:t>
            </a:r>
          </a:p>
          <a:p>
            <a:pPr lvl="0"/>
            <a:r>
              <a:rPr lang="en-US" b="1" dirty="0" err="1"/>
              <a:t>Ejemplo</a:t>
            </a:r>
            <a:r>
              <a:rPr lang="en-US" b="1" dirty="0"/>
              <a:t> Avanzado: </a:t>
            </a:r>
          </a:p>
          <a:p>
            <a:r>
              <a:rPr lang="en-US" dirty="0"/>
              <a:t>const user = { name: "Naomy", age: 25 };</a:t>
            </a:r>
          </a:p>
          <a:p>
            <a:r>
              <a:rPr lang="en-US" dirty="0"/>
              <a:t>const element = (</a:t>
            </a:r>
          </a:p>
          <a:p>
            <a:r>
              <a:rPr lang="en-US" dirty="0"/>
              <a:t>  &lt;&gt;</a:t>
            </a:r>
          </a:p>
          <a:p>
            <a:r>
              <a:rPr lang="en-US" dirty="0"/>
              <a:t>    &lt;h1&gt;Bienvenida, {user.name}&lt;/h1&gt;</a:t>
            </a:r>
          </a:p>
          <a:p>
            <a:r>
              <a:rPr lang="en-US" dirty="0"/>
              <a:t>    &lt;p&gt;</a:t>
            </a:r>
            <a:r>
              <a:rPr lang="en-US" dirty="0" err="1"/>
              <a:t>Edad</a:t>
            </a:r>
            <a:r>
              <a:rPr lang="en-US" dirty="0"/>
              <a:t>: {</a:t>
            </a:r>
            <a:r>
              <a:rPr lang="en-US" dirty="0" err="1"/>
              <a:t>user.age</a:t>
            </a:r>
            <a:r>
              <a:rPr lang="en-US" dirty="0"/>
              <a:t>}&lt;/p&gt;</a:t>
            </a:r>
          </a:p>
          <a:p>
            <a:r>
              <a:rPr lang="en-US" dirty="0"/>
              <a:t>  &lt;/&gt;</a:t>
            </a:r>
          </a:p>
          <a:p>
            <a:r>
              <a:rPr lang="en-US" dirty="0"/>
              <a:t>);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89003-F2F9-66F2-A336-B01AE7F5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97D985-7C96-6C8F-AC4A-71009527C5D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053E-89A6-1346-AAE1-2B1555BD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AA0108-9EA5-402D-0EF1-A332DEA2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B6D6-D412-4673-BA8A-839812C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Componentes</a:t>
            </a:r>
            <a:r>
              <a:rPr lang="en-US" b="1" dirty="0"/>
              <a:t> </a:t>
            </a:r>
            <a:r>
              <a:rPr lang="en-US" b="1" dirty="0" err="1"/>
              <a:t>Funcionales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A3292-F7B8-F4F3-A29D-86D62F6B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s-ES" b="1" dirty="0"/>
              <a:t>Definición: </a:t>
            </a:r>
            <a:r>
              <a:rPr lang="es-ES" dirty="0"/>
              <a:t>Funciones que retornan JSX. </a:t>
            </a:r>
            <a:r>
              <a:rPr lang="en-US" dirty="0"/>
              <a:t>Son stateless (hasta hooks).</a:t>
            </a:r>
          </a:p>
          <a:p>
            <a:pPr lvl="0"/>
            <a:r>
              <a:rPr lang="en-US" b="1" dirty="0" err="1"/>
              <a:t>Ventajas</a:t>
            </a:r>
            <a:r>
              <a:rPr lang="en-US" b="1" dirty="0"/>
              <a:t>: </a:t>
            </a:r>
          </a:p>
          <a:p>
            <a:pPr lvl="1"/>
            <a:r>
              <a:rPr lang="es-ES" dirty="0"/>
              <a:t>Simplicidad: Menos código que clases.</a:t>
            </a:r>
            <a:endParaRPr lang="en-US" dirty="0"/>
          </a:p>
          <a:p>
            <a:pPr lvl="1"/>
            <a:r>
              <a:rPr lang="en-US" dirty="0" err="1"/>
              <a:t>Modernos</a:t>
            </a:r>
            <a:r>
              <a:rPr lang="en-US" dirty="0"/>
              <a:t>: </a:t>
            </a:r>
            <a:r>
              <a:rPr lang="en-US" dirty="0" err="1"/>
              <a:t>Estándar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React 16.8.</a:t>
            </a:r>
          </a:p>
          <a:p>
            <a:pPr lvl="1"/>
            <a:r>
              <a:rPr lang="en-US" dirty="0" err="1"/>
              <a:t>Fácil</a:t>
            </a:r>
            <a:r>
              <a:rPr lang="en-US" dirty="0"/>
              <a:t> Testing: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puras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Ejemplo</a:t>
            </a:r>
            <a:r>
              <a:rPr lang="en-US" b="1" dirty="0"/>
              <a:t>: </a:t>
            </a:r>
          </a:p>
          <a:p>
            <a:r>
              <a:rPr lang="en-US" dirty="0"/>
              <a:t>function Welcome({ name }) {</a:t>
            </a:r>
          </a:p>
          <a:p>
            <a:r>
              <a:rPr lang="en-US" dirty="0"/>
              <a:t>  return &lt;h1&gt;¡Hola, {name}!&lt;/h1&gt;;</a:t>
            </a:r>
          </a:p>
          <a:p>
            <a:r>
              <a:rPr lang="es-ES" dirty="0"/>
              <a:t>}</a:t>
            </a:r>
            <a:endParaRPr lang="en-US" dirty="0"/>
          </a:p>
          <a:p>
            <a:r>
              <a:rPr lang="es-ES" dirty="0"/>
              <a:t>// Uso: &lt;</a:t>
            </a:r>
            <a:r>
              <a:rPr lang="es-ES" dirty="0" err="1"/>
              <a:t>Welcome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="Javier" /&gt;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22F8CF-3131-09EA-720B-9EE4A17C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C5E33D-5ED2-A4A3-5474-64A3E53CEFC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B9A-5E86-535D-F4EF-8E20CE18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CE3B6E-049F-47FC-8770-CB12D45B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973C92-CBE0-F84B-EF6F-1CE4163D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Composición de Componentes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2BCF9-45DC-B42D-4D14-33EAB541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ES" dirty="0"/>
              <a:t>Componentes se anidan como bloques.</a:t>
            </a:r>
            <a:endParaRPr lang="en-US" dirty="0"/>
          </a:p>
          <a:p>
            <a:pPr lvl="1"/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function Header() {</a:t>
            </a:r>
          </a:p>
          <a:p>
            <a:pPr lvl="1"/>
            <a:r>
              <a:rPr lang="en-US" dirty="0"/>
              <a:t>  return &lt;header&gt;Mi App&lt;/header&gt;;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function Welcome({ name }) {</a:t>
            </a:r>
          </a:p>
          <a:p>
            <a:pPr lvl="1"/>
            <a:r>
              <a:rPr lang="en-US" dirty="0"/>
              <a:t>  return &lt;h1&gt;Hola, {name}&lt;/h1&gt;;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function App()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&lt;div&gt;</a:t>
            </a:r>
          </a:p>
          <a:p>
            <a:pPr lvl="1"/>
            <a:r>
              <a:rPr lang="en-US" dirty="0"/>
              <a:t>      &lt;Header /&gt;</a:t>
            </a:r>
          </a:p>
          <a:p>
            <a:pPr lvl="1"/>
            <a:r>
              <a:rPr lang="en-US" dirty="0"/>
              <a:t>      &lt;Welcome name="Naomy" /&gt;</a:t>
            </a:r>
          </a:p>
          <a:p>
            <a:pPr lvl="1"/>
            <a:r>
              <a:rPr lang="en-US" dirty="0"/>
              <a:t>    &lt;/div&gt;</a:t>
            </a:r>
          </a:p>
          <a:p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B28AF16-6867-EB2E-71AE-CCA25B01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775"/>
            <a:ext cx="1328928" cy="837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358EA0-07D3-202C-0C02-AE004778D9E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E4FC-1772-FB5B-7FC7-932C821F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EF3173-5690-BE81-4FB8-20552610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C89B19-3775-9CE7-4301-190618E5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ABC57-F1DA-CCC1-FFC2-D4F7D63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Crear componente </a:t>
            </a:r>
            <a:r>
              <a:rPr lang="es-ES" dirty="0" err="1"/>
              <a:t>Greeting</a:t>
            </a:r>
            <a:r>
              <a:rPr lang="es-ES" dirty="0"/>
              <a:t> personalizado con nombre y mensaje.</a:t>
            </a:r>
          </a:p>
          <a:p>
            <a:pPr lvl="0"/>
            <a:endParaRPr lang="es-ES" dirty="0"/>
          </a:p>
          <a:p>
            <a:pPr lvl="0"/>
            <a:r>
              <a:rPr lang="en-US" dirty="0" err="1"/>
              <a:t>Preguntas</a:t>
            </a:r>
            <a:r>
              <a:rPr lang="en-US" dirty="0"/>
              <a:t> de </a:t>
            </a:r>
            <a:r>
              <a:rPr lang="en-US" dirty="0" err="1"/>
              <a:t>Comprensión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transpila</a:t>
            </a:r>
            <a:r>
              <a:rPr lang="en-US" dirty="0"/>
              <a:t> JSX?</a:t>
            </a:r>
          </a:p>
          <a:p>
            <a:pPr lvl="1"/>
            <a:r>
              <a:rPr lang="es-ES" dirty="0"/>
              <a:t>¿Por qué usar componentes funcionales?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</a:t>
            </a:r>
            <a:r>
              <a:rPr lang="en-US" dirty="0" err="1"/>
              <a:t>fragmento</a:t>
            </a:r>
            <a:r>
              <a:rPr lang="en-US" dirty="0"/>
              <a:t>?</a:t>
            </a:r>
          </a:p>
          <a:p>
            <a:pPr lvl="0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490B8CF-6960-944C-5074-BE7AB4F3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A41477-C01D-7641-1FF8-DE9C5A9C7EE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6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3F409-C8DD-FD70-1645-AA05DC15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DF8648-8804-93A1-65AD-2A57F844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8F80CA-CE8D-1450-FE9E-AD46992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T</a:t>
            </a:r>
            <a:r>
              <a:rPr lang="en-US" dirty="0"/>
              <a:t>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794-CDEC-539D-DA00-C7EE4E68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Tarea para Casa:</a:t>
            </a:r>
            <a:endParaRPr lang="en-US" dirty="0"/>
          </a:p>
          <a:p>
            <a:pPr lvl="0"/>
            <a:r>
              <a:rPr lang="en-US" dirty="0"/>
              <a:t>Crear 3 </a:t>
            </a:r>
            <a:r>
              <a:rPr lang="en-US" dirty="0" err="1"/>
              <a:t>componentes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Button: </a:t>
            </a:r>
            <a:r>
              <a:rPr lang="en-US" dirty="0" err="1"/>
              <a:t>Recibe</a:t>
            </a:r>
            <a:r>
              <a:rPr lang="en-US" dirty="0"/>
              <a:t> prop text.</a:t>
            </a:r>
          </a:p>
          <a:p>
            <a:pPr lvl="1"/>
            <a:r>
              <a:rPr lang="es-ES" dirty="0" err="1"/>
              <a:t>Card</a:t>
            </a:r>
            <a:r>
              <a:rPr lang="es-ES" dirty="0"/>
              <a:t>: Muestra título y descripción.</a:t>
            </a:r>
            <a:endParaRPr lang="en-US" dirty="0"/>
          </a:p>
          <a:p>
            <a:pPr lvl="1"/>
            <a:r>
              <a:rPr lang="es-ES" dirty="0" err="1"/>
              <a:t>Image</a:t>
            </a:r>
            <a:r>
              <a:rPr lang="es-ES" dirty="0"/>
              <a:t>: Muestra </a:t>
            </a:r>
            <a:r>
              <a:rPr lang="es-ES" dirty="0" err="1"/>
              <a:t>img</a:t>
            </a:r>
            <a:r>
              <a:rPr lang="es-ES" dirty="0"/>
              <a:t> con src </a:t>
            </a:r>
            <a:r>
              <a:rPr lang="es-ES" dirty="0" err="1"/>
              <a:t>prop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181B10B-E646-6829-BE42-5F8EA5E96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322858-D893-0232-6939-6074C58F1A0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18DC-3924-620C-B2BD-382D1155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73F48-DA97-8667-0330-1AD06609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FC48B-0FDB-FB1A-9FD2-B20A29E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76" y="2326876"/>
            <a:ext cx="5879592" cy="1325563"/>
          </a:xfrm>
        </p:spPr>
        <p:txBody>
          <a:bodyPr>
            <a:noAutofit/>
          </a:bodyPr>
          <a:lstStyle/>
          <a:p>
            <a:r>
              <a:rPr lang="es-ES" sz="9600" b="1" dirty="0"/>
              <a:t>G</a:t>
            </a:r>
            <a:r>
              <a:rPr lang="en-US" sz="9600" b="1" dirty="0"/>
              <a:t>RACIAS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EB058E6-F012-5BEB-130D-53B504BB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CEE3A9-8D6D-3420-2A31-B71F966CAF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6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507</Words>
  <Application>Microsoft Office PowerPoint</Application>
  <PresentationFormat>Widescreen</PresentationFormat>
  <Paragraphs>84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Bootcamp Intensivo para Javier y Naomy - AcademyCoder.com</vt:lpstr>
      <vt:lpstr>Semana 1 - Día 2: JSX y Componentes Funcionales</vt:lpstr>
      <vt:lpstr>¿Qué es JSX?</vt:lpstr>
      <vt:lpstr>Reglas de JSX</vt:lpstr>
      <vt:lpstr>Componentes Funcionales</vt:lpstr>
      <vt:lpstr>Composición de Componentes</vt:lpstr>
      <vt:lpstr>Práctica</vt:lpstr>
      <vt:lpstr>TAREA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Jompy31</dc:creator>
  <cp:lastModifiedBy>Jean Pierre Barnett</cp:lastModifiedBy>
  <cp:revision>5</cp:revision>
  <dcterms:created xsi:type="dcterms:W3CDTF">2024-07-17T16:40:36Z</dcterms:created>
  <dcterms:modified xsi:type="dcterms:W3CDTF">2025-08-12T15:03:07Z</dcterms:modified>
</cp:coreProperties>
</file>