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70" r:id="rId5"/>
    <p:sldId id="271" r:id="rId6"/>
    <p:sldId id="258" r:id="rId7"/>
    <p:sldId id="259" r:id="rId8"/>
    <p:sldId id="272" r:id="rId9"/>
    <p:sldId id="261" r:id="rId10"/>
    <p:sldId id="262" r:id="rId11"/>
    <p:sldId id="273" r:id="rId12"/>
    <p:sldId id="274" r:id="rId13"/>
    <p:sldId id="275" r:id="rId14"/>
    <p:sldId id="276" r:id="rId15"/>
    <p:sldId id="263" r:id="rId16"/>
    <p:sldId id="277" r:id="rId17"/>
    <p:sldId id="278" r:id="rId18"/>
    <p:sldId id="269" r:id="rId19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79" d="100"/>
          <a:sy n="79" d="100"/>
        </p:scale>
        <p:origin x="101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CADB4F-7746-9CBF-6C9F-352A0623B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50E495-D660-1F36-3B71-AE95BFB63B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A66381-1AC2-A3AD-4D2D-0C3026AFF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12DDB-BA2D-8E22-C122-B008DB70C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8CC1619-B57E-20E6-EB18-C1851AF89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2829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BB23CA-434F-84C6-F714-8A297C88F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5380E9-AD65-F18A-913A-C355BB263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822639-31C0-AF61-7EDD-0B8B373B7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B09711-E3D1-2F12-5709-533DBD386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A39465B-C80A-F79E-62AC-FDE52D23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646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DF36ABD-B259-C8FB-1795-D56767C943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BB96E39-36F7-D4CB-DFC3-1835C62801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0F294-6BB3-D3C5-AFCB-389FC29F9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08855A3-7D5D-5BD5-9F64-81EAF390B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E31F6E-12B9-D58A-F959-51456BBB6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7889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91DACE-7439-E54E-C785-7A0D8D0AE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220A32-E1D7-5DFD-E265-26E763097E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58944F3-4104-1A7B-9B6D-EF23FBDB5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B41E0-6A0D-0F0B-78A5-C15B29669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E3CCD4F-4C09-D820-8CAE-5AB520D33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80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4BCF7-8304-A72F-F8DF-CF92BB35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BB3441-20D6-C272-7B9D-E749B6977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D731DB-078B-F6F6-018F-4A62FBE70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47F109-D0B3-5395-FC5C-7AEFA999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C21829-F39F-CC49-8C8B-8E18DB35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11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019BEC-192D-1D96-98A7-503DB4BA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1724DE-29A1-0BD8-8513-28F6E3368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D4E3023-5F4C-4CC7-1832-215A3F60A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1DE4CFF-4C51-25D8-040F-EB0D29657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6CCD71-A6B1-26B0-7641-4B9226E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308CF20-1B96-484E-AACE-1B1B2D9B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80502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AF5A5E-2D02-4321-1D80-8DB0566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CF7144-786B-8C46-8C4D-AFD2C98948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5E05EB4-9EDE-23E0-8799-1A7E4DBAA8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39975F9-2C02-B970-CAAC-7106A97CD6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2259C05-66DA-07BB-8E70-F859809FC0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A6AA65-0D3B-7DB1-8353-A3A35FCE1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4F6098A-9132-3AF4-FDCC-39BF799CF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041B7B9-C804-8EAA-7668-6DF9B45B8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04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7034C-228D-0A0E-D4CF-0C6FAF970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1E97DAB-8701-4C0A-350F-5B4097DC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34AAD72A-DE35-01AD-A38C-54AAA6016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8BFF0DE-E8C1-BCE3-CBB0-BC0C4D15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354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6540CB6-9DFD-4ED2-8108-9E1521C88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F504AE-6EF2-4AAD-2CD7-48370581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F0868EC-B95A-0BA7-3132-B5BA9157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97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C88D1D-859E-32F7-EF5C-BB5E54758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4933FF-3BA4-763B-2DD9-384829CF5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DDD0A8E-721C-AA67-5269-D0D842AE83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678376F-4484-F35D-DCE3-4D381CB5E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8D9427-D27C-744B-05B6-C07003FD7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CAD32E3-3802-88F2-0475-4839C562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616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74AF9-6B6C-2212-608C-50DC1D1A5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ADB8918-1DDB-3B27-6668-37FA098AE9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640F20E-C762-4113-653B-9949C5F081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24855D-F281-5DFF-6C6E-E9266C06D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63B0607-8DDC-098D-D8C3-9648DA17B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382AAE-5F23-DDA8-5259-317E518A0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0487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4BA4924-8EAE-8A0B-7FB0-A1168C6D4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EC6A4C9-A651-2732-BD6C-A875CF506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7F0903-0A29-257F-D30A-AC0D16E83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EE082-CC84-42F1-B1A9-5FF676D34F73}" type="datetimeFigureOut">
              <a:rPr lang="es-ES" smtClean="0"/>
              <a:t>13/08/2025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9E7190-9772-51D9-C974-819FBA9C0D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243535D-01C0-2A8E-C7B1-D5BD322B9D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B523AE-95F1-4D8D-B4D2-DC21DACE4C6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59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react.dev/learn/writing-markup-with-js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3B0FA494-45CB-B0E2-91F2-06217FA6201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C1498-97F1-27DF-907B-1F9C1E4451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 err="1"/>
              <a:t>Bootcamp</a:t>
            </a:r>
            <a:r>
              <a:rPr lang="es-ES" dirty="0"/>
              <a:t> Intensivo para Javier y Naomy - AcademyCoder.com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762E05-7066-6BC8-615D-DBCA24FC56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231824" cy="2314979"/>
          </a:xfrm>
        </p:spPr>
        <p:txBody>
          <a:bodyPr>
            <a:normAutofit fontScale="55000" lnSpcReduction="20000"/>
          </a:bodyPr>
          <a:lstStyle/>
          <a:p>
            <a:r>
              <a:rPr lang="es-ES" sz="5900" b="1" dirty="0"/>
              <a:t>Profesor: </a:t>
            </a:r>
          </a:p>
          <a:p>
            <a:r>
              <a:rPr lang="es-ES" sz="5900" b="1" dirty="0"/>
              <a:t>Jean Pierre Barnett </a:t>
            </a:r>
            <a:r>
              <a:rPr lang="es-ES" sz="5900" b="1" dirty="0" err="1"/>
              <a:t>Caruzo</a:t>
            </a:r>
            <a:endParaRPr lang="es-ES" sz="5900" b="1" dirty="0"/>
          </a:p>
          <a:p>
            <a:endParaRPr lang="es-ES" sz="5900" b="1" dirty="0"/>
          </a:p>
          <a:p>
            <a:r>
              <a:rPr lang="es-ES" sz="5900" b="1" dirty="0"/>
              <a:t>Fecha de creación:</a:t>
            </a:r>
          </a:p>
          <a:p>
            <a:r>
              <a:rPr lang="es-ES" sz="5900" b="1" dirty="0"/>
              <a:t>08-2025</a:t>
            </a:r>
          </a:p>
          <a:p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BE18CAF8-6403-1046-1E90-452790B5F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5EE2FC-D516-6FC0-10DE-B3C2AADF8CA4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0C8751C7-5808-2923-D9D7-7BDA1EEAC8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89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CE4FC-1772-FB5B-7FC7-932C821FE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5EF3173-5690-BE81-4FB8-20552610342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5C89B19-3775-9CE7-4301-190618E5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1ABC57-F1DA-CCC1-FFC2-D4F7D6384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dirty="0"/>
              <a:t>Crear componente </a:t>
            </a:r>
            <a:r>
              <a:rPr lang="es-ES" dirty="0" err="1"/>
              <a:t>Greeting</a:t>
            </a:r>
            <a:r>
              <a:rPr lang="es-ES" dirty="0"/>
              <a:t> personalizado con nombre y mensaje.</a:t>
            </a:r>
          </a:p>
          <a:p>
            <a:pPr lvl="0"/>
            <a:endParaRPr lang="es-ES" dirty="0"/>
          </a:p>
          <a:p>
            <a:pPr lvl="0"/>
            <a:r>
              <a:rPr lang="en-US" dirty="0" err="1"/>
              <a:t>Preguntas</a:t>
            </a:r>
            <a:r>
              <a:rPr lang="en-US" dirty="0"/>
              <a:t> de </a:t>
            </a:r>
            <a:r>
              <a:rPr lang="en-US" dirty="0" err="1"/>
              <a:t>Comprensión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</a:t>
            </a:r>
            <a:r>
              <a:rPr lang="en-US" dirty="0" err="1"/>
              <a:t>transpila</a:t>
            </a:r>
            <a:r>
              <a:rPr lang="en-US" dirty="0"/>
              <a:t> JSX?</a:t>
            </a:r>
          </a:p>
          <a:p>
            <a:pPr lvl="1"/>
            <a:r>
              <a:rPr lang="es-ES" dirty="0"/>
              <a:t>¿Por qué usar componentes funcionales?</a:t>
            </a:r>
            <a:endParaRPr lang="en-US" dirty="0"/>
          </a:p>
          <a:p>
            <a:pPr lvl="1"/>
            <a:r>
              <a:rPr lang="en-US" dirty="0"/>
              <a:t>¿</a:t>
            </a:r>
            <a:r>
              <a:rPr lang="en-US" dirty="0" err="1"/>
              <a:t>Qué</a:t>
            </a:r>
            <a:r>
              <a:rPr lang="en-US" dirty="0"/>
              <a:t> es un </a:t>
            </a:r>
            <a:r>
              <a:rPr lang="en-US" dirty="0" err="1"/>
              <a:t>fragmento</a:t>
            </a:r>
            <a:r>
              <a:rPr lang="en-US" dirty="0"/>
              <a:t>?</a:t>
            </a:r>
          </a:p>
          <a:p>
            <a:pPr lvl="0"/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8490B8CF-6960-944C-5074-BE7AB4F3D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DEA41477-C01D-7641-1FF8-DE9C5A9C7EE2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362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A3876-90AB-EA93-9490-7E70E57ED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CBED196-0E1B-0F84-E682-3D4F5CB747A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4F5673-2E7D-7229-FEEF-C362E2905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/>
              <a:t>Reglas para {}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3FBCAE-912D-87D3-6157-A8E11D327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s-ES" dirty="0"/>
              <a:t>Solo expresiones (no bloques como </a:t>
            </a:r>
            <a:r>
              <a:rPr lang="es-ES" dirty="0" err="1"/>
              <a:t>if</a:t>
            </a:r>
            <a:r>
              <a:rPr lang="es-ES" dirty="0"/>
              <a:t> o </a:t>
            </a:r>
            <a:r>
              <a:rPr lang="es-ES" dirty="0" err="1"/>
              <a:t>for</a:t>
            </a:r>
            <a:r>
              <a:rPr lang="es-ES" dirty="0"/>
              <a:t>). </a:t>
            </a:r>
            <a:endParaRPr lang="en-US" dirty="0"/>
          </a:p>
          <a:p>
            <a:pPr lvl="1"/>
            <a:r>
              <a:rPr lang="es-ES" dirty="0"/>
              <a:t>Ejemplo válido: {user.name || 'Anónimo'}. </a:t>
            </a:r>
            <a:endParaRPr lang="en-US" dirty="0"/>
          </a:p>
          <a:p>
            <a:pPr lvl="1"/>
            <a:r>
              <a:rPr lang="es-ES" dirty="0"/>
              <a:t>Ejemplo inválido: {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user</a:t>
            </a:r>
            <a:r>
              <a:rPr lang="es-ES" dirty="0"/>
              <a:t>) { user.name }}.</a:t>
            </a:r>
          </a:p>
          <a:p>
            <a:pPr lvl="1"/>
            <a:endParaRPr lang="en-US" dirty="0"/>
          </a:p>
          <a:p>
            <a:pPr lvl="2"/>
            <a:r>
              <a:rPr lang="es-ES" b="1" dirty="0"/>
              <a:t>Caso Real</a:t>
            </a:r>
            <a:r>
              <a:rPr lang="es-ES" dirty="0"/>
              <a:t>: En Amazon, JSX renderiza precios dinámicos con {</a:t>
            </a:r>
            <a:r>
              <a:rPr lang="es-ES" dirty="0" err="1"/>
              <a:t>product.price.toFixed</a:t>
            </a:r>
            <a:r>
              <a:rPr lang="es-ES" dirty="0"/>
              <a:t>(2)}. </a:t>
            </a:r>
          </a:p>
          <a:p>
            <a:pPr lvl="2"/>
            <a:endParaRPr lang="en-US" dirty="0"/>
          </a:p>
          <a:p>
            <a:pPr lvl="2"/>
            <a:r>
              <a:rPr lang="es-ES" b="1" dirty="0"/>
              <a:t>Pregunta para Entrevistas</a:t>
            </a:r>
            <a:r>
              <a:rPr lang="es-ES" dirty="0"/>
              <a:t>: ¿Cómo manejarías lógica condicional en JSX?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AC0AD681-558A-C73E-5D8E-394A3BA30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6F44D96A-FD5D-F92C-584F-EB93AD22B12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8477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A89B-47BF-F96A-04F5-C53F17B43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4983E93-522F-7CA1-EB0F-79558278682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6EA309-8BB7-CA69-CF40-6369027D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D04F04-3619-DAED-A6B9-6E324925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s-ES" b="1" dirty="0"/>
              <a:t>Ejercicio</a:t>
            </a:r>
            <a:r>
              <a:rPr lang="es-ES" dirty="0"/>
              <a:t>: Crear un componente </a:t>
            </a:r>
            <a:r>
              <a:rPr lang="es-ES" dirty="0" err="1"/>
              <a:t>Greeting</a:t>
            </a:r>
            <a:r>
              <a:rPr lang="es-ES" dirty="0"/>
              <a:t> personalizado con JSX. </a:t>
            </a:r>
            <a:endParaRPr lang="en-US" dirty="0"/>
          </a:p>
          <a:p>
            <a:pPr lvl="1"/>
            <a:r>
              <a:rPr lang="en-US" b="1" dirty="0"/>
              <a:t>Pasos</a:t>
            </a:r>
            <a:r>
              <a:rPr lang="en-US" dirty="0"/>
              <a:t>: </a:t>
            </a:r>
          </a:p>
          <a:p>
            <a:pPr lvl="2"/>
            <a:r>
              <a:rPr lang="es-ES" dirty="0"/>
              <a:t>Crear src/Greeting.js como componente funcional. </a:t>
            </a:r>
            <a:endParaRPr lang="en-US" dirty="0"/>
          </a:p>
          <a:p>
            <a:pPr lvl="2"/>
            <a:r>
              <a:rPr lang="es-ES" dirty="0"/>
              <a:t>Usar JSX con una variable dinámica (ej. nombre del estudiante). </a:t>
            </a:r>
            <a:endParaRPr lang="en-US" dirty="0"/>
          </a:p>
          <a:p>
            <a:pPr lvl="2"/>
            <a:r>
              <a:rPr lang="es-ES" dirty="0"/>
              <a:t>Incluir un condicional en JSX (ej. mostrar un mensaje según el día). </a:t>
            </a:r>
            <a:endParaRPr lang="en-US" dirty="0"/>
          </a:p>
          <a:p>
            <a:pPr lvl="2"/>
            <a:r>
              <a:rPr lang="es-ES" dirty="0"/>
              <a:t>Importar y renderizar en App.js.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DA9A972-ABFF-DA59-F9D0-5AD901FB6F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C0C8C0-30B4-DA3B-F031-7A6926F887C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05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E4AAA-2D02-059A-8A89-E6B68E9ED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1029F47-5369-060A-0E3C-68A48D9B55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9F02894-C7DA-F42F-224F-AC01A529C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Práctica</a:t>
            </a:r>
            <a:r>
              <a:rPr lang="en-US" b="1" dirty="0"/>
              <a:t> </a:t>
            </a:r>
            <a:r>
              <a:rPr lang="en-US" b="1" dirty="0" err="1"/>
              <a:t>Guiada</a:t>
            </a:r>
            <a:r>
              <a:rPr lang="en-U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630343-340F-CFF7-7D18-2DF4F36A7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dirty="0"/>
          </a:p>
          <a:p>
            <a:pPr lvl="1"/>
            <a:r>
              <a:rPr lang="en-US" dirty="0"/>
              <a:t>// </a:t>
            </a:r>
            <a:r>
              <a:rPr lang="en-US" dirty="0" err="1"/>
              <a:t>src</a:t>
            </a:r>
            <a:r>
              <a:rPr lang="en-US" dirty="0"/>
              <a:t>/Greeting.js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function Greeting() {</a:t>
            </a:r>
          </a:p>
          <a:p>
            <a:pPr lvl="1"/>
            <a:r>
              <a:rPr lang="en-US" dirty="0"/>
              <a:t>  const name = "Javier y Naomy";</a:t>
            </a:r>
          </a:p>
          <a:p>
            <a:pPr lvl="1"/>
            <a:r>
              <a:rPr lang="en-US" dirty="0"/>
              <a:t>  const </a:t>
            </a:r>
            <a:r>
              <a:rPr lang="en-US" dirty="0" err="1"/>
              <a:t>isFirstDay</a:t>
            </a:r>
            <a:r>
              <a:rPr lang="en-US" dirty="0"/>
              <a:t> = true;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&lt;h1&gt;¡Hola, {name}!&lt;/h1&gt;</a:t>
            </a:r>
          </a:p>
          <a:p>
            <a:pPr lvl="1"/>
            <a:r>
              <a:rPr lang="es-ES" dirty="0"/>
              <a:t>      &lt;p&gt;{</a:t>
            </a:r>
            <a:r>
              <a:rPr lang="es-ES" dirty="0" err="1"/>
              <a:t>isFirstDay</a:t>
            </a:r>
            <a:r>
              <a:rPr lang="es-ES" dirty="0"/>
              <a:t> ? 'Bienvenidos al primer día!' : 'Sigan aprendiendo!'}&lt;/p&gt;</a:t>
            </a:r>
            <a:endParaRPr lang="en-US" dirty="0"/>
          </a:p>
          <a:p>
            <a:pPr lvl="1"/>
            <a:r>
              <a:rPr lang="es-ES" dirty="0"/>
              <a:t>    </a:t>
            </a:r>
            <a:r>
              <a:rPr lang="en-US" dirty="0"/>
              <a:t>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Greeting;</a:t>
            </a:r>
          </a:p>
          <a:p>
            <a:pPr lvl="1"/>
            <a:r>
              <a:rPr lang="en-US" dirty="0"/>
              <a:t> 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src</a:t>
            </a:r>
            <a:r>
              <a:rPr lang="en-US" dirty="0"/>
              <a:t>/App.js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import Greeting from './Greeting';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 </a:t>
            </a:r>
            <a:r>
              <a:rPr lang="en-US" dirty="0" err="1"/>
              <a:t>className</a:t>
            </a:r>
            <a:r>
              <a:rPr lang="en-US" dirty="0"/>
              <a:t>="App"&gt;</a:t>
            </a:r>
          </a:p>
          <a:p>
            <a:pPr lvl="1"/>
            <a:r>
              <a:rPr lang="en-US" dirty="0"/>
              <a:t>      &lt;Greeting /&gt;</a:t>
            </a:r>
          </a:p>
          <a:p>
            <a:pPr lvl="1"/>
            <a:r>
              <a:rPr lang="en-US" dirty="0"/>
              <a:t>    &lt;/div&gt;</a:t>
            </a:r>
          </a:p>
          <a:p>
            <a:pPr lvl="1"/>
            <a:r>
              <a:rPr lang="en-US" dirty="0"/>
              <a:t>  );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App;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56B214A0-F9D1-42DA-C74C-6BAE37FF60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5025331-7FFA-9D07-2B70-0FA0D33593BD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86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F239-D545-AE54-1A0F-7D87ADA19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30D4F9D0-3B5B-B532-409A-BA628B95C8E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FF09127-40B3-51F7-A406-BC74EF12E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 err="1"/>
              <a:t>Errores</a:t>
            </a:r>
            <a:r>
              <a:rPr lang="en-US" b="1" dirty="0"/>
              <a:t> </a:t>
            </a:r>
            <a:r>
              <a:rPr lang="en-US" b="1" dirty="0" err="1"/>
              <a:t>Comunes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C63296-7C5E-F58C-129A-1E64CCC09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dirty="0" err="1"/>
              <a:t>Olvidar</a:t>
            </a:r>
            <a:r>
              <a:rPr lang="en-US" dirty="0"/>
              <a:t> import React from 'react' (</a:t>
            </a:r>
            <a:r>
              <a:rPr lang="en-US" dirty="0" err="1"/>
              <a:t>necesario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CRA para JSX). </a:t>
            </a:r>
          </a:p>
          <a:p>
            <a:pPr lvl="1"/>
            <a:r>
              <a:rPr lang="es-ES" dirty="0"/>
              <a:t>Usar </a:t>
            </a:r>
            <a:r>
              <a:rPr lang="es-ES" dirty="0" err="1"/>
              <a:t>class</a:t>
            </a:r>
            <a:r>
              <a:rPr lang="es-ES" dirty="0"/>
              <a:t> en lugar de className. </a:t>
            </a:r>
            <a:endParaRPr lang="en-US" dirty="0"/>
          </a:p>
          <a:p>
            <a:pPr lvl="1"/>
            <a:r>
              <a:rPr lang="en-US" dirty="0"/>
              <a:t>No </a:t>
            </a:r>
            <a:r>
              <a:rPr lang="en-US" dirty="0" err="1"/>
              <a:t>cerrar</a:t>
            </a:r>
            <a:r>
              <a:rPr lang="en-US" dirty="0"/>
              <a:t> </a:t>
            </a:r>
            <a:r>
              <a:rPr lang="en-US" dirty="0" err="1"/>
              <a:t>etiquetas</a:t>
            </a:r>
            <a:r>
              <a:rPr lang="en-US" dirty="0"/>
              <a:t> JSX.</a:t>
            </a:r>
          </a:p>
          <a:p>
            <a:pPr lvl="2"/>
            <a:r>
              <a:rPr lang="es-ES" b="1" dirty="0"/>
              <a:t>Pregunta para Entrevistas</a:t>
            </a:r>
            <a:r>
              <a:rPr lang="es-ES" dirty="0"/>
              <a:t>: ¿Por qué </a:t>
            </a:r>
            <a:r>
              <a:rPr lang="es-ES" dirty="0" err="1"/>
              <a:t>React</a:t>
            </a:r>
            <a:r>
              <a:rPr lang="es-ES" dirty="0"/>
              <a:t> requiere importar </a:t>
            </a:r>
            <a:r>
              <a:rPr lang="es-ES" dirty="0" err="1"/>
              <a:t>React</a:t>
            </a:r>
            <a:r>
              <a:rPr lang="es-ES" dirty="0"/>
              <a:t> para usar JSX?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ED52D60-293E-7BD2-9383-B60521D153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5965B0-BE8E-3293-A9DE-0A4CB5EFCEA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6703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3F409-C8DD-FD70-1645-AA05DC151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6DF8648-8804-93A1-65AD-2A57F8446A6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F8F80CA-CE8D-1450-FE9E-AD4699236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b="1" dirty="0" err="1"/>
              <a:t>Resumen</a:t>
            </a:r>
            <a:r>
              <a:rPr lang="en-US" dirty="0"/>
              <a:t>: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CA794-CDEC-539D-DA00-C7EE4E680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s-ES" dirty="0"/>
              <a:t>JSX combina HTML y JS, compilado por Babel a funciones </a:t>
            </a:r>
            <a:r>
              <a:rPr lang="es-ES" dirty="0" err="1"/>
              <a:t>React</a:t>
            </a:r>
            <a:r>
              <a:rPr lang="es-ES" dirty="0"/>
              <a:t>. </a:t>
            </a:r>
            <a:endParaRPr lang="en-US" dirty="0"/>
          </a:p>
          <a:p>
            <a:r>
              <a:rPr lang="es-ES" dirty="0"/>
              <a:t>Componentes funcionales son el estándar para UI modular. </a:t>
            </a:r>
            <a:endParaRPr lang="en-US" dirty="0"/>
          </a:p>
          <a:p>
            <a:r>
              <a:rPr lang="es-ES" dirty="0"/>
              <a:t>{} permite dinamismo en la UI.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4181B10B-E646-6829-BE42-5F8EA5E96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5322858-D893-0232-6939-6074C58F1A0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468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7D221-C0FD-165A-B323-B12A08F89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E5F6E2F-8C64-0C1A-13BC-115852DF5A35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6CFA3DE-FDA7-E62A-CA2C-F694706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T</a:t>
            </a:r>
            <a:r>
              <a:rPr lang="en-US" dirty="0"/>
              <a:t>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1C747DB-3172-02F9-0EAB-CCC7859D9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Tarea para Casa:</a:t>
            </a:r>
            <a:endParaRPr lang="en-US" dirty="0"/>
          </a:p>
          <a:p>
            <a:pPr lvl="0"/>
            <a:r>
              <a:rPr lang="en-US" dirty="0"/>
              <a:t>Crear 3 </a:t>
            </a:r>
            <a:r>
              <a:rPr lang="en-US" dirty="0" err="1"/>
              <a:t>componentes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Button: </a:t>
            </a:r>
            <a:r>
              <a:rPr lang="en-US" dirty="0" err="1"/>
              <a:t>Recibe</a:t>
            </a:r>
            <a:r>
              <a:rPr lang="en-US" dirty="0"/>
              <a:t> prop text.</a:t>
            </a:r>
          </a:p>
          <a:p>
            <a:pPr lvl="1"/>
            <a:r>
              <a:rPr lang="es-ES" dirty="0" err="1"/>
              <a:t>Card</a:t>
            </a:r>
            <a:r>
              <a:rPr lang="es-ES" dirty="0"/>
              <a:t>: Muestra título y descripción.</a:t>
            </a:r>
            <a:endParaRPr lang="en-US" dirty="0"/>
          </a:p>
          <a:p>
            <a:pPr lvl="1"/>
            <a:r>
              <a:rPr lang="es-ES" dirty="0" err="1"/>
              <a:t>Image</a:t>
            </a:r>
            <a:r>
              <a:rPr lang="es-ES" dirty="0"/>
              <a:t>: Muestra </a:t>
            </a:r>
            <a:r>
              <a:rPr lang="es-ES" dirty="0" err="1"/>
              <a:t>img</a:t>
            </a:r>
            <a:r>
              <a:rPr lang="es-ES" dirty="0"/>
              <a:t> con src </a:t>
            </a:r>
            <a:r>
              <a:rPr lang="es-ES" dirty="0" err="1"/>
              <a:t>prop</a:t>
            </a:r>
            <a:r>
              <a:rPr lang="es-ES" dirty="0"/>
              <a:t>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1882B85-8BFD-A5B0-53E7-9D78D23945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F6E3E63-B073-42F5-24B9-0B04EB0E048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0335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E0AC4-1ECE-4498-936A-92D27DF4B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B351AD7-559E-8B60-A5BD-73F3A356EB9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B9D9ED5-5362-8647-7838-C5332F471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s-ES" dirty="0"/>
              <a:t>T</a:t>
            </a:r>
            <a:r>
              <a:rPr lang="en-US" dirty="0"/>
              <a:t>AREA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24E964-6AAE-48A6-4E15-308D613B5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s-ES" dirty="0"/>
              <a:t>Leer </a:t>
            </a:r>
            <a:r>
              <a:rPr lang="es-ES" u="sng" dirty="0">
                <a:hlinkClick r:id="rId3"/>
              </a:rPr>
              <a:t>https://react.dev/learn/writing-markup-with-jsx</a:t>
            </a:r>
            <a:r>
              <a:rPr lang="es-ES" dirty="0"/>
              <a:t>. </a:t>
            </a:r>
            <a:endParaRPr lang="en-US" dirty="0"/>
          </a:p>
          <a:p>
            <a:pPr lvl="1"/>
            <a:r>
              <a:rPr lang="es-ES" dirty="0"/>
              <a:t>Crear un componente </a:t>
            </a:r>
            <a:r>
              <a:rPr lang="es-ES" dirty="0" err="1"/>
              <a:t>WelcomeMessage</a:t>
            </a:r>
            <a:r>
              <a:rPr lang="es-ES" dirty="0"/>
              <a:t> con datos dinámicos (nombre, fecha actual). </a:t>
            </a:r>
            <a:endParaRPr lang="en-US" dirty="0"/>
          </a:p>
          <a:p>
            <a:pPr lvl="1"/>
            <a:r>
              <a:rPr lang="es-ES" dirty="0"/>
              <a:t>Añadir un condicional para mostrar un mensaje diferente si es lunes.</a:t>
            </a:r>
          </a:p>
          <a:p>
            <a:pPr lvl="1"/>
            <a:endParaRPr lang="en-US" dirty="0"/>
          </a:p>
          <a:p>
            <a:pPr lvl="2"/>
            <a:r>
              <a:rPr lang="es-ES" b="1" dirty="0"/>
              <a:t>Pregunta Reflexiva</a:t>
            </a:r>
            <a:r>
              <a:rPr lang="es-ES" dirty="0"/>
              <a:t>: ¿Cómo mejora JSX la productividad del desarrollador? </a:t>
            </a:r>
          </a:p>
          <a:p>
            <a:pPr lvl="2"/>
            <a:endParaRPr lang="en-US" dirty="0"/>
          </a:p>
          <a:p>
            <a:pPr lvl="2"/>
            <a:r>
              <a:rPr lang="es-ES" b="1" dirty="0"/>
              <a:t>Pregunta para Entrevistas</a:t>
            </a:r>
            <a:r>
              <a:rPr lang="es-ES" dirty="0"/>
              <a:t>: ¿Cómo manejarías un componente que necesita múltiples condicionales en JSX?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152DA63-17AA-6091-711A-BE4650988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B1ADCE8F-8B7E-2520-F4A5-2342F16940B8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4102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C18DC-3924-620C-B2BD-382D1155B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EE73F48-DA97-8667-0330-1AD06609C7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FC48B-0FDB-FB1A-9FD2-B20A29EB0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576" y="2326876"/>
            <a:ext cx="5879592" cy="1325563"/>
          </a:xfrm>
        </p:spPr>
        <p:txBody>
          <a:bodyPr>
            <a:noAutofit/>
          </a:bodyPr>
          <a:lstStyle/>
          <a:p>
            <a:r>
              <a:rPr lang="es-ES" sz="9600" b="1" dirty="0"/>
              <a:t>G</a:t>
            </a:r>
            <a:r>
              <a:rPr lang="en-US" sz="9600" b="1" dirty="0"/>
              <a:t>RACIAS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DEB058E6-F012-5BEB-130D-53B504BB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BCEE3A9-8D6D-3420-2A31-B71F966CAFF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096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3B547-CEC7-0A6B-D451-4B44C1D86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B1D8D420-D009-0B5A-62B2-0DEA5FBFAD0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A8C72F2-A006-8CDA-8596-A01B388850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1987" y="-175217"/>
            <a:ext cx="10628026" cy="2387600"/>
          </a:xfrm>
        </p:spPr>
        <p:txBody>
          <a:bodyPr>
            <a:normAutofit/>
          </a:bodyPr>
          <a:lstStyle/>
          <a:p>
            <a:r>
              <a:rPr lang="es-ES" dirty="0"/>
              <a:t>Semana 1 - Día 2: </a:t>
            </a:r>
            <a:r>
              <a:rPr lang="es-ES" b="1" dirty="0"/>
              <a:t>JSX y Componentes Funcionales</a:t>
            </a:r>
            <a:endParaRPr lang="es-ES" dirty="0"/>
          </a:p>
        </p:txBody>
      </p:sp>
      <p:pic>
        <p:nvPicPr>
          <p:cNvPr id="5" name="Imagen 4" descr="Logotipo&#10;&#10;Descripción generada automáticamente">
            <a:extLst>
              <a:ext uri="{FF2B5EF4-FFF2-40B4-BE49-F238E27FC236}">
                <a16:creationId xmlns:a16="http://schemas.microsoft.com/office/drawing/2014/main" id="{3FA7BA68-83FE-0D4C-2952-B45CB96E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1B26C90-24D1-8C2F-5552-79057E28E3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n 6" descr="Logotipo&#10;&#10;Descripción generada automáticamente">
            <a:extLst>
              <a:ext uri="{FF2B5EF4-FFF2-40B4-BE49-F238E27FC236}">
                <a16:creationId xmlns:a16="http://schemas.microsoft.com/office/drawing/2014/main" id="{2493A292-5644-6DB8-BB3C-C330DFBB4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5917017"/>
            <a:ext cx="1735528" cy="1093383"/>
          </a:xfrm>
          <a:prstGeom prst="rect">
            <a:avLst/>
          </a:prstGeom>
        </p:spPr>
      </p:pic>
      <p:sp>
        <p:nvSpPr>
          <p:cNvPr id="8" name="Subtitle 7">
            <a:extLst>
              <a:ext uri="{FF2B5EF4-FFF2-40B4-BE49-F238E27FC236}">
                <a16:creationId xmlns:a16="http://schemas.microsoft.com/office/drawing/2014/main" id="{2E6EF4A4-A003-8DEE-3097-1F4A24EE57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Comprender JSX y crear componentes funcionales reutilizables.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48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FEBBD3C-9CF6-D647-6A8C-11E9956B1C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BEB65F3-DCD0-AC4F-CF55-9EA98FCCA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JSX y Componentes Funcionales</a:t>
            </a:r>
            <a:r>
              <a:rPr lang="es-ES" dirty="0"/>
              <a:t> 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AB6C22-AE67-28A0-2140-40AC4960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pPr lvl="1"/>
            <a:r>
              <a:rPr lang="en-US" b="1" dirty="0" err="1"/>
              <a:t>Objetivos</a:t>
            </a:r>
            <a:r>
              <a:rPr lang="en-US" b="1" dirty="0"/>
              <a:t>: </a:t>
            </a:r>
          </a:p>
          <a:p>
            <a:pPr lvl="2"/>
            <a:r>
              <a:rPr lang="es-ES" dirty="0"/>
              <a:t>Comprender JSX como la sintaxis declarativa de </a:t>
            </a:r>
            <a:r>
              <a:rPr lang="es-ES" dirty="0" err="1"/>
              <a:t>React</a:t>
            </a:r>
            <a:r>
              <a:rPr lang="es-ES" dirty="0"/>
              <a:t>. </a:t>
            </a:r>
            <a:endParaRPr lang="en-US" dirty="0"/>
          </a:p>
          <a:p>
            <a:pPr lvl="2"/>
            <a:r>
              <a:rPr lang="es-ES" dirty="0"/>
              <a:t>Crear y reutilizar componentes funcionales. </a:t>
            </a:r>
            <a:endParaRPr lang="en-US" dirty="0"/>
          </a:p>
          <a:p>
            <a:pPr lvl="2"/>
            <a:r>
              <a:rPr lang="es-ES" dirty="0"/>
              <a:t>Entender cómo JSX se compila y su rol en la industria.</a:t>
            </a:r>
          </a:p>
          <a:p>
            <a:pPr lvl="2"/>
            <a:endParaRPr lang="en-US" dirty="0"/>
          </a:p>
          <a:p>
            <a:pPr lvl="1"/>
            <a:r>
              <a:rPr lang="es-ES" b="1" dirty="0"/>
              <a:t>Importancia</a:t>
            </a:r>
            <a:r>
              <a:rPr lang="es-ES" dirty="0"/>
              <a:t>: JSX es la base para escribir interfaces en </a:t>
            </a:r>
            <a:r>
              <a:rPr lang="es-ES" dirty="0" err="1"/>
              <a:t>React</a:t>
            </a:r>
            <a:r>
              <a:rPr lang="es-ES" dirty="0"/>
              <a:t>; los componentes funcionales son el estándar moderno. </a:t>
            </a:r>
          </a:p>
          <a:p>
            <a:pPr lvl="1"/>
            <a:endParaRPr lang="en-US" dirty="0"/>
          </a:p>
          <a:p>
            <a:pPr lvl="1"/>
            <a:r>
              <a:rPr lang="es-ES" b="1" dirty="0"/>
              <a:t>Pregunta para Entrevistas</a:t>
            </a:r>
            <a:r>
              <a:rPr lang="es-ES" dirty="0"/>
              <a:t>: ¿Qué es JSX y cómo se diferencia del HTML tradicional?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71FA10D-B243-0FE6-E3CB-4EE47C2B3D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E90F0E24-E168-7F9A-4612-3882299B7FBC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38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B5B17-5AFC-C92E-E986-7281D41C0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D98ECDF-6302-6245-BD5E-46A89AA8DF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897ECC3-D069-64A9-5691-0024EB8C7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JSX?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A807AB-16A8-2B7E-6750-A46BFB1E16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0"/>
            <a:r>
              <a:rPr lang="es-ES" b="1" dirty="0"/>
              <a:t>Definición: </a:t>
            </a:r>
            <a:r>
              <a:rPr lang="es-ES" dirty="0"/>
              <a:t>JSX (JavaScript XML) es una extensión de sintaxis que combina HTML y JS, </a:t>
            </a:r>
            <a:r>
              <a:rPr lang="es-ES" dirty="0" err="1"/>
              <a:t>transpilada</a:t>
            </a:r>
            <a:r>
              <a:rPr lang="es-ES" dirty="0"/>
              <a:t> por Babel a </a:t>
            </a:r>
            <a:r>
              <a:rPr lang="es-ES" dirty="0" err="1"/>
              <a:t>React.createElement</a:t>
            </a:r>
            <a:r>
              <a:rPr lang="es-ES" dirty="0"/>
              <a:t>().</a:t>
            </a:r>
            <a:endParaRPr lang="en-US" dirty="0"/>
          </a:p>
          <a:p>
            <a:pPr lvl="0"/>
            <a:r>
              <a:rPr lang="en-US" b="1" dirty="0" err="1"/>
              <a:t>Características</a:t>
            </a:r>
            <a:r>
              <a:rPr lang="en-US" b="1" dirty="0"/>
              <a:t>: </a:t>
            </a:r>
          </a:p>
          <a:p>
            <a:pPr lvl="1"/>
            <a:r>
              <a:rPr lang="en-US" b="1" dirty="0" err="1"/>
              <a:t>Azúcar</a:t>
            </a:r>
            <a:r>
              <a:rPr lang="en-US" b="1" dirty="0"/>
              <a:t> </a:t>
            </a:r>
            <a:r>
              <a:rPr lang="en-US" b="1" dirty="0" err="1"/>
              <a:t>Sintáctico</a:t>
            </a:r>
            <a:r>
              <a:rPr lang="en-US" b="1" dirty="0"/>
              <a:t> (</a:t>
            </a:r>
            <a:r>
              <a:rPr lang="es-ES" b="1" dirty="0"/>
              <a:t>en programación se refiere a características de un lenguaje que hacen que el código sea más fácil de leer y escribir, sin cambiar su funcionalidad fundamental )</a:t>
            </a:r>
            <a:r>
              <a:rPr lang="en-US" b="1" dirty="0"/>
              <a:t>:</a:t>
            </a:r>
            <a:r>
              <a:rPr lang="en-US" dirty="0"/>
              <a:t> </a:t>
            </a:r>
          </a:p>
          <a:p>
            <a:r>
              <a:rPr lang="en-US" dirty="0"/>
              <a:t>Hola</a:t>
            </a:r>
          </a:p>
          <a:p>
            <a:r>
              <a:rPr lang="es-ES" dirty="0"/>
              <a:t>se convierte en </a:t>
            </a:r>
            <a:r>
              <a:rPr lang="es-ES" dirty="0" err="1"/>
              <a:t>React.createElement</a:t>
            </a:r>
            <a:r>
              <a:rPr lang="es-ES" dirty="0"/>
              <a:t>('</a:t>
            </a:r>
            <a:r>
              <a:rPr lang="es-ES" dirty="0" err="1"/>
              <a:t>div</a:t>
            </a:r>
            <a:r>
              <a:rPr lang="es-ES" dirty="0"/>
              <a:t>', </a:t>
            </a:r>
            <a:r>
              <a:rPr lang="es-ES" dirty="0" err="1"/>
              <a:t>null</a:t>
            </a:r>
            <a:r>
              <a:rPr lang="es-ES" dirty="0"/>
              <a:t>, 'Hola’).</a:t>
            </a:r>
          </a:p>
          <a:p>
            <a:endParaRPr lang="en-US" dirty="0"/>
          </a:p>
          <a:p>
            <a:pPr lvl="1"/>
            <a:r>
              <a:rPr lang="es-ES" b="1" dirty="0"/>
              <a:t>Seguridad:</a:t>
            </a:r>
            <a:r>
              <a:rPr lang="es-ES" dirty="0"/>
              <a:t> Escapa valores para prevenir XSS (ej. {</a:t>
            </a:r>
            <a:r>
              <a:rPr lang="es-ES" dirty="0" err="1"/>
              <a:t>user.input</a:t>
            </a:r>
            <a:r>
              <a:rPr lang="es-ES" dirty="0"/>
              <a:t>} no ejecuta scripts).</a:t>
            </a:r>
            <a:endParaRPr lang="en-US" dirty="0"/>
          </a:p>
          <a:p>
            <a:pPr lvl="1"/>
            <a:r>
              <a:rPr lang="es-ES" b="1" dirty="0"/>
              <a:t>Expresiones JS:</a:t>
            </a:r>
            <a:r>
              <a:rPr lang="es-ES" dirty="0"/>
              <a:t> Usa {} para variables, cálculos, funciones.</a:t>
            </a:r>
            <a:endParaRPr lang="en-US" dirty="0"/>
          </a:p>
          <a:p>
            <a:pPr lvl="0"/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r>
              <a:rPr lang="en-US" dirty="0" err="1"/>
              <a:t>jsx</a:t>
            </a:r>
            <a:endParaRPr lang="en-US" dirty="0"/>
          </a:p>
          <a:p>
            <a:r>
              <a:rPr lang="en-US" dirty="0"/>
              <a:t>const name = "Javier"</a:t>
            </a:r>
            <a:r>
              <a:rPr lang="en-US" i="1" dirty="0"/>
              <a:t>;</a:t>
            </a:r>
            <a:endParaRPr lang="en-US" dirty="0"/>
          </a:p>
          <a:p>
            <a:r>
              <a:rPr lang="en-US" dirty="0"/>
              <a:t>const element = &lt;h1&gt;Hola, {name}!&lt;/h1&gt;</a:t>
            </a:r>
            <a:r>
              <a:rPr lang="en-US" i="1" dirty="0"/>
              <a:t>;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044B1B9C-2A73-4108-E22C-45CBA2AD6B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67008"/>
            <a:ext cx="1414272" cy="89099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89AA1C0-47AC-F223-4CE9-B6A9331842C9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30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FE7F9-E350-3F2F-D176-A0133BB7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E88862A4-DD08-8D42-6E17-460585558E0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18285B-CF30-A583-113C-9DF9219DC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¿</a:t>
            </a:r>
            <a:r>
              <a:rPr lang="en-US" b="1" dirty="0" err="1"/>
              <a:t>Qué</a:t>
            </a:r>
            <a:r>
              <a:rPr lang="en-US" b="1" dirty="0"/>
              <a:t> es JSX?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661267-51AA-BF25-A96A-8FE37FC3F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pPr lvl="1"/>
            <a:r>
              <a:rPr lang="en-US" b="1" dirty="0" err="1"/>
              <a:t>Cómo</a:t>
            </a:r>
            <a:r>
              <a:rPr lang="en-US" b="1" dirty="0"/>
              <a:t> </a:t>
            </a:r>
            <a:r>
              <a:rPr lang="en-US" b="1" dirty="0" err="1"/>
              <a:t>Funciona</a:t>
            </a:r>
            <a:r>
              <a:rPr lang="en-US" dirty="0"/>
              <a:t>: </a:t>
            </a:r>
          </a:p>
          <a:p>
            <a:pPr lvl="2"/>
            <a:r>
              <a:rPr lang="es-ES" dirty="0"/>
              <a:t>JSX no es HTML, sino azúcar sintáctico que se compila a llamadas de </a:t>
            </a:r>
            <a:r>
              <a:rPr lang="es-ES" dirty="0" err="1"/>
              <a:t>React.createElement</a:t>
            </a:r>
            <a:r>
              <a:rPr lang="es-ES" dirty="0"/>
              <a:t>(). </a:t>
            </a:r>
            <a:endParaRPr lang="en-US" dirty="0"/>
          </a:p>
          <a:p>
            <a:pPr lvl="2"/>
            <a:r>
              <a:rPr lang="en-US" dirty="0" err="1"/>
              <a:t>Ejemplo</a:t>
            </a:r>
            <a:r>
              <a:rPr lang="en-US" dirty="0"/>
              <a:t>: </a:t>
            </a:r>
          </a:p>
          <a:p>
            <a:pPr marL="914400" lvl="2" indent="0">
              <a:buNone/>
            </a:pPr>
            <a:endParaRPr lang="en-US" dirty="0"/>
          </a:p>
          <a:p>
            <a:pPr lvl="2"/>
            <a:r>
              <a:rPr lang="en-US" dirty="0"/>
              <a:t>const element = &lt;h1&gt;Hola, {name}!&lt;/h1&gt;;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const element = </a:t>
            </a:r>
            <a:r>
              <a:rPr lang="en-US" dirty="0" err="1"/>
              <a:t>React.createElement</a:t>
            </a:r>
            <a:r>
              <a:rPr lang="en-US" dirty="0"/>
              <a:t>("h1", null, "Hola, ", name);</a:t>
            </a:r>
          </a:p>
          <a:p>
            <a:pPr lvl="1"/>
            <a:r>
              <a:rPr lang="en-US" b="1" dirty="0"/>
              <a:t>Reglas Clave</a:t>
            </a:r>
            <a:r>
              <a:rPr lang="en-US" dirty="0"/>
              <a:t>: </a:t>
            </a:r>
          </a:p>
          <a:p>
            <a:pPr lvl="2"/>
            <a:r>
              <a:rPr lang="es-ES" b="1" dirty="0"/>
              <a:t>Elemento Raíz Único</a:t>
            </a:r>
            <a:r>
              <a:rPr lang="es-ES" dirty="0"/>
              <a:t>: Todo JSX debe estar envuelto en un solo elemento (ej. </a:t>
            </a:r>
            <a:r>
              <a:rPr lang="en-US" dirty="0"/>
              <a:t>&lt;div&gt; o &lt;</a:t>
            </a:r>
            <a:r>
              <a:rPr lang="en-US" dirty="0" err="1"/>
              <a:t>React.Fragment</a:t>
            </a:r>
            <a:r>
              <a:rPr lang="en-US" dirty="0"/>
              <a:t>&gt;). </a:t>
            </a:r>
          </a:p>
          <a:p>
            <a:pPr lvl="2"/>
            <a:r>
              <a:rPr lang="es-ES" b="1" dirty="0"/>
              <a:t>Atributos en </a:t>
            </a:r>
            <a:r>
              <a:rPr lang="es-ES" b="1" dirty="0" err="1"/>
              <a:t>camelCase</a:t>
            </a:r>
            <a:r>
              <a:rPr lang="es-ES" dirty="0"/>
              <a:t>: className en lugar de </a:t>
            </a:r>
            <a:r>
              <a:rPr lang="es-ES" dirty="0" err="1"/>
              <a:t>class</a:t>
            </a:r>
            <a:r>
              <a:rPr lang="es-ES" dirty="0"/>
              <a:t>, </a:t>
            </a:r>
            <a:r>
              <a:rPr lang="es-ES" dirty="0" err="1"/>
              <a:t>onClick</a:t>
            </a:r>
            <a:r>
              <a:rPr lang="es-ES" dirty="0"/>
              <a:t> en lugar de </a:t>
            </a:r>
            <a:r>
              <a:rPr lang="es-ES" dirty="0" err="1"/>
              <a:t>onclick</a:t>
            </a:r>
            <a:r>
              <a:rPr lang="es-ES" dirty="0"/>
              <a:t>. </a:t>
            </a:r>
            <a:endParaRPr lang="en-US" dirty="0"/>
          </a:p>
          <a:p>
            <a:pPr lvl="2"/>
            <a:r>
              <a:rPr lang="es-ES" b="1" dirty="0"/>
              <a:t>Expresiones JS</a:t>
            </a:r>
            <a:r>
              <a:rPr lang="es-ES" dirty="0"/>
              <a:t>: Usa {} para inyectar variables, funciones, o cálculos (ej. </a:t>
            </a:r>
            <a:r>
              <a:rPr lang="en-US" dirty="0"/>
              <a:t>{2 + 2}). </a:t>
            </a:r>
          </a:p>
          <a:p>
            <a:pPr lvl="2"/>
            <a:r>
              <a:rPr lang="es-ES" b="1" dirty="0" err="1"/>
              <a:t>Auto-cierre</a:t>
            </a:r>
            <a:r>
              <a:rPr lang="es-ES" b="1" dirty="0"/>
              <a:t> de Etiquetas</a:t>
            </a:r>
            <a:r>
              <a:rPr lang="es-ES" dirty="0"/>
              <a:t>: &lt;</a:t>
            </a:r>
            <a:r>
              <a:rPr lang="es-ES" dirty="0" err="1"/>
              <a:t>img</a:t>
            </a:r>
            <a:r>
              <a:rPr lang="es-ES" dirty="0"/>
              <a:t> /&gt; en lugar de &lt;</a:t>
            </a:r>
            <a:r>
              <a:rPr lang="es-ES" dirty="0" err="1"/>
              <a:t>img</a:t>
            </a:r>
            <a:r>
              <a:rPr lang="es-ES" dirty="0"/>
              <a:t>&gt;.</a:t>
            </a:r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911AEA1E-66A1-2F87-A7C4-D4AD93D521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998464"/>
            <a:ext cx="1364342" cy="859536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8353533-911D-9448-E13D-209600ED7BF1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15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B96AE-7A37-6BDF-CDB6-D5D890FA7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D1583E4-EC10-578D-3EA3-2FCCA7DAF5E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283EF66-095F-718E-D6AB-88BE29E86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Reglas de JSX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2C970F8-9967-4051-1DA7-920B16B80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err="1"/>
              <a:t>Ejemplo</a:t>
            </a:r>
            <a:r>
              <a:rPr lang="en-US" b="1" dirty="0"/>
              <a:t> Avanzado: </a:t>
            </a:r>
          </a:p>
          <a:p>
            <a:r>
              <a:rPr lang="en-US" dirty="0"/>
              <a:t>const user = { name: "Naomy", age: 25 };</a:t>
            </a:r>
          </a:p>
          <a:p>
            <a:r>
              <a:rPr lang="en-US" dirty="0"/>
              <a:t>const element = (</a:t>
            </a:r>
          </a:p>
          <a:p>
            <a:r>
              <a:rPr lang="en-US" dirty="0"/>
              <a:t>  &lt;&gt;</a:t>
            </a:r>
          </a:p>
          <a:p>
            <a:r>
              <a:rPr lang="en-US" dirty="0"/>
              <a:t>    &lt;h1&gt;Bienvenida, {user.name}&lt;/h1&gt;</a:t>
            </a:r>
          </a:p>
          <a:p>
            <a:r>
              <a:rPr lang="en-US" dirty="0"/>
              <a:t>    &lt;p&gt;</a:t>
            </a:r>
            <a:r>
              <a:rPr lang="en-US" dirty="0" err="1"/>
              <a:t>Edad</a:t>
            </a:r>
            <a:r>
              <a:rPr lang="en-US" dirty="0"/>
              <a:t>: {</a:t>
            </a:r>
            <a:r>
              <a:rPr lang="en-US" dirty="0" err="1"/>
              <a:t>user.age</a:t>
            </a:r>
            <a:r>
              <a:rPr lang="en-US" dirty="0"/>
              <a:t>}&lt;/p&gt;</a:t>
            </a:r>
          </a:p>
          <a:p>
            <a:r>
              <a:rPr lang="en-US" dirty="0"/>
              <a:t>  &lt;/&gt;</a:t>
            </a:r>
          </a:p>
          <a:p>
            <a:r>
              <a:rPr lang="en-US" dirty="0"/>
              <a:t>);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33389003-F2F9-66F2-A336-B01AE7F5B8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997D985-7C96-6C8F-AC4A-71009527C5D0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27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D053E-89A6-1346-AAE1-2B1555BD9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1DAA0108-9EA5-402D-0EF1-A332DEA2BC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DB8B6D6-D412-4673-BA8A-839812C94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Componentes</a:t>
            </a:r>
            <a:r>
              <a:rPr lang="en-US" b="1" dirty="0"/>
              <a:t> </a:t>
            </a:r>
            <a:r>
              <a:rPr lang="en-US" b="1" dirty="0" err="1"/>
              <a:t>Funcionales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BA3292-F7B8-F4F3-A29D-86D62F6B6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s-ES" b="1" dirty="0"/>
              <a:t>Definición: </a:t>
            </a:r>
            <a:r>
              <a:rPr lang="es-ES" dirty="0"/>
              <a:t>Funciones que retornan JSX. </a:t>
            </a:r>
            <a:r>
              <a:rPr lang="en-US" dirty="0"/>
              <a:t>Son stateless (hasta hooks).</a:t>
            </a:r>
          </a:p>
          <a:p>
            <a:pPr lvl="0"/>
            <a:r>
              <a:rPr lang="en-US" b="1" dirty="0" err="1"/>
              <a:t>Ventajas</a:t>
            </a:r>
            <a:r>
              <a:rPr lang="en-US" b="1" dirty="0"/>
              <a:t>: </a:t>
            </a:r>
          </a:p>
          <a:p>
            <a:pPr lvl="1"/>
            <a:r>
              <a:rPr lang="es-ES" dirty="0"/>
              <a:t>Simplicidad: Menos código que clases.</a:t>
            </a:r>
            <a:endParaRPr lang="en-US" dirty="0"/>
          </a:p>
          <a:p>
            <a:pPr lvl="1"/>
            <a:r>
              <a:rPr lang="en-US" dirty="0" err="1"/>
              <a:t>Modernos</a:t>
            </a:r>
            <a:r>
              <a:rPr lang="en-US" dirty="0"/>
              <a:t>: </a:t>
            </a:r>
            <a:r>
              <a:rPr lang="en-US" dirty="0" err="1"/>
              <a:t>Estándar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React 16.8.</a:t>
            </a:r>
          </a:p>
          <a:p>
            <a:pPr lvl="1"/>
            <a:r>
              <a:rPr lang="en-US" dirty="0" err="1"/>
              <a:t>Fácil</a:t>
            </a:r>
            <a:r>
              <a:rPr lang="en-US" dirty="0"/>
              <a:t> Testing: </a:t>
            </a:r>
            <a:r>
              <a:rPr lang="en-US" dirty="0" err="1"/>
              <a:t>Funciones</a:t>
            </a:r>
            <a:r>
              <a:rPr lang="en-US" dirty="0"/>
              <a:t> </a:t>
            </a:r>
            <a:r>
              <a:rPr lang="en-US" dirty="0" err="1"/>
              <a:t>puras</a:t>
            </a:r>
            <a:r>
              <a:rPr lang="en-US" dirty="0"/>
              <a:t>.</a:t>
            </a:r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C522F8CF-3131-09EA-720B-9EE4A17CE1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764617"/>
            <a:ext cx="1735528" cy="1093383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FC5E33D-5ED2-A4A3-5474-64A3E53CEFCA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79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99EA3-82CE-9D6D-20DF-565EE5F8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C5DFA09-36A1-A190-0558-BBB308AE046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4FD8D00-42B0-1F93-7261-636FACAB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Componentes</a:t>
            </a:r>
            <a:r>
              <a:rPr lang="en-US" b="1" dirty="0"/>
              <a:t> </a:t>
            </a:r>
            <a:r>
              <a:rPr lang="en-US" b="1" dirty="0" err="1"/>
              <a:t>Funcionales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BE79BD-1421-50C4-21CF-B5E71DA9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b="1" dirty="0" err="1"/>
              <a:t>Ejemplo</a:t>
            </a:r>
            <a:r>
              <a:rPr lang="en-US" b="1" dirty="0"/>
              <a:t>: </a:t>
            </a:r>
          </a:p>
          <a:p>
            <a:pPr lvl="1"/>
            <a:r>
              <a:rPr lang="en-US" dirty="0"/>
              <a:t>function Welcome({ name }) {</a:t>
            </a:r>
          </a:p>
          <a:p>
            <a:pPr lvl="1"/>
            <a:r>
              <a:rPr lang="en-US" dirty="0"/>
              <a:t>  return &lt;h1&gt;¡Hola, {name}!&lt;/h1&gt;;</a:t>
            </a:r>
          </a:p>
          <a:p>
            <a:pPr lvl="1"/>
            <a:r>
              <a:rPr lang="es-ES" dirty="0"/>
              <a:t>}</a:t>
            </a:r>
            <a:endParaRPr lang="en-US" dirty="0"/>
          </a:p>
          <a:p>
            <a:pPr lvl="1"/>
            <a:r>
              <a:rPr lang="es-ES" dirty="0"/>
              <a:t>// Uso: &lt;</a:t>
            </a:r>
            <a:r>
              <a:rPr lang="es-ES" dirty="0" err="1"/>
              <a:t>Welcome</a:t>
            </a:r>
            <a:r>
              <a:rPr lang="es-ES" dirty="0"/>
              <a:t> </a:t>
            </a:r>
            <a:r>
              <a:rPr lang="es-ES" dirty="0" err="1"/>
              <a:t>name</a:t>
            </a:r>
            <a:r>
              <a:rPr lang="es-ES" dirty="0"/>
              <a:t>="Javier" /&gt;</a:t>
            </a:r>
          </a:p>
          <a:p>
            <a:endParaRPr lang="en-US" dirty="0"/>
          </a:p>
          <a:p>
            <a:r>
              <a:rPr lang="en-US" b="1" dirty="0" err="1"/>
              <a:t>Estructura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import React from 'react';</a:t>
            </a:r>
          </a:p>
          <a:p>
            <a:pPr lvl="1"/>
            <a:r>
              <a:rPr lang="en-US" dirty="0"/>
              <a:t>function Greeting() {</a:t>
            </a:r>
          </a:p>
          <a:p>
            <a:pPr lvl="1"/>
            <a:r>
              <a:rPr lang="en-US" dirty="0"/>
              <a:t>  return &lt;h1&gt;</a:t>
            </a:r>
            <a:r>
              <a:rPr lang="en-US" dirty="0" err="1"/>
              <a:t>Bienvenidos</a:t>
            </a:r>
            <a:r>
              <a:rPr lang="en-US" dirty="0"/>
              <a:t> al Bootcamp de React!&lt;/h1&gt;;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export default Greeting;</a:t>
            </a:r>
          </a:p>
          <a:p>
            <a:pPr lvl="1"/>
            <a:r>
              <a:rPr lang="es-ES" b="1" dirty="0"/>
              <a:t>Uso</a:t>
            </a:r>
            <a:r>
              <a:rPr lang="es-ES" dirty="0"/>
              <a:t>: &lt;</a:t>
            </a:r>
            <a:r>
              <a:rPr lang="es-ES" dirty="0" err="1"/>
              <a:t>Greeting</a:t>
            </a:r>
            <a:r>
              <a:rPr lang="es-ES" dirty="0"/>
              <a:t> /&gt; en otros componentes (ej. </a:t>
            </a:r>
            <a:r>
              <a:rPr lang="en-US" dirty="0"/>
              <a:t>App.js). 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E77F912F-029E-8DA4-D094-E4DEFA1B50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2848"/>
            <a:ext cx="1325638" cy="835152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17784BAF-3174-D8AA-023F-79C516D80CE6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76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41B9A-5E86-535D-F4EF-8E20CE18E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ECE3B6E-049F-47FC-8770-CB12D45BAF4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tretch>
            <a:fillRect/>
          </a:stretch>
        </p:blipFill>
        <p:spPr>
          <a:xfrm>
            <a:off x="0" y="-16418"/>
            <a:ext cx="12192000" cy="6874418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6973C92-CBE0-F84B-EF6F-1CE4163D0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Composición de Componentes</a:t>
            </a:r>
            <a:endParaRPr lang="en-U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B2BCF9-45DC-B42D-4D14-33EAB5413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0"/>
            <a:r>
              <a:rPr lang="es-ES" dirty="0"/>
              <a:t>Componentes se anidan como bloques.</a:t>
            </a:r>
            <a:endParaRPr lang="en-US" dirty="0"/>
          </a:p>
          <a:p>
            <a:pPr lvl="1"/>
            <a:r>
              <a:rPr lang="en-US" dirty="0" err="1"/>
              <a:t>Ejemplo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: </a:t>
            </a:r>
          </a:p>
          <a:p>
            <a:pPr lvl="1"/>
            <a:r>
              <a:rPr lang="en-US" dirty="0"/>
              <a:t>function Header() {</a:t>
            </a:r>
          </a:p>
          <a:p>
            <a:pPr lvl="1"/>
            <a:r>
              <a:rPr lang="en-US" dirty="0"/>
              <a:t>  return &lt;header&gt;Mi App&lt;/header&gt;;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function Welcome({ name }) {</a:t>
            </a:r>
          </a:p>
          <a:p>
            <a:pPr lvl="1"/>
            <a:r>
              <a:rPr lang="en-US" dirty="0"/>
              <a:t>  return &lt;h1&gt;Hola, {name}&lt;/h1&gt;;</a:t>
            </a:r>
          </a:p>
          <a:p>
            <a:pPr lvl="1"/>
            <a:r>
              <a:rPr lang="en-US" dirty="0"/>
              <a:t>}</a:t>
            </a:r>
          </a:p>
          <a:p>
            <a:pPr lvl="1"/>
            <a:r>
              <a:rPr lang="en-US" dirty="0"/>
              <a:t>function App() {</a:t>
            </a:r>
          </a:p>
          <a:p>
            <a:pPr lvl="1"/>
            <a:r>
              <a:rPr lang="en-US" dirty="0"/>
              <a:t>  return (</a:t>
            </a:r>
          </a:p>
          <a:p>
            <a:pPr lvl="1"/>
            <a:r>
              <a:rPr lang="en-US" dirty="0"/>
              <a:t>    &lt;div&gt;</a:t>
            </a:r>
          </a:p>
          <a:p>
            <a:pPr lvl="1"/>
            <a:r>
              <a:rPr lang="en-US" dirty="0"/>
              <a:t>      &lt;Header /&gt;</a:t>
            </a:r>
          </a:p>
          <a:p>
            <a:pPr lvl="1"/>
            <a:r>
              <a:rPr lang="en-US" dirty="0"/>
              <a:t>      &lt;Welcome name="Naomy" /&gt;</a:t>
            </a:r>
          </a:p>
          <a:p>
            <a:pPr lvl="1"/>
            <a:r>
              <a:rPr lang="en-US" dirty="0"/>
              <a:t>    &lt;/div&gt;</a:t>
            </a:r>
          </a:p>
          <a:p>
            <a:endParaRPr lang="en-US" dirty="0"/>
          </a:p>
        </p:txBody>
      </p:sp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1B28AF16-6867-EB2E-71AE-CCA25B0103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020775"/>
            <a:ext cx="1328928" cy="837225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1358EA0-07D3-202C-0C02-AE004778D9E7}"/>
              </a:ext>
            </a:extLst>
          </p:cNvPr>
          <p:cNvSpPr txBox="1"/>
          <p:nvPr/>
        </p:nvSpPr>
        <p:spPr>
          <a:xfrm>
            <a:off x="9054058" y="6488668"/>
            <a:ext cx="31379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Fundamentos de </a:t>
            </a:r>
            <a:r>
              <a:rPr lang="es-E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React</a:t>
            </a:r>
            <a:endParaRPr lang="es-E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43521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1132</Words>
  <Application>Microsoft Office PowerPoint</Application>
  <PresentationFormat>Widescreen</PresentationFormat>
  <Paragraphs>184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Tema de Office</vt:lpstr>
      <vt:lpstr>Bootcamp Intensivo para Javier y Naomy - AcademyCoder.com</vt:lpstr>
      <vt:lpstr>Semana 1 - Día 2: JSX y Componentes Funcionales</vt:lpstr>
      <vt:lpstr>JSX y Componentes Funcionales </vt:lpstr>
      <vt:lpstr>¿Qué es JSX?</vt:lpstr>
      <vt:lpstr>¿Qué es JSX?</vt:lpstr>
      <vt:lpstr>Reglas de JSX</vt:lpstr>
      <vt:lpstr>Componentes Funcionales</vt:lpstr>
      <vt:lpstr>Componentes Funcionales</vt:lpstr>
      <vt:lpstr>Composición de Componentes</vt:lpstr>
      <vt:lpstr>Práctica</vt:lpstr>
      <vt:lpstr> Reglas para {}: </vt:lpstr>
      <vt:lpstr>Práctica Guiada </vt:lpstr>
      <vt:lpstr>Práctica Guiada </vt:lpstr>
      <vt:lpstr> Errores Comunes: </vt:lpstr>
      <vt:lpstr> Resumen: </vt:lpstr>
      <vt:lpstr>TAREA</vt:lpstr>
      <vt:lpstr>TAREA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Jompy31</dc:creator>
  <cp:lastModifiedBy>Jean Pierre Barnett</cp:lastModifiedBy>
  <cp:revision>7</cp:revision>
  <dcterms:created xsi:type="dcterms:W3CDTF">2024-07-17T16:40:36Z</dcterms:created>
  <dcterms:modified xsi:type="dcterms:W3CDTF">2025-08-13T15:59:06Z</dcterms:modified>
</cp:coreProperties>
</file>