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0" r:id="rId7"/>
    <p:sldId id="277" r:id="rId8"/>
    <p:sldId id="261" r:id="rId9"/>
    <p:sldId id="271" r:id="rId10"/>
    <p:sldId id="262" r:id="rId11"/>
    <p:sldId id="272" r:id="rId12"/>
    <p:sldId id="273" r:id="rId13"/>
    <p:sldId id="274" r:id="rId14"/>
    <p:sldId id="275" r:id="rId15"/>
    <p:sldId id="278" r:id="rId16"/>
    <p:sldId id="279" r:id="rId17"/>
    <p:sldId id="263" r:id="rId18"/>
    <p:sldId id="276" r:id="rId19"/>
    <p:sldId id="280" r:id="rId20"/>
    <p:sldId id="281" r:id="rId21"/>
    <p:sldId id="282" r:id="rId22"/>
    <p:sldId id="283" r:id="rId23"/>
    <p:sldId id="269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passing-props-to-a-compon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E4FC-1772-FB5B-7FC7-932C821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EF3173-5690-BE81-4FB8-20552610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89B19-3775-9CE7-4301-190618E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BC57-F1DA-CCC1-FFC2-D4F7D63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b="1" dirty="0"/>
              <a:t>Ejercicio</a:t>
            </a:r>
            <a:r>
              <a:rPr lang="es-ES" dirty="0"/>
              <a:t>: Crear una familia de componentes con </a:t>
            </a:r>
            <a:r>
              <a:rPr lang="es-ES" dirty="0" err="1"/>
              <a:t>props</a:t>
            </a:r>
            <a:r>
              <a:rPr lang="es-ES" dirty="0"/>
              <a:t>. </a:t>
            </a:r>
            <a:endParaRPr lang="en-US" dirty="0"/>
          </a:p>
          <a:p>
            <a:r>
              <a:rPr lang="en-US" b="1" dirty="0"/>
              <a:t>Pasos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Crear UserCard.js (funcional) y UserProfile.js (clase). </a:t>
            </a:r>
            <a:endParaRPr lang="en-US" dirty="0"/>
          </a:p>
          <a:p>
            <a:pPr lvl="1"/>
            <a:r>
              <a:rPr lang="en-US" dirty="0"/>
              <a:t>Pasar props name, role, y ciudad </a:t>
            </a:r>
            <a:r>
              <a:rPr lang="en-US" dirty="0" err="1"/>
              <a:t>desde</a:t>
            </a:r>
            <a:r>
              <a:rPr lang="en-US" dirty="0"/>
              <a:t> App.js. </a:t>
            </a:r>
          </a:p>
          <a:p>
            <a:pPr lvl="1"/>
            <a:r>
              <a:rPr lang="es-ES" dirty="0"/>
              <a:t>Renderizar múltiples instancias con datos dinámicos.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90B8CF-6960-944C-5074-BE7AB4F3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A41477-C01D-7641-1FF8-DE9C5A9C7EE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232B-3E77-49B3-A8E5-48C9D8385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C0D612-2CCC-63F8-D9E1-542D14AA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301764-4DA5-D13A-4F21-456F17F3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40E63-4703-DC96-16E5-6437E7EF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UserCard.js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UserCard</a:t>
            </a:r>
            <a:r>
              <a:rPr lang="en-US" dirty="0"/>
              <a:t>({ name, role, city })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&lt;h3&gt;{name}&lt;/h3&gt;</a:t>
            </a:r>
          </a:p>
          <a:p>
            <a:pPr lvl="1"/>
            <a:r>
              <a:rPr lang="en-US" dirty="0"/>
              <a:t>      &lt;p&gt;Rol: {role}&lt;/p&gt;</a:t>
            </a:r>
          </a:p>
          <a:p>
            <a:pPr lvl="1"/>
            <a:r>
              <a:rPr lang="en-US" dirty="0"/>
              <a:t>      &lt;p&gt;Ciudad: {city}&lt;/p&gt;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</a:t>
            </a:r>
            <a:r>
              <a:rPr lang="en-US" dirty="0" err="1"/>
              <a:t>UserCard</a:t>
            </a:r>
            <a:r>
              <a:rPr lang="en-US" dirty="0"/>
              <a:t>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2DFAEB5-2155-F533-DF9E-CDF5D6F4A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452249-59D2-37C8-DD85-4FE456E5E5E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0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16C0-5E86-6334-EDC5-5DA27F3F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59CA0A-151A-881A-DD5D-7E0E06CEB2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D8F03E-71AD-AB76-F6DF-4D2254F3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4ABFC-CDB8-A112-12DE-D0814EAB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UserProfile.js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UserProfile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  render() {</a:t>
            </a:r>
          </a:p>
          <a:p>
            <a:pPr lvl="1"/>
            <a:r>
              <a:rPr lang="en-US" dirty="0"/>
              <a:t>    const { name, role, city } = </a:t>
            </a:r>
            <a:r>
              <a:rPr lang="en-US" dirty="0" err="1"/>
              <a:t>this.props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return (</a:t>
            </a:r>
          </a:p>
          <a:p>
            <a:pPr lvl="1"/>
            <a:r>
              <a:rPr lang="en-US" dirty="0"/>
              <a:t>      &lt;div&gt;</a:t>
            </a:r>
          </a:p>
          <a:p>
            <a:pPr lvl="1"/>
            <a:r>
              <a:rPr lang="en-US" dirty="0"/>
              <a:t>        &lt;h3&gt;{name}&lt;/h3&gt;</a:t>
            </a:r>
          </a:p>
          <a:p>
            <a:pPr lvl="1"/>
            <a:r>
              <a:rPr lang="en-US" dirty="0"/>
              <a:t>        &lt;p&gt;Rol: {role}&lt;/p&gt;</a:t>
            </a:r>
          </a:p>
          <a:p>
            <a:pPr lvl="1"/>
            <a:r>
              <a:rPr lang="en-US" dirty="0"/>
              <a:t>        &lt;p&gt;Ciudad: {city}&lt;/p&gt;</a:t>
            </a:r>
          </a:p>
          <a:p>
            <a:pPr lvl="1"/>
            <a:r>
              <a:rPr lang="en-US" dirty="0"/>
              <a:t>      &lt;/div&gt;</a:t>
            </a:r>
          </a:p>
          <a:p>
            <a:pPr lvl="1"/>
            <a:r>
              <a:rPr lang="en-US" dirty="0"/>
              <a:t>    );</a:t>
            </a:r>
          </a:p>
          <a:p>
            <a:pPr lvl="1"/>
            <a:r>
              <a:rPr lang="en-US" dirty="0"/>
              <a:t>  }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</a:t>
            </a:r>
            <a:r>
              <a:rPr lang="en-US" dirty="0" err="1"/>
              <a:t>UserProfile</a:t>
            </a:r>
            <a:r>
              <a:rPr lang="en-US" dirty="0"/>
              <a:t>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3B0AA64-D09E-880C-C122-149A3E80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C6BE6E-5C6C-2EC6-75FD-E3C5993F19AD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0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F24D0-6991-4D2B-3481-193E731D1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F69F7C-8FF2-A66D-BE6F-2BCCCD9318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92207B-3021-B945-6542-D922CBF7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F08E1-A0A6-E7A8-E826-6967314D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App.js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UserCard</a:t>
            </a:r>
            <a:r>
              <a:rPr lang="en-US" dirty="0"/>
              <a:t> from './</a:t>
            </a:r>
            <a:r>
              <a:rPr lang="en-US" dirty="0" err="1"/>
              <a:t>UserCard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UserProfile</a:t>
            </a:r>
            <a:r>
              <a:rPr lang="en-US" dirty="0"/>
              <a:t> from './</a:t>
            </a:r>
            <a:r>
              <a:rPr lang="en-US" dirty="0" err="1"/>
              <a:t>UserProfile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UserCard</a:t>
            </a:r>
            <a:r>
              <a:rPr lang="en-US" dirty="0"/>
              <a:t> name="Javier" role="</a:t>
            </a:r>
            <a:r>
              <a:rPr lang="en-US" dirty="0" err="1"/>
              <a:t>Estudiante</a:t>
            </a:r>
            <a:r>
              <a:rPr lang="en-US" dirty="0"/>
              <a:t>" city="Bogotá" /&gt;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UserProfile</a:t>
            </a:r>
            <a:r>
              <a:rPr lang="en-US" dirty="0"/>
              <a:t> name="Naomy" role="</a:t>
            </a:r>
            <a:r>
              <a:rPr lang="en-US" dirty="0" err="1"/>
              <a:t>Desarrolladora</a:t>
            </a:r>
            <a:r>
              <a:rPr lang="en-US" dirty="0"/>
              <a:t>" city="Medellín" /&gt;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App;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D312F2D-28ED-871F-BAAF-2A8E1BC2A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DFDC8C-0DBA-CEEB-D5D2-455DDCCF3288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2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3A72B-D55E-11D4-8EA0-00B4F68F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BA656F-01EE-E1BC-CE5F-BF21E0FD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76D91A-87D7-75A7-BBA9-0F48D83A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82E66-044B-BDA6-FCEC-8D77AF1E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Esta práctica demuestra cómo los componentes funcionales y de clase manejan </a:t>
            </a:r>
            <a:r>
              <a:rPr lang="es-ES" sz="1800" dirty="0" err="1"/>
              <a:t>props</a:t>
            </a:r>
            <a:r>
              <a:rPr lang="es-ES" sz="1800" dirty="0"/>
              <a:t>, con los funcionales siendo más simples gracias a la desestructuración y la ausencia de </a:t>
            </a:r>
            <a:r>
              <a:rPr lang="es-ES" sz="1800" dirty="0" err="1"/>
              <a:t>this</a:t>
            </a:r>
            <a:r>
              <a:rPr lang="es-ES" sz="1800" dirty="0"/>
              <a:t>. Crear archivos separados (UserCard.js, UserCardClass.js, App.js) enseña a los estudiantes a organizar proyectos y pasar múltiples </a:t>
            </a:r>
            <a:r>
              <a:rPr lang="es-ES" sz="1800" dirty="0" err="1"/>
              <a:t>props</a:t>
            </a:r>
            <a:r>
              <a:rPr lang="es-ES" sz="1800" dirty="0"/>
              <a:t>. </a:t>
            </a:r>
          </a:p>
          <a:p>
            <a:r>
              <a:rPr lang="es-ES" sz="1800" dirty="0"/>
              <a:t>La </a:t>
            </a:r>
            <a:r>
              <a:rPr lang="es-ES" sz="1800" dirty="0" err="1"/>
              <a:t>prop</a:t>
            </a:r>
            <a:r>
              <a:rPr lang="es-ES" sz="1800" dirty="0"/>
              <a:t> </a:t>
            </a:r>
            <a:r>
              <a:rPr lang="es-ES" sz="1800" dirty="0" err="1"/>
              <a:t>key</a:t>
            </a:r>
            <a:r>
              <a:rPr lang="es-ES" sz="1800" dirty="0"/>
              <a:t> es esencial para listas, optimizando el rendimiento del Virtual DOM. En entrevistas, explicar cómo el flujo unidireccional evita bugs en aplicaciones grandes muestra un entendimiento profundo de </a:t>
            </a:r>
            <a:r>
              <a:rPr lang="es-ES" sz="1800" dirty="0" err="1"/>
              <a:t>React</a:t>
            </a:r>
            <a:r>
              <a:rPr lang="es-ES" sz="1800" dirty="0"/>
              <a:t>. </a:t>
            </a:r>
          </a:p>
          <a:p>
            <a:endParaRPr lang="es-ES" sz="1800" dirty="0"/>
          </a:p>
          <a:p>
            <a:r>
              <a:rPr lang="es-ES" sz="1800" dirty="0"/>
              <a:t>¡Dominar estos conceptos prepara a los estudiantes para construir aplicaciones robustas y enfrentar cualquier pregunta técnica con confianza!</a:t>
            </a:r>
            <a:endParaRPr lang="es-ES" sz="1800" dirty="0">
              <a:effectLst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97E5142-3B7F-4712-63D6-079096D83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880"/>
            <a:ext cx="1524000" cy="960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10839E-AEDD-7382-61A7-2BDA0F5E0C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2C6A1-AF75-DA0E-E412-9F47CABD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45F892-66D3-0093-7E67-1667224D95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678D03-1EB6-D35F-F3FB-4DF4C3D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18841-57FB-B0DC-AD4E-A887391C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1. Comparación de Clases y Funcionales con </a:t>
            </a:r>
            <a:r>
              <a:rPr lang="es-ES" b="1" dirty="0" err="1"/>
              <a:t>Props</a:t>
            </a:r>
            <a:endParaRPr lang="es-ES" dirty="0"/>
          </a:p>
          <a:p>
            <a:r>
              <a:rPr lang="es-ES" dirty="0"/>
              <a:t>Los componentes de clase y funcionales en </a:t>
            </a:r>
            <a:r>
              <a:rPr lang="es-ES" dirty="0" err="1"/>
              <a:t>React</a:t>
            </a:r>
            <a:r>
              <a:rPr lang="es-ES" dirty="0"/>
              <a:t> manejan </a:t>
            </a:r>
            <a:r>
              <a:rPr lang="es-ES" i="1" dirty="0" err="1"/>
              <a:t>props</a:t>
            </a:r>
            <a:r>
              <a:rPr lang="es-ES" dirty="0"/>
              <a:t> de manera similar, pero difieren en sintaxis y complejidad. Los componentes de clase usan </a:t>
            </a:r>
            <a:r>
              <a:rPr lang="es-ES" dirty="0" err="1"/>
              <a:t>this.props</a:t>
            </a:r>
            <a:r>
              <a:rPr lang="es-ES" dirty="0"/>
              <a:t> para acceder a las </a:t>
            </a:r>
            <a:r>
              <a:rPr lang="es-ES" dirty="0" err="1"/>
              <a:t>props</a:t>
            </a:r>
            <a:r>
              <a:rPr lang="es-ES" dirty="0"/>
              <a:t>, lo que requiere gestionar el contexto de </a:t>
            </a:r>
            <a:r>
              <a:rPr lang="es-ES" dirty="0" err="1"/>
              <a:t>this</a:t>
            </a:r>
            <a:r>
              <a:rPr lang="es-ES" dirty="0"/>
              <a:t> y puede hacer el código más verboso. Los componentes funcionales, en cambio, acceden a las </a:t>
            </a:r>
            <a:r>
              <a:rPr lang="es-ES" dirty="0" err="1"/>
              <a:t>props</a:t>
            </a:r>
            <a:r>
              <a:rPr lang="es-ES" dirty="0"/>
              <a:t> directamente como parámetros, a menudo desestructurándolas para mayor legibilidad, y son más simples gracias a los </a:t>
            </a:r>
            <a:r>
              <a:rPr lang="es-ES" dirty="0" err="1"/>
              <a:t>Hooks</a:t>
            </a:r>
            <a:r>
              <a:rPr lang="es-ES" dirty="0"/>
              <a:t>. Ambos respetan el flujo unidireccional de datos, donde las </a:t>
            </a:r>
            <a:r>
              <a:rPr lang="es-ES" dirty="0" err="1"/>
              <a:t>props</a:t>
            </a:r>
            <a:r>
              <a:rPr lang="es-ES" dirty="0"/>
              <a:t> son inmutables y fluyen del padre al hijo, asegurando un comportamiento predecible.</a:t>
            </a:r>
          </a:p>
          <a:p>
            <a:r>
              <a:rPr lang="es-ES" b="1" dirty="0"/>
              <a:t>Ejemplo comparativo</a:t>
            </a:r>
            <a:r>
              <a:rPr lang="es-ES" dirty="0"/>
              <a:t>:</a:t>
            </a:r>
          </a:p>
          <a:p>
            <a:r>
              <a:rPr lang="es-ES" b="1" dirty="0"/>
              <a:t>Clase</a:t>
            </a:r>
            <a:r>
              <a:rPr lang="es-ES" dirty="0"/>
              <a:t>: </a:t>
            </a:r>
            <a:r>
              <a:rPr lang="es-ES" dirty="0" err="1"/>
              <a:t>this.props.nombre</a:t>
            </a:r>
            <a:r>
              <a:rPr lang="es-ES" dirty="0"/>
              <a:t> requiere el prefijo </a:t>
            </a:r>
            <a:r>
              <a:rPr lang="es-ES" dirty="0" err="1"/>
              <a:t>this</a:t>
            </a:r>
            <a:r>
              <a:rPr lang="es-ES" dirty="0"/>
              <a:t>, y los métodos de ciclo de vida añaden complejidad.</a:t>
            </a:r>
          </a:p>
          <a:p>
            <a:r>
              <a:rPr lang="es-ES" b="1" dirty="0"/>
              <a:t>Funcional</a:t>
            </a:r>
            <a:r>
              <a:rPr lang="es-ES" dirty="0"/>
              <a:t>: {nombre} (con desestructuración) es más limpio y directo, sin necesidad de </a:t>
            </a:r>
            <a:r>
              <a:rPr lang="es-ES" dirty="0" err="1"/>
              <a:t>this</a:t>
            </a:r>
            <a:r>
              <a:rPr lang="es-E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A3E8D0-6F8C-E838-EEC8-C07FB0A5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880"/>
            <a:ext cx="1524000" cy="960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73C1E4-2116-0674-51F6-41ED7FE6A443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F161-9887-8A46-6005-C6E8EDFF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EEA423-A17D-72A7-464E-BD7732A5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F3866E-E1F3-5236-439B-15F6B78B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F1246-7F65-56B4-AFF5-DC7F8779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ES" b="1" dirty="0"/>
              <a:t>Clases vs. Funcionales: </a:t>
            </a:r>
            <a:r>
              <a:rPr lang="es-ES" dirty="0"/>
              <a:t>Los componentes de clase usan </a:t>
            </a:r>
            <a:r>
              <a:rPr lang="es-ES" dirty="0" err="1"/>
              <a:t>this.props</a:t>
            </a:r>
            <a:r>
              <a:rPr lang="es-ES" dirty="0"/>
              <a:t> y </a:t>
            </a:r>
            <a:r>
              <a:rPr lang="es-ES" dirty="0" err="1"/>
              <a:t>this.state</a:t>
            </a:r>
            <a:r>
              <a:rPr lang="es-ES" dirty="0"/>
              <a:t>, lo que los hace más complejos y verbosos, requiriendo gestión del contexto </a:t>
            </a:r>
            <a:r>
              <a:rPr lang="es-ES" dirty="0" err="1"/>
              <a:t>this</a:t>
            </a:r>
            <a:r>
              <a:rPr lang="es-ES" dirty="0"/>
              <a:t> y métodos de ciclo de vida. Son comunes en proyectos </a:t>
            </a:r>
            <a:r>
              <a:rPr lang="es-ES" dirty="0" err="1"/>
              <a:t>legacy</a:t>
            </a:r>
            <a:r>
              <a:rPr lang="es-ES" dirty="0"/>
              <a:t>. Los componentes funcionales, por otro lado, son más simples, acceden a </a:t>
            </a:r>
            <a:r>
              <a:rPr lang="es-ES" dirty="0" err="1"/>
              <a:t>props</a:t>
            </a:r>
            <a:r>
              <a:rPr lang="es-ES" dirty="0"/>
              <a:t> directamente (a menudo desestructuradas, ej. {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age</a:t>
            </a:r>
            <a:r>
              <a:rPr lang="es-ES" dirty="0"/>
              <a:t>}), y usan </a:t>
            </a:r>
            <a:r>
              <a:rPr lang="es-ES" dirty="0" err="1"/>
              <a:t>Hooks</a:t>
            </a:r>
            <a:r>
              <a:rPr lang="es-ES" dirty="0"/>
              <a:t> como </a:t>
            </a:r>
            <a:r>
              <a:rPr lang="es-ES" dirty="0" err="1"/>
              <a:t>useState</a:t>
            </a:r>
            <a:r>
              <a:rPr lang="es-ES" dirty="0"/>
              <a:t> y useEffect para manejar estado y efectos secundarios. Los funcionales son el estándar moderno, usados en ~80% de los proyectos nuevos por su claridad y menor código.</a:t>
            </a:r>
          </a:p>
          <a:p>
            <a:pPr lvl="1"/>
            <a:r>
              <a:rPr lang="es-ES" b="1" dirty="0" err="1"/>
              <a:t>Props</a:t>
            </a:r>
            <a:r>
              <a:rPr lang="es-ES" b="1" dirty="0"/>
              <a:t> como Base de la Modularidad:</a:t>
            </a:r>
            <a:r>
              <a:rPr lang="es-ES" dirty="0"/>
              <a:t> Las </a:t>
            </a:r>
            <a:r>
              <a:rPr lang="es-ES" dirty="0" err="1"/>
              <a:t>props</a:t>
            </a:r>
            <a:r>
              <a:rPr lang="es-ES" dirty="0"/>
              <a:t> son el núcleo del flujo unidireccional de </a:t>
            </a:r>
            <a:r>
              <a:rPr lang="es-ES" dirty="0" err="1"/>
              <a:t>React</a:t>
            </a:r>
            <a:r>
              <a:rPr lang="es-ES" dirty="0"/>
              <a:t>, actuando como parámetros inmutables que fluyen del padre al hijo. Esto permite crear componentes reutilizables y modulares, como en el caso de Airbnb o Facebook, donde datos dinámicos (ej. detalles de propiedades o comentarios) se renderizan eficientemente. La inmutabilidad de las </a:t>
            </a:r>
            <a:r>
              <a:rPr lang="es-ES" dirty="0" err="1"/>
              <a:t>props</a:t>
            </a:r>
            <a:r>
              <a:rPr lang="es-ES" dirty="0"/>
              <a:t> asegura un comportamiento predecible, facilitando la depuración y escalabilidad en aplicaciones grandes.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E73A8E0-E62C-9A86-DC57-03A8ABC07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880"/>
            <a:ext cx="1524000" cy="960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9CDA82-4293-EEA1-B99F-41667389ACA8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F409-C8DD-FD70-1645-AA05DC15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F8648-8804-93A1-65AD-2A57F844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8F80CA-CE8D-1450-FE9E-AD46992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T</a:t>
            </a:r>
            <a:r>
              <a:rPr lang="en-US" dirty="0"/>
              <a:t>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794-CDEC-539D-DA00-C7EE4E6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Leer </a:t>
            </a:r>
            <a:r>
              <a:rPr lang="es-ES" u="sng" dirty="0">
                <a:hlinkClick r:id="rId3"/>
              </a:rPr>
              <a:t>https://react.dev/learn/passing-props-to-a-component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Crear un componente </a:t>
            </a:r>
            <a:r>
              <a:rPr lang="es-ES" dirty="0" err="1"/>
              <a:t>ProfileCard</a:t>
            </a:r>
            <a:r>
              <a:rPr lang="es-ES" dirty="0"/>
              <a:t> con </a:t>
            </a:r>
            <a:r>
              <a:rPr lang="es-ES" dirty="0" err="1"/>
              <a:t>props</a:t>
            </a:r>
            <a:r>
              <a:rPr lang="es-ES" dirty="0"/>
              <a:t> adicionales (email, hobby). </a:t>
            </a:r>
            <a:endParaRPr lang="en-US" dirty="0"/>
          </a:p>
          <a:p>
            <a:pPr lvl="1"/>
            <a:r>
              <a:rPr lang="es-ES" dirty="0"/>
              <a:t>Renderizar una lista de </a:t>
            </a:r>
            <a:r>
              <a:rPr lang="es-ES" dirty="0" err="1"/>
              <a:t>ProfileCard</a:t>
            </a:r>
            <a:r>
              <a:rPr lang="es-ES" dirty="0"/>
              <a:t> con </a:t>
            </a:r>
            <a:r>
              <a:rPr lang="es-ES" dirty="0" err="1"/>
              <a:t>map</a:t>
            </a:r>
            <a:r>
              <a:rPr lang="es-ES" dirty="0"/>
              <a:t>.</a:t>
            </a:r>
            <a:endParaRPr lang="en-US" dirty="0"/>
          </a:p>
          <a:p>
            <a:pPr lvl="1"/>
            <a:r>
              <a:rPr lang="es-ES" b="1" dirty="0"/>
              <a:t>Pregunta Reflexiva</a:t>
            </a:r>
            <a:r>
              <a:rPr lang="es-ES" dirty="0"/>
              <a:t>: ¿Cómo facilita el flujo unidireccional el mantenimiento de una app? </a:t>
            </a:r>
            <a:endParaRPr lang="en-US" dirty="0"/>
          </a:p>
          <a:p>
            <a:pPr lvl="1"/>
            <a:r>
              <a:rPr lang="es-ES" b="1" dirty="0"/>
              <a:t>Pregunta para Entrevistas</a:t>
            </a:r>
            <a:r>
              <a:rPr lang="es-ES" dirty="0"/>
              <a:t>: ¿Cómo optimiza </a:t>
            </a:r>
            <a:r>
              <a:rPr lang="es-ES" dirty="0" err="1"/>
              <a:t>React</a:t>
            </a:r>
            <a:r>
              <a:rPr lang="es-ES" dirty="0"/>
              <a:t> el renderizado de listas con </a:t>
            </a:r>
            <a:r>
              <a:rPr lang="es-ES" dirty="0" err="1"/>
              <a:t>props</a:t>
            </a:r>
            <a:r>
              <a:rPr lang="es-ES" dirty="0"/>
              <a:t>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181B10B-E646-6829-BE42-5F8EA5E96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322858-D893-0232-6939-6074C58F1A0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810A4-ABBE-B730-A9AF-5262528A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DBBB79-1060-9CB1-15EF-BE1029BF56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F0A14F-F57B-DBEB-8056-93CC5A64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8A13F-1456-FD62-287A-7893BDF0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App.js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UserCard</a:t>
            </a:r>
            <a:r>
              <a:rPr lang="en-US" dirty="0"/>
              <a:t> from './</a:t>
            </a:r>
            <a:r>
              <a:rPr lang="en-US" dirty="0" err="1"/>
              <a:t>UserCard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UserProfile</a:t>
            </a:r>
            <a:r>
              <a:rPr lang="en-US" dirty="0"/>
              <a:t> from './</a:t>
            </a:r>
            <a:r>
              <a:rPr lang="en-US" dirty="0" err="1"/>
              <a:t>UserProfile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UserCard</a:t>
            </a:r>
            <a:r>
              <a:rPr lang="en-US" dirty="0"/>
              <a:t> name="Javier" role="</a:t>
            </a:r>
            <a:r>
              <a:rPr lang="en-US" dirty="0" err="1"/>
              <a:t>Estudiante</a:t>
            </a:r>
            <a:r>
              <a:rPr lang="en-US" dirty="0"/>
              <a:t>" city="Bogotá" /&gt;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UserProfile</a:t>
            </a:r>
            <a:r>
              <a:rPr lang="en-US" dirty="0"/>
              <a:t> name="Naomy" role="</a:t>
            </a:r>
            <a:r>
              <a:rPr lang="en-US" dirty="0" err="1"/>
              <a:t>Desarrolladora</a:t>
            </a:r>
            <a:r>
              <a:rPr lang="en-US" dirty="0"/>
              <a:t>" city="Medellín" /&gt;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App;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A2EC81F-670F-01BC-9380-D235B9A4C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791E00-A862-CD23-3BA6-F0AA6F6E5D9F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0D06-739A-5AD5-9E97-ECE80745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16A87C-3DC0-2777-6224-BA703758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BBC8B7-B684-33C7-77F7-E53C3F66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Diferencia entre .</a:t>
            </a:r>
            <a:r>
              <a:rPr lang="es-ES" b="1" dirty="0" err="1"/>
              <a:t>map</a:t>
            </a:r>
            <a:r>
              <a:rPr lang="es-ES" b="1" dirty="0"/>
              <a:t> y .</a:t>
            </a:r>
            <a:r>
              <a:rPr lang="es-ES" b="1" dirty="0" err="1"/>
              <a:t>filter</a:t>
            </a:r>
            <a:endParaRPr lang="es-ES" b="1" dirty="0">
              <a:effectLst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CD9C6-5F97-3233-D72A-4DEC4383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.</a:t>
            </a:r>
            <a:r>
              <a:rPr lang="es-ES" b="1" dirty="0" err="1"/>
              <a:t>map</a:t>
            </a:r>
            <a:r>
              <a:rPr lang="es-ES" dirty="0"/>
              <a:t>: </a:t>
            </a:r>
            <a:r>
              <a:rPr lang="es-ES" b="1" dirty="0"/>
              <a:t>Qué hace</a:t>
            </a:r>
            <a:r>
              <a:rPr lang="es-ES" dirty="0"/>
              <a:t>: Transforma cada elemento de un array y devuelve un </a:t>
            </a:r>
            <a:r>
              <a:rPr lang="es-ES" b="1" dirty="0"/>
              <a:t>nuevo array</a:t>
            </a:r>
            <a:r>
              <a:rPr lang="es-ES" dirty="0"/>
              <a:t> con la misma longitud que el original, pero con los elementos modificados según una función proporcionada.</a:t>
            </a:r>
          </a:p>
          <a:p>
            <a:r>
              <a:rPr lang="es-ES" b="1" dirty="0"/>
              <a:t>Cuándo usarlo</a:t>
            </a:r>
            <a:r>
              <a:rPr lang="es-ES" dirty="0"/>
              <a:t>: Cuando quieres </a:t>
            </a:r>
            <a:r>
              <a:rPr lang="es-ES" b="1" dirty="0"/>
              <a:t>crear un nuevo array</a:t>
            </a:r>
            <a:r>
              <a:rPr lang="es-ES" dirty="0"/>
              <a:t> basado en el original, aplicando una transformación a cada elemento (por ejemplo, renderizar componentes en </a:t>
            </a:r>
            <a:r>
              <a:rPr lang="es-ES" dirty="0" err="1"/>
              <a:t>React</a:t>
            </a:r>
            <a:r>
              <a:rPr lang="es-ES" dirty="0"/>
              <a:t> o modificar datos).</a:t>
            </a:r>
          </a:p>
          <a:p>
            <a:r>
              <a:rPr lang="es-ES" b="1" dirty="0"/>
              <a:t>No modifica</a:t>
            </a:r>
            <a:r>
              <a:rPr lang="es-ES" dirty="0"/>
              <a:t>: El array original permanece intacto.</a:t>
            </a:r>
          </a:p>
          <a:p>
            <a:r>
              <a:rPr lang="es-ES" b="1" dirty="0"/>
              <a:t>Resultado</a:t>
            </a:r>
            <a:r>
              <a:rPr lang="es-ES" dirty="0"/>
              <a:t>: Un nuevo array con la misma cantidad de elementos.</a:t>
            </a:r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2777EEE-5A06-69AA-A2C4-1138EE781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21066F-F613-2722-11A7-781BCDA2FBD3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/>
              <a:t>Semana 1 - Día 3: </a:t>
            </a:r>
            <a:br>
              <a:rPr lang="es-ES" dirty="0"/>
            </a:br>
            <a:r>
              <a:rPr lang="es-ES" b="1" dirty="0"/>
              <a:t>Componentes de Clase y </a:t>
            </a:r>
            <a:r>
              <a:rPr lang="es-ES" b="1" dirty="0" err="1"/>
              <a:t>Props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493A292-5644-6DB8-BB3C-C330DFBB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Comprender componentes de clase (</a:t>
            </a:r>
            <a:r>
              <a:rPr lang="es-ES" dirty="0" err="1"/>
              <a:t>legacy</a:t>
            </a:r>
            <a:r>
              <a:rPr lang="es-ES" dirty="0"/>
              <a:t>), compararlos con funcionales, y usar </a:t>
            </a:r>
            <a:r>
              <a:rPr lang="es-ES" dirty="0" err="1"/>
              <a:t>props</a:t>
            </a:r>
            <a:r>
              <a:rPr lang="es-ES" dirty="0"/>
              <a:t> para pasar datos dinámicos.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34065-EB84-3FE8-A3E3-EE4DE150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0C4926-BC9D-3466-EB84-9F323435B8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1BB01B-A961-8B2F-2B36-A3BA416B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Diferencia entre .</a:t>
            </a:r>
            <a:r>
              <a:rPr lang="es-ES" b="1" dirty="0" err="1"/>
              <a:t>map</a:t>
            </a:r>
            <a:r>
              <a:rPr lang="es-ES" b="1" dirty="0"/>
              <a:t> y .</a:t>
            </a:r>
            <a:r>
              <a:rPr lang="es-ES" b="1" dirty="0" err="1"/>
              <a:t>filter</a:t>
            </a:r>
            <a:endParaRPr lang="es-ES" b="1" dirty="0">
              <a:effectLst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E8999-17A5-A19C-B43D-D81D29ED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.</a:t>
            </a:r>
            <a:r>
              <a:rPr lang="es-ES" b="1" dirty="0" err="1"/>
              <a:t>filter</a:t>
            </a:r>
            <a:r>
              <a:rPr lang="es-ES" dirty="0"/>
              <a:t>: </a:t>
            </a:r>
            <a:r>
              <a:rPr lang="es-ES" b="1" dirty="0"/>
              <a:t>Qué hace</a:t>
            </a:r>
            <a:r>
              <a:rPr lang="es-ES" dirty="0"/>
              <a:t>: Filtra elementos de un array según una condición y devuelve un </a:t>
            </a:r>
            <a:r>
              <a:rPr lang="es-ES" b="1" dirty="0"/>
              <a:t>nuevo array</a:t>
            </a:r>
            <a:r>
              <a:rPr lang="es-ES" dirty="0"/>
              <a:t> que solo contiene los elementos que cumplen esa condición.</a:t>
            </a:r>
          </a:p>
          <a:p>
            <a:r>
              <a:rPr lang="es-ES" b="1" dirty="0"/>
              <a:t>Cuándo usarlo</a:t>
            </a:r>
            <a:r>
              <a:rPr lang="es-ES" dirty="0"/>
              <a:t>: Cuando quieres </a:t>
            </a:r>
            <a:r>
              <a:rPr lang="es-ES" b="1" dirty="0"/>
              <a:t>seleccionar un subconjunto</a:t>
            </a:r>
            <a:r>
              <a:rPr lang="es-ES" dirty="0"/>
              <a:t> de elementos del array que cumplan con un criterio específico (por ejemplo, mostrar solo ciertos elementos en una lista).</a:t>
            </a:r>
          </a:p>
          <a:p>
            <a:r>
              <a:rPr lang="es-ES" b="1" dirty="0"/>
              <a:t>No modifica</a:t>
            </a:r>
            <a:r>
              <a:rPr lang="es-ES" dirty="0"/>
              <a:t>: El array original permanece intacto.</a:t>
            </a:r>
          </a:p>
          <a:p>
            <a:r>
              <a:rPr lang="es-ES" b="1" dirty="0"/>
              <a:t>Resultado</a:t>
            </a:r>
            <a:r>
              <a:rPr lang="es-ES" dirty="0"/>
              <a:t>: Un nuevo array con menos o igual cantidad de elementos que el original.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0DE53D3-CABC-06AA-F5BA-E91397F5D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F162A42-FD35-8DC3-F874-1F07C340D63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80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3600-7A45-CD5E-8750-90BFB9D6D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9104A7-6BF1-DB31-F244-529C49C0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60A394-9C12-5558-6EC6-DDE83FF5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Usando .</a:t>
            </a:r>
            <a:r>
              <a:rPr lang="es-ES" dirty="0" err="1"/>
              <a:t>map</a:t>
            </a:r>
            <a:r>
              <a:rPr lang="es-ES" dirty="0"/>
              <a:t> en React.js</a:t>
            </a:r>
            <a:endParaRPr lang="es-ES" dirty="0">
              <a:effectLst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077A9-2BB6-76D4-9F29-51A3C88B5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 err="1"/>
              <a:t>const</a:t>
            </a:r>
            <a:r>
              <a:rPr lang="es-ES" b="1" dirty="0"/>
              <a:t> estudiantes = [</a:t>
            </a:r>
          </a:p>
          <a:p>
            <a:r>
              <a:rPr lang="es-ES" b="1" dirty="0"/>
              <a:t>  { nombre: "Ana", edad: 20 },</a:t>
            </a:r>
          </a:p>
          <a:p>
            <a:r>
              <a:rPr lang="es-ES" b="1" dirty="0"/>
              <a:t>  { nombre: "Carlos", edad: 22 },</a:t>
            </a:r>
          </a:p>
          <a:p>
            <a:r>
              <a:rPr lang="es-ES" b="1" dirty="0"/>
              <a:t>  { nombre: "María", edad: 19 },</a:t>
            </a:r>
          </a:p>
          <a:p>
            <a:r>
              <a:rPr lang="es-ES" b="1" dirty="0"/>
              <a:t>];</a:t>
            </a:r>
          </a:p>
          <a:p>
            <a:endParaRPr lang="es-ES" b="1" dirty="0"/>
          </a:p>
          <a:p>
            <a:r>
              <a:rPr lang="es-ES" b="1" dirty="0" err="1"/>
              <a:t>function</a:t>
            </a:r>
            <a:r>
              <a:rPr lang="es-ES" b="1" dirty="0"/>
              <a:t> </a:t>
            </a:r>
            <a:r>
              <a:rPr lang="es-ES" b="1" dirty="0" err="1"/>
              <a:t>ListaEstudiantes</a:t>
            </a:r>
            <a:r>
              <a:rPr lang="es-ES" b="1" dirty="0"/>
              <a:t>() {</a:t>
            </a:r>
          </a:p>
          <a:p>
            <a:r>
              <a:rPr lang="es-ES" b="1" dirty="0"/>
              <a:t>  </a:t>
            </a:r>
            <a:r>
              <a:rPr lang="es-ES" b="1" dirty="0" err="1"/>
              <a:t>return</a:t>
            </a:r>
            <a:r>
              <a:rPr lang="es-ES" b="1" dirty="0"/>
              <a:t> (</a:t>
            </a:r>
          </a:p>
          <a:p>
            <a:r>
              <a:rPr lang="es-ES" b="1" dirty="0"/>
              <a:t>    &lt;</a:t>
            </a:r>
            <a:r>
              <a:rPr lang="es-ES" b="1" dirty="0" err="1"/>
              <a:t>ul</a:t>
            </a:r>
            <a:r>
              <a:rPr lang="es-ES" b="1" dirty="0"/>
              <a:t>&gt;</a:t>
            </a:r>
          </a:p>
          <a:p>
            <a:r>
              <a:rPr lang="es-ES" b="1" dirty="0"/>
              <a:t>      {</a:t>
            </a:r>
            <a:r>
              <a:rPr lang="es-ES" b="1" dirty="0" err="1"/>
              <a:t>estudiantes.map</a:t>
            </a:r>
            <a:r>
              <a:rPr lang="es-ES" b="1" dirty="0"/>
              <a:t>((estudiante, </a:t>
            </a:r>
            <a:r>
              <a:rPr lang="es-ES" b="1" dirty="0" err="1"/>
              <a:t>index</a:t>
            </a:r>
            <a:r>
              <a:rPr lang="es-ES" b="1" dirty="0"/>
              <a:t>) =&gt; (</a:t>
            </a:r>
          </a:p>
          <a:p>
            <a:r>
              <a:rPr lang="es-ES" b="1" dirty="0"/>
              <a:t>        &lt;</a:t>
            </a:r>
            <a:r>
              <a:rPr lang="es-ES" b="1" dirty="0" err="1"/>
              <a:t>li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b="1" dirty="0"/>
              <a:t>={</a:t>
            </a:r>
            <a:r>
              <a:rPr lang="es-ES" b="1" dirty="0" err="1"/>
              <a:t>index</a:t>
            </a:r>
            <a:r>
              <a:rPr lang="es-ES" b="1" dirty="0"/>
              <a:t>}&gt;</a:t>
            </a:r>
          </a:p>
          <a:p>
            <a:r>
              <a:rPr lang="es-ES" b="1" dirty="0"/>
              <a:t>          Estudiante {</a:t>
            </a:r>
            <a:r>
              <a:rPr lang="es-ES" b="1" dirty="0" err="1"/>
              <a:t>index</a:t>
            </a:r>
            <a:r>
              <a:rPr lang="es-ES" b="1" dirty="0"/>
              <a:t> + 1}: {</a:t>
            </a:r>
            <a:r>
              <a:rPr lang="es-ES" b="1" dirty="0" err="1"/>
              <a:t>estudiante.nombre</a:t>
            </a:r>
            <a:r>
              <a:rPr lang="es-ES" b="1" dirty="0"/>
              <a:t>} tiene {</a:t>
            </a:r>
            <a:r>
              <a:rPr lang="es-ES" b="1" dirty="0" err="1"/>
              <a:t>estudiante.edad</a:t>
            </a:r>
            <a:r>
              <a:rPr lang="es-ES" b="1" dirty="0"/>
              <a:t>} años.</a:t>
            </a:r>
          </a:p>
          <a:p>
            <a:r>
              <a:rPr lang="es-ES" b="1" dirty="0"/>
              <a:t>        &lt;/</a:t>
            </a:r>
            <a:r>
              <a:rPr lang="es-ES" b="1" dirty="0" err="1"/>
              <a:t>li</a:t>
            </a:r>
            <a:r>
              <a:rPr lang="es-ES" b="1" dirty="0"/>
              <a:t>&gt;</a:t>
            </a:r>
          </a:p>
          <a:p>
            <a:r>
              <a:rPr lang="es-ES" b="1" dirty="0"/>
              <a:t>      ))}</a:t>
            </a:r>
          </a:p>
          <a:p>
            <a:r>
              <a:rPr lang="es-ES" b="1" dirty="0"/>
              <a:t>    &lt;/</a:t>
            </a:r>
            <a:r>
              <a:rPr lang="es-ES" b="1" dirty="0" err="1"/>
              <a:t>ul</a:t>
            </a:r>
            <a:r>
              <a:rPr lang="es-ES" b="1" dirty="0"/>
              <a:t>&gt;</a:t>
            </a:r>
          </a:p>
          <a:p>
            <a:r>
              <a:rPr lang="es-ES" b="1" dirty="0"/>
              <a:t>  );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1F171CA-91A6-9DD6-E4B7-99BEA3D0E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9731A2E-9630-18C3-B6A8-EB17EE35245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63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BB7C-E68C-43CA-5283-54B867744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F6A788-40DE-AA0F-04F5-CF077477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22BA69-BBC9-2400-72DF-A8812A81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.filter </a:t>
            </a:r>
            <a:r>
              <a:rPr lang="en-US" dirty="0" err="1"/>
              <a:t>en</a:t>
            </a:r>
            <a:r>
              <a:rPr lang="en-US" dirty="0"/>
              <a:t> React.js</a:t>
            </a:r>
            <a:endParaRPr lang="en-US" dirty="0">
              <a:effectLst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44C3E-C671-EB13-8E1C-CD9CA88C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 err="1"/>
              <a:t>const</a:t>
            </a:r>
            <a:r>
              <a:rPr lang="es-ES" b="1" dirty="0"/>
              <a:t> estudiantes = [</a:t>
            </a:r>
          </a:p>
          <a:p>
            <a:r>
              <a:rPr lang="es-ES" b="1" dirty="0"/>
              <a:t>  { nombre: "Ana", edad: 20 },</a:t>
            </a:r>
          </a:p>
          <a:p>
            <a:r>
              <a:rPr lang="es-ES" b="1" dirty="0"/>
              <a:t>  { nombre: "Carlos", edad: 22 },</a:t>
            </a:r>
          </a:p>
          <a:p>
            <a:r>
              <a:rPr lang="es-ES" b="1" dirty="0"/>
              <a:t>  { nombre: "María", edad: 19 },</a:t>
            </a:r>
          </a:p>
          <a:p>
            <a:r>
              <a:rPr lang="es-ES" b="1" dirty="0"/>
              <a:t>];</a:t>
            </a:r>
          </a:p>
          <a:p>
            <a:r>
              <a:rPr lang="es-ES" b="1" dirty="0" err="1"/>
              <a:t>function</a:t>
            </a:r>
            <a:r>
              <a:rPr lang="es-ES" b="1" dirty="0"/>
              <a:t> </a:t>
            </a:r>
            <a:r>
              <a:rPr lang="es-ES" b="1" dirty="0" err="1"/>
              <a:t>ListaEstudiantesMayores</a:t>
            </a:r>
            <a:r>
              <a:rPr lang="es-ES" b="1" dirty="0"/>
              <a:t>() {</a:t>
            </a:r>
          </a:p>
          <a:p>
            <a:r>
              <a:rPr lang="es-ES" b="1" dirty="0"/>
              <a:t> 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estudiantesMayores</a:t>
            </a:r>
            <a:r>
              <a:rPr lang="es-ES" b="1" dirty="0"/>
              <a:t> = </a:t>
            </a:r>
            <a:r>
              <a:rPr lang="es-ES" b="1" dirty="0" err="1"/>
              <a:t>estudiantes.filter</a:t>
            </a:r>
            <a:r>
              <a:rPr lang="es-ES" b="1" dirty="0"/>
              <a:t>((estudiante) =&gt; </a:t>
            </a:r>
            <a:r>
              <a:rPr lang="es-ES" b="1" dirty="0" err="1"/>
              <a:t>estudiante.edad</a:t>
            </a:r>
            <a:r>
              <a:rPr lang="es-ES" b="1" dirty="0"/>
              <a:t> &gt;= 20);</a:t>
            </a:r>
          </a:p>
          <a:p>
            <a:r>
              <a:rPr lang="es-ES" b="1" dirty="0"/>
              <a:t>  </a:t>
            </a:r>
            <a:r>
              <a:rPr lang="es-ES" b="1" dirty="0" err="1"/>
              <a:t>return</a:t>
            </a:r>
            <a:r>
              <a:rPr lang="es-ES" b="1" dirty="0"/>
              <a:t> (</a:t>
            </a:r>
          </a:p>
          <a:p>
            <a:r>
              <a:rPr lang="es-ES" b="1" dirty="0"/>
              <a:t>    &lt;</a:t>
            </a:r>
            <a:r>
              <a:rPr lang="es-ES" b="1" dirty="0" err="1"/>
              <a:t>ul</a:t>
            </a:r>
            <a:r>
              <a:rPr lang="es-ES" b="1" dirty="0"/>
              <a:t>&gt;</a:t>
            </a:r>
          </a:p>
          <a:p>
            <a:r>
              <a:rPr lang="es-ES" b="1" dirty="0"/>
              <a:t>      {</a:t>
            </a:r>
            <a:r>
              <a:rPr lang="es-ES" b="1" dirty="0" err="1"/>
              <a:t>estudiantesMayores.map</a:t>
            </a:r>
            <a:r>
              <a:rPr lang="es-ES" b="1" dirty="0"/>
              <a:t>((estudiante, </a:t>
            </a:r>
            <a:r>
              <a:rPr lang="es-ES" b="1" dirty="0" err="1"/>
              <a:t>index</a:t>
            </a:r>
            <a:r>
              <a:rPr lang="es-ES" b="1" dirty="0"/>
              <a:t>) =&gt; (</a:t>
            </a:r>
          </a:p>
          <a:p>
            <a:r>
              <a:rPr lang="es-ES" b="1" dirty="0"/>
              <a:t>        &lt;</a:t>
            </a:r>
            <a:r>
              <a:rPr lang="es-ES" b="1" dirty="0" err="1"/>
              <a:t>li</a:t>
            </a:r>
            <a:r>
              <a:rPr lang="es-ES" b="1" dirty="0"/>
              <a:t> </a:t>
            </a:r>
            <a:r>
              <a:rPr lang="es-ES" b="1" dirty="0" err="1"/>
              <a:t>key</a:t>
            </a:r>
            <a:r>
              <a:rPr lang="es-ES" b="1" dirty="0"/>
              <a:t>={</a:t>
            </a:r>
            <a:r>
              <a:rPr lang="es-ES" b="1" dirty="0" err="1"/>
              <a:t>index</a:t>
            </a:r>
            <a:r>
              <a:rPr lang="es-ES" b="1" dirty="0"/>
              <a:t>}&gt;</a:t>
            </a:r>
          </a:p>
          <a:p>
            <a:r>
              <a:rPr lang="es-ES" b="1" dirty="0"/>
              <a:t>          Estudiante {</a:t>
            </a:r>
            <a:r>
              <a:rPr lang="es-ES" b="1" dirty="0" err="1"/>
              <a:t>index</a:t>
            </a:r>
            <a:r>
              <a:rPr lang="es-ES" b="1" dirty="0"/>
              <a:t> + 1}: {</a:t>
            </a:r>
            <a:r>
              <a:rPr lang="es-ES" b="1" dirty="0" err="1"/>
              <a:t>estudiante.nombre</a:t>
            </a:r>
            <a:r>
              <a:rPr lang="es-ES" b="1" dirty="0"/>
              <a:t>} tiene {</a:t>
            </a:r>
            <a:r>
              <a:rPr lang="es-ES" b="1" dirty="0" err="1"/>
              <a:t>estudiante.edad</a:t>
            </a:r>
            <a:r>
              <a:rPr lang="es-ES" b="1" dirty="0"/>
              <a:t>} años.</a:t>
            </a:r>
          </a:p>
          <a:p>
            <a:r>
              <a:rPr lang="es-ES" b="1" dirty="0"/>
              <a:t>        &lt;/</a:t>
            </a:r>
            <a:r>
              <a:rPr lang="es-ES" b="1" dirty="0" err="1"/>
              <a:t>li</a:t>
            </a:r>
            <a:r>
              <a:rPr lang="es-ES" b="1" dirty="0"/>
              <a:t>&gt;</a:t>
            </a:r>
          </a:p>
          <a:p>
            <a:r>
              <a:rPr lang="es-ES" b="1" dirty="0"/>
              <a:t>      ))}</a:t>
            </a:r>
          </a:p>
          <a:p>
            <a:r>
              <a:rPr lang="es-ES" b="1" dirty="0"/>
              <a:t>    &lt;/</a:t>
            </a:r>
            <a:r>
              <a:rPr lang="es-ES" b="1" dirty="0" err="1"/>
              <a:t>ul</a:t>
            </a:r>
            <a:r>
              <a:rPr lang="es-ES" b="1" dirty="0"/>
              <a:t>&gt;</a:t>
            </a:r>
          </a:p>
          <a:p>
            <a:r>
              <a:rPr lang="es-ES" b="1" dirty="0"/>
              <a:t>  );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83A4109-3E6F-ECA3-5257-A223D9947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3BD495-96A7-9948-9855-FB95C7D8023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0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BBD3C-9CF6-D647-6A8C-11E9956B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EB65F3-DCD0-AC4F-CF55-9EA98FC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Componentes de Clase y </a:t>
            </a:r>
            <a:r>
              <a:rPr lang="es-ES" b="1" dirty="0" err="1"/>
              <a:t>Props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6C22-AE67-28A0-2140-40AC496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Objetivos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Entender componentes de clase y su rol en proyectos </a:t>
            </a:r>
            <a:r>
              <a:rPr lang="es-ES" dirty="0" err="1"/>
              <a:t>legacy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n-US" dirty="0" err="1"/>
              <a:t>Comparar</a:t>
            </a:r>
            <a:r>
              <a:rPr lang="en-US" dirty="0"/>
              <a:t> con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. </a:t>
            </a:r>
          </a:p>
          <a:p>
            <a:pPr lvl="1"/>
            <a:r>
              <a:rPr lang="es-ES" dirty="0"/>
              <a:t>Usar </a:t>
            </a:r>
            <a:r>
              <a:rPr lang="es-ES" dirty="0" err="1"/>
              <a:t>props</a:t>
            </a:r>
            <a:r>
              <a:rPr lang="es-ES" dirty="0"/>
              <a:t> para pasar datos dinámicos.</a:t>
            </a:r>
            <a:endParaRPr lang="en-US" dirty="0"/>
          </a:p>
          <a:p>
            <a:r>
              <a:rPr lang="es-ES" b="1" dirty="0"/>
              <a:t>Importancia</a:t>
            </a:r>
            <a:r>
              <a:rPr lang="es-ES" dirty="0"/>
              <a:t>: </a:t>
            </a:r>
            <a:r>
              <a:rPr lang="es-ES" dirty="0" err="1"/>
              <a:t>Props</a:t>
            </a:r>
            <a:r>
              <a:rPr lang="es-ES" dirty="0"/>
              <a:t> son esenciales para la modularidad; las clases son comunes en código antiguo.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¿Cuándo usarías un componente de clase en lugar de uno funcional?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71FA10D-B243-0FE6-E3CB-4EE47C2B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0F0E24-E168-7F9A-4612-3882299B7FB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Componentes</a:t>
            </a:r>
            <a:r>
              <a:rPr lang="en-US" b="1" dirty="0"/>
              <a:t> de Clase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s-ES" b="1" dirty="0"/>
              <a:t>Definición</a:t>
            </a:r>
            <a:r>
              <a:rPr lang="es-ES" dirty="0"/>
              <a:t>: Clases ES6 que extienden </a:t>
            </a:r>
            <a:r>
              <a:rPr lang="es-ES" dirty="0" err="1"/>
              <a:t>React.Component</a:t>
            </a:r>
            <a:r>
              <a:rPr lang="es-ES" dirty="0"/>
              <a:t>, con un método render() para devolver JSX. </a:t>
            </a:r>
            <a:endParaRPr lang="en-US" dirty="0"/>
          </a:p>
          <a:p>
            <a:r>
              <a:rPr lang="en-US" b="1" dirty="0" err="1"/>
              <a:t>Diferencias</a:t>
            </a:r>
            <a:r>
              <a:rPr lang="en-US" b="1" dirty="0"/>
              <a:t> con </a:t>
            </a:r>
            <a:r>
              <a:rPr lang="en-US" b="1" dirty="0" err="1"/>
              <a:t>Funcionales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Clases: Usan </a:t>
            </a:r>
            <a:r>
              <a:rPr lang="es-ES" dirty="0" err="1"/>
              <a:t>this</a:t>
            </a:r>
            <a:r>
              <a:rPr lang="es-ES" dirty="0"/>
              <a:t>, más verbosas, comunes en proyectos pre-2018. </a:t>
            </a:r>
            <a:endParaRPr lang="en-US" dirty="0"/>
          </a:p>
          <a:p>
            <a:pPr lvl="1"/>
            <a:r>
              <a:rPr lang="es-ES" dirty="0"/>
              <a:t>Funcionales: Más simples, compatibles con </a:t>
            </a:r>
            <a:r>
              <a:rPr lang="es-ES" dirty="0" err="1"/>
              <a:t>hooks</a:t>
            </a:r>
            <a:r>
              <a:rPr lang="es-ES" dirty="0"/>
              <a:t>, estándar moderno.</a:t>
            </a:r>
            <a:endParaRPr lang="en-US" dirty="0"/>
          </a:p>
          <a:p>
            <a:r>
              <a:rPr lang="en-US" b="1" dirty="0"/>
              <a:t>Casos de Uso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Proyectos </a:t>
            </a:r>
            <a:r>
              <a:rPr lang="es-ES" dirty="0" err="1"/>
              <a:t>legacy</a:t>
            </a:r>
            <a:r>
              <a:rPr lang="es-ES" dirty="0"/>
              <a:t> (ej. apps de bancos con código antiguo). </a:t>
            </a:r>
            <a:endParaRPr lang="en-US" dirty="0"/>
          </a:p>
          <a:p>
            <a:pPr lvl="1"/>
            <a:r>
              <a:rPr lang="es-ES" dirty="0"/>
              <a:t>Cuando se necesita compatibilidad con bibliotecas antiguas.</a:t>
            </a:r>
            <a:endParaRPr lang="en-US" dirty="0"/>
          </a:p>
          <a:p>
            <a:r>
              <a:rPr lang="es-ES" b="1" dirty="0"/>
              <a:t>Caso Real</a:t>
            </a:r>
            <a:r>
              <a:rPr lang="es-ES" dirty="0"/>
              <a:t>: En LinkedIn, los componentes de clase se usaban en versiones tempranas del </a:t>
            </a:r>
            <a:r>
              <a:rPr lang="es-ES" dirty="0" err="1"/>
              <a:t>feed</a:t>
            </a:r>
            <a:r>
              <a:rPr lang="es-ES" dirty="0"/>
              <a:t> (</a:t>
            </a:r>
            <a:r>
              <a:rPr lang="es-ES" dirty="0" err="1"/>
              <a:t>pre-hooks</a:t>
            </a:r>
            <a:r>
              <a:rPr lang="es-ES" dirty="0"/>
              <a:t>).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¿Por qué </a:t>
            </a:r>
            <a:r>
              <a:rPr lang="es-ES" dirty="0" err="1"/>
              <a:t>React</a:t>
            </a:r>
            <a:r>
              <a:rPr lang="es-ES" dirty="0"/>
              <a:t> introdujo </a:t>
            </a:r>
            <a:r>
              <a:rPr lang="es-ES" dirty="0" err="1"/>
              <a:t>hooks</a:t>
            </a:r>
            <a:r>
              <a:rPr lang="es-ES" dirty="0"/>
              <a:t> para reemplazar componentes de clase?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8464"/>
            <a:ext cx="1364342" cy="8595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1C0060A7-62B4-5BC5-218D-87233BF5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Introducción</a:t>
            </a:r>
            <a:r>
              <a:rPr lang="en-US" b="1" dirty="0"/>
              <a:t> a Props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s-ES" b="1" dirty="0"/>
              <a:t>Definición</a:t>
            </a:r>
            <a:r>
              <a:rPr lang="es-ES" dirty="0"/>
              <a:t>: </a:t>
            </a:r>
            <a:r>
              <a:rPr lang="es-ES" dirty="0" err="1"/>
              <a:t>Props</a:t>
            </a:r>
            <a:r>
              <a:rPr lang="es-ES" dirty="0"/>
              <a:t> (propiedades) son datos inmutables pasados de un componente padre a un hijo. </a:t>
            </a:r>
            <a:endParaRPr lang="en-US" dirty="0"/>
          </a:p>
          <a:p>
            <a:pPr lvl="1"/>
            <a:r>
              <a:rPr lang="en-US" b="1" dirty="0" err="1"/>
              <a:t>Ejemplo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Componente</a:t>
            </a:r>
            <a:r>
              <a:rPr lang="en-US" b="1" dirty="0"/>
              <a:t> </a:t>
            </a:r>
            <a:r>
              <a:rPr lang="en-US" b="1" dirty="0" err="1"/>
              <a:t>Funcional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function User({ name, age })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&lt;h2&gt;{name}&lt;/h2&gt;</a:t>
            </a:r>
          </a:p>
          <a:p>
            <a:pPr lvl="1"/>
            <a:r>
              <a:rPr lang="en-US" dirty="0"/>
              <a:t>      &lt;p&gt;</a:t>
            </a:r>
            <a:r>
              <a:rPr lang="en-US" dirty="0" err="1"/>
              <a:t>Edad</a:t>
            </a:r>
            <a:r>
              <a:rPr lang="en-US" dirty="0"/>
              <a:t>: {age}&lt;/p&gt;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// Uso: &lt;User </a:t>
            </a:r>
            <a:r>
              <a:rPr lang="en-US" u="sng" dirty="0"/>
              <a:t>name="Naomy" age={25} </a:t>
            </a:r>
            <a:r>
              <a:rPr lang="en-US" dirty="0"/>
              <a:t>/&gt;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5E32-883B-7573-77B0-32FF5AD8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906CDA-4186-9ECA-2D0F-5328DADE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28EF1D20-46D5-670A-31E5-F621DC6E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2A7113-5803-C5CC-4CE3-9216B5A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Introducción</a:t>
            </a:r>
            <a:r>
              <a:rPr lang="en-US" b="1" dirty="0"/>
              <a:t> a Props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89E46-EA1D-A6CC-4313-8BE4A83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/>
              <a:t>Reglas de Props</a:t>
            </a:r>
            <a:r>
              <a:rPr lang="en-US" dirty="0"/>
              <a:t>: </a:t>
            </a:r>
          </a:p>
          <a:p>
            <a:pPr lvl="2"/>
            <a:r>
              <a:rPr lang="es-ES" dirty="0"/>
              <a:t>Inmutables: Los hijos no pueden modificar </a:t>
            </a:r>
            <a:r>
              <a:rPr lang="es-ES" dirty="0" err="1"/>
              <a:t>props</a:t>
            </a:r>
            <a:r>
              <a:rPr lang="es-ES" dirty="0"/>
              <a:t>. </a:t>
            </a:r>
            <a:endParaRPr lang="en-US" dirty="0"/>
          </a:p>
          <a:p>
            <a:pPr lvl="2"/>
            <a:r>
              <a:rPr lang="es-ES" dirty="0"/>
              <a:t>Tipos: </a:t>
            </a:r>
            <a:r>
              <a:rPr lang="es-ES" dirty="0" err="1"/>
              <a:t>Strings</a:t>
            </a:r>
            <a:r>
              <a:rPr lang="es-ES" dirty="0"/>
              <a:t>, números, objetos, funciones, etc. </a:t>
            </a:r>
            <a:endParaRPr lang="en-US" dirty="0"/>
          </a:p>
          <a:p>
            <a:pPr lvl="2"/>
            <a:r>
              <a:rPr lang="es-ES" dirty="0"/>
              <a:t>Desestructuración: Simplifica acceso en funcionales.</a:t>
            </a:r>
            <a:endParaRPr lang="en-US" dirty="0"/>
          </a:p>
          <a:p>
            <a:pPr lvl="1"/>
            <a:r>
              <a:rPr lang="es-ES" b="1" dirty="0"/>
              <a:t>Caso Real</a:t>
            </a:r>
            <a:r>
              <a:rPr lang="es-ES" dirty="0"/>
              <a:t>: En Airbnb, </a:t>
            </a:r>
            <a:r>
              <a:rPr lang="es-ES" dirty="0" err="1"/>
              <a:t>props</a:t>
            </a:r>
            <a:r>
              <a:rPr lang="es-ES" dirty="0"/>
              <a:t> pasan datos de propiedades (precio, ubicación) a componentes de tarjetas. </a:t>
            </a:r>
            <a:endParaRPr lang="en-US" dirty="0"/>
          </a:p>
          <a:p>
            <a:pPr lvl="1"/>
            <a:r>
              <a:rPr lang="es-ES" b="1" dirty="0"/>
              <a:t>Pregunta para Entrevistas</a:t>
            </a:r>
            <a:r>
              <a:rPr lang="es-ES" dirty="0"/>
              <a:t>: ¿Qué significa que los </a:t>
            </a:r>
            <a:r>
              <a:rPr lang="es-ES" dirty="0" err="1"/>
              <a:t>props</a:t>
            </a:r>
            <a:r>
              <a:rPr lang="es-ES" dirty="0"/>
              <a:t> son inmutables y cómo afecta el diseño?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2201F29-58B7-7D71-BED5-DEE09814B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132CF8-A88D-74C1-8ADA-5FDE2D2D1F4D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A0B-60D7-C0B8-78C4-F9DFE508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Inmutables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110C-A059-AA66-B559-D55DF0DE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User(props) {</a:t>
            </a:r>
          </a:p>
          <a:p>
            <a:pPr marL="0" indent="0">
              <a:buNone/>
            </a:pPr>
            <a:r>
              <a:rPr lang="en-US" dirty="0"/>
              <a:t>return &lt;h1&gt;Nombre: {props.name}, </a:t>
            </a:r>
            <a:r>
              <a:rPr lang="en-US" dirty="0" err="1"/>
              <a:t>Edad</a:t>
            </a:r>
            <a:r>
              <a:rPr lang="en-US" dirty="0"/>
              <a:t>: {</a:t>
            </a:r>
            <a:r>
              <a:rPr lang="en-US" dirty="0" err="1"/>
              <a:t>props.age</a:t>
            </a:r>
            <a:r>
              <a:rPr lang="en-US" dirty="0"/>
              <a:t>}&lt;/h1&gt;;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r>
              <a:rPr lang="es-ES" dirty="0"/>
              <a:t>Desestructuración de </a:t>
            </a:r>
            <a:r>
              <a:rPr lang="es-ES" dirty="0" err="1"/>
              <a:t>Props</a:t>
            </a:r>
            <a:endParaRPr lang="en-US" dirty="0"/>
          </a:p>
          <a:p>
            <a:r>
              <a:rPr lang="en-US" dirty="0"/>
              <a:t>function User({ name, age }) {</a:t>
            </a:r>
          </a:p>
          <a:p>
            <a:r>
              <a:rPr lang="en-US" dirty="0"/>
              <a:t>  return &lt;h1&gt;{name}, {age} </a:t>
            </a:r>
            <a:r>
              <a:rPr lang="en-US" dirty="0" err="1"/>
              <a:t>años</a:t>
            </a:r>
            <a:r>
              <a:rPr lang="en-US" dirty="0"/>
              <a:t>&lt;/h1&gt;;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7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B9A-5E86-535D-F4EF-8E20CE18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E3B6E-049F-47FC-8770-CB12D45B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973C92-CBE0-F84B-EF6F-1CE4163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Flujo</a:t>
            </a:r>
            <a:r>
              <a:rPr lang="en-US" b="1" dirty="0"/>
              <a:t> de Datos </a:t>
            </a:r>
            <a:r>
              <a:rPr lang="en-US" b="1" dirty="0" err="1"/>
              <a:t>Unidireccional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2BCF9-45DC-B42D-4D14-33EAB541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 lvl="1"/>
            <a:r>
              <a:rPr lang="es-ES" b="1" dirty="0"/>
              <a:t>Concepto</a:t>
            </a:r>
            <a:r>
              <a:rPr lang="es-ES" dirty="0"/>
              <a:t>: Los datos fluyen de padres a hijos vía </a:t>
            </a:r>
            <a:r>
              <a:rPr lang="es-ES" dirty="0" err="1"/>
              <a:t>props</a:t>
            </a:r>
            <a:r>
              <a:rPr lang="es-ES" dirty="0"/>
              <a:t>, nunca al revés. </a:t>
            </a:r>
            <a:endParaRPr lang="en-US" dirty="0"/>
          </a:p>
          <a:p>
            <a:pPr lvl="1"/>
            <a:r>
              <a:rPr lang="en-US" b="1" dirty="0" err="1"/>
              <a:t>Ejemplo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import React from 'react';</a:t>
            </a:r>
          </a:p>
          <a:p>
            <a:pPr lvl="2"/>
            <a:r>
              <a:rPr lang="en-US" dirty="0"/>
              <a:t>function App() {</a:t>
            </a:r>
          </a:p>
          <a:p>
            <a:pPr lvl="2"/>
            <a:r>
              <a:rPr lang="en-US" dirty="0"/>
              <a:t>  const users = [</a:t>
            </a:r>
          </a:p>
          <a:p>
            <a:pPr lvl="2"/>
            <a:r>
              <a:rPr lang="en-US" dirty="0"/>
              <a:t>    { name: "Javier", role: "</a:t>
            </a:r>
            <a:r>
              <a:rPr lang="en-US" dirty="0" err="1"/>
              <a:t>Estudiante</a:t>
            </a:r>
            <a:r>
              <a:rPr lang="en-US" dirty="0"/>
              <a:t>" },</a:t>
            </a:r>
          </a:p>
          <a:p>
            <a:pPr lvl="2"/>
            <a:r>
              <a:rPr lang="en-US" dirty="0"/>
              <a:t>    { name: "Naomy", role: "</a:t>
            </a:r>
            <a:r>
              <a:rPr lang="en-US" dirty="0" err="1"/>
              <a:t>Desarrolladora</a:t>
            </a:r>
            <a:r>
              <a:rPr lang="en-US" dirty="0"/>
              <a:t>" }</a:t>
            </a:r>
          </a:p>
          <a:p>
            <a:pPr lvl="2"/>
            <a:r>
              <a:rPr lang="en-US" dirty="0"/>
              <a:t>  ];</a:t>
            </a:r>
          </a:p>
          <a:p>
            <a:pPr lvl="2"/>
            <a:r>
              <a:rPr lang="en-US" dirty="0"/>
              <a:t>  return (</a:t>
            </a:r>
          </a:p>
          <a:p>
            <a:pPr lvl="2"/>
            <a:r>
              <a:rPr lang="en-US" dirty="0"/>
              <a:t>    &lt;div&gt;</a:t>
            </a:r>
          </a:p>
          <a:p>
            <a:pPr lvl="2"/>
            <a:r>
              <a:rPr lang="en-US" dirty="0"/>
              <a:t>      {</a:t>
            </a:r>
            <a:r>
              <a:rPr lang="en-US" dirty="0" err="1"/>
              <a:t>users.map</a:t>
            </a:r>
            <a:r>
              <a:rPr lang="en-US" dirty="0"/>
              <a:t>(user =&gt; (</a:t>
            </a:r>
          </a:p>
          <a:p>
            <a:pPr lvl="2"/>
            <a:r>
              <a:rPr lang="en-US" dirty="0"/>
              <a:t>        &lt;</a:t>
            </a:r>
            <a:r>
              <a:rPr lang="en-US" dirty="0" err="1"/>
              <a:t>UserCard</a:t>
            </a:r>
            <a:r>
              <a:rPr lang="en-US" dirty="0"/>
              <a:t> key={user.name} name={user.name} role={</a:t>
            </a:r>
            <a:r>
              <a:rPr lang="en-US" dirty="0" err="1"/>
              <a:t>user.role</a:t>
            </a:r>
            <a:r>
              <a:rPr lang="en-US" dirty="0"/>
              <a:t>} /&gt;</a:t>
            </a:r>
          </a:p>
          <a:p>
            <a:pPr lvl="2"/>
            <a:r>
              <a:rPr lang="en-US" dirty="0"/>
              <a:t>      ))}</a:t>
            </a:r>
          </a:p>
          <a:p>
            <a:pPr lvl="2"/>
            <a:r>
              <a:rPr lang="en-US" dirty="0"/>
              <a:t>    &lt;/div&gt;</a:t>
            </a:r>
          </a:p>
          <a:p>
            <a:pPr lvl="2"/>
            <a:r>
              <a:rPr lang="en-US" dirty="0"/>
              <a:t>  );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UserCard</a:t>
            </a:r>
            <a:r>
              <a:rPr lang="en-US" dirty="0"/>
              <a:t>({ name, role }) {</a:t>
            </a:r>
          </a:p>
          <a:p>
            <a:pPr lvl="2"/>
            <a:r>
              <a:rPr lang="en-US" dirty="0"/>
              <a:t>  return (</a:t>
            </a:r>
          </a:p>
          <a:p>
            <a:pPr lvl="2"/>
            <a:r>
              <a:rPr lang="en-US" dirty="0"/>
              <a:t>    &lt;div&gt;</a:t>
            </a:r>
          </a:p>
          <a:p>
            <a:pPr lvl="2"/>
            <a:r>
              <a:rPr lang="en-US" dirty="0"/>
              <a:t>      &lt;h3&gt;{name}&lt;/h3&gt;</a:t>
            </a:r>
          </a:p>
          <a:p>
            <a:pPr lvl="2"/>
            <a:r>
              <a:rPr lang="en-US" dirty="0"/>
              <a:t>      &lt;p&gt;Rol: {role}&lt;/p&gt;</a:t>
            </a:r>
          </a:p>
          <a:p>
            <a:pPr lvl="2"/>
            <a:r>
              <a:rPr lang="en-US" dirty="0"/>
              <a:t>    &lt;/div&gt;</a:t>
            </a:r>
          </a:p>
          <a:p>
            <a:pPr lvl="2"/>
            <a:r>
              <a:rPr lang="en-US" dirty="0"/>
              <a:t>  );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B28AF16-6867-EB2E-71AE-CCA25B01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358EA0-07D3-202C-0C02-AE004778D9E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5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487CE-D96A-1F53-3737-5419123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5A2EDF-4F86-C74B-9273-FE3D3937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AAE9D-803E-1CA6-A486-4CE3E6FC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Flujo</a:t>
            </a:r>
            <a:r>
              <a:rPr lang="en-US" b="1" dirty="0"/>
              <a:t> de Datos </a:t>
            </a:r>
            <a:r>
              <a:rPr lang="en-US" b="1" dirty="0" err="1"/>
              <a:t>Unidireccional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47D07-62AE-0799-7AA4-EEE983DC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 err="1"/>
              <a:t>Beneficios</a:t>
            </a:r>
            <a:r>
              <a:rPr lang="en-US" dirty="0"/>
              <a:t>: </a:t>
            </a:r>
          </a:p>
          <a:p>
            <a:pPr lvl="2"/>
            <a:r>
              <a:rPr lang="es-ES" dirty="0" err="1"/>
              <a:t>Debugging</a:t>
            </a:r>
            <a:r>
              <a:rPr lang="es-ES" dirty="0"/>
              <a:t> más fácil (sabes de dónde vienen los datos). </a:t>
            </a:r>
            <a:endParaRPr lang="en-US" dirty="0"/>
          </a:p>
          <a:p>
            <a:pPr lvl="2"/>
            <a:r>
              <a:rPr lang="es-ES" dirty="0"/>
              <a:t>Código predecible, escalable para apps grandes.</a:t>
            </a:r>
            <a:endParaRPr lang="en-US" dirty="0"/>
          </a:p>
          <a:p>
            <a:pPr lvl="1"/>
            <a:r>
              <a:rPr lang="es-ES" b="1" dirty="0"/>
              <a:t>Caso Real</a:t>
            </a:r>
            <a:r>
              <a:rPr lang="es-ES" dirty="0"/>
              <a:t>: En Facebook, el flujo unidireccional asegura que los comentarios fluyan del componente padre al hijo. </a:t>
            </a:r>
            <a:endParaRPr lang="en-US" dirty="0"/>
          </a:p>
          <a:p>
            <a:pPr lvl="1"/>
            <a:r>
              <a:rPr lang="es-ES" b="1" dirty="0"/>
              <a:t>Pregunta para Entrevistas</a:t>
            </a:r>
            <a:r>
              <a:rPr lang="es-ES" dirty="0"/>
              <a:t>: ¿Cómo manejarías comunicación de hijo a padre en </a:t>
            </a:r>
            <a:r>
              <a:rPr lang="es-ES" dirty="0" err="1"/>
              <a:t>React</a:t>
            </a:r>
            <a:r>
              <a:rPr lang="es-ES" dirty="0"/>
              <a:t>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075E961-389D-670D-BCDD-44469DAEA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75DE2A-C7C8-E76C-5B6F-F5303D74FC3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36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2024</Words>
  <Application>Microsoft Office PowerPoint</Application>
  <PresentationFormat>Widescreen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3:  Componentes de Clase y Props</vt:lpstr>
      <vt:lpstr>Componentes de Clase y Props </vt:lpstr>
      <vt:lpstr>Componentes de Clase </vt:lpstr>
      <vt:lpstr>Introducción a Props </vt:lpstr>
      <vt:lpstr>Introducción a Props </vt:lpstr>
      <vt:lpstr>Props como Parámetros Inmutables</vt:lpstr>
      <vt:lpstr>Flujo de Datos Unidireccional </vt:lpstr>
      <vt:lpstr>Flujo de Datos Unidireccional </vt:lpstr>
      <vt:lpstr>Práctica</vt:lpstr>
      <vt:lpstr>Práctica</vt:lpstr>
      <vt:lpstr>Práctica</vt:lpstr>
      <vt:lpstr>Práctica</vt:lpstr>
      <vt:lpstr>Resumen: </vt:lpstr>
      <vt:lpstr>Resumen: </vt:lpstr>
      <vt:lpstr>Resumen: </vt:lpstr>
      <vt:lpstr>TAREA</vt:lpstr>
      <vt:lpstr>Práctica</vt:lpstr>
      <vt:lpstr>Diferencia entre .map y .filter</vt:lpstr>
      <vt:lpstr>Diferencia entre .map y .filter</vt:lpstr>
      <vt:lpstr>Usando .map en React.js</vt:lpstr>
      <vt:lpstr>Usando .filter en React.js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8</cp:revision>
  <dcterms:created xsi:type="dcterms:W3CDTF">2024-07-17T16:40:36Z</dcterms:created>
  <dcterms:modified xsi:type="dcterms:W3CDTF">2025-08-20T14:44:16Z</dcterms:modified>
</cp:coreProperties>
</file>