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8" r:id="rId4"/>
    <p:sldId id="258" r:id="rId5"/>
    <p:sldId id="280" r:id="rId6"/>
    <p:sldId id="285" r:id="rId7"/>
    <p:sldId id="289" r:id="rId8"/>
    <p:sldId id="259" r:id="rId9"/>
    <p:sldId id="286" r:id="rId10"/>
    <p:sldId id="281" r:id="rId11"/>
    <p:sldId id="290" r:id="rId12"/>
    <p:sldId id="287" r:id="rId13"/>
    <p:sldId id="282" r:id="rId14"/>
    <p:sldId id="27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69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21/08/2025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0264-3EB6-D50A-5CB6-6C70D0150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38E0A612-6E67-AD88-520F-EA345AE5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B88015-EC62-17AB-E86C-AAC94A08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52FAE5-9A40-5640-270B-C9612A3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Funciones</a:t>
            </a:r>
            <a:r>
              <a:rPr lang="en-US" b="1" dirty="0"/>
              <a:t> y Arrays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BE9F7-B01C-825E-2D7D-DFC87F32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Funciones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Declaración</a:t>
            </a:r>
            <a:r>
              <a:rPr lang="en-US" dirty="0"/>
              <a:t>: function </a:t>
            </a:r>
            <a:r>
              <a:rPr lang="en-US" dirty="0" err="1"/>
              <a:t>addTodo</a:t>
            </a:r>
            <a:r>
              <a:rPr lang="en-US" dirty="0"/>
              <a:t>(task) { ... }</a:t>
            </a:r>
          </a:p>
          <a:p>
            <a:pPr lvl="1"/>
            <a:r>
              <a:rPr lang="en-US" dirty="0" err="1"/>
              <a:t>Expresión</a:t>
            </a:r>
            <a:r>
              <a:rPr lang="en-US" dirty="0"/>
              <a:t>: const </a:t>
            </a:r>
            <a:r>
              <a:rPr lang="en-US" dirty="0" err="1"/>
              <a:t>addTodo</a:t>
            </a:r>
            <a:r>
              <a:rPr lang="en-US" dirty="0"/>
              <a:t> = () =&gt; { ... }</a:t>
            </a:r>
          </a:p>
          <a:p>
            <a:pPr lvl="1"/>
            <a:r>
              <a:rPr lang="en-US" dirty="0"/>
              <a:t>Arrow functions: const </a:t>
            </a:r>
            <a:r>
              <a:rPr lang="en-US" dirty="0" err="1"/>
              <a:t>addTodo</a:t>
            </a:r>
            <a:r>
              <a:rPr lang="en-US" dirty="0"/>
              <a:t> = () =&gt; </a:t>
            </a:r>
            <a:r>
              <a:rPr lang="en-US" dirty="0" err="1"/>
              <a:t>todos.push</a:t>
            </a:r>
            <a:r>
              <a:rPr lang="en-US" dirty="0"/>
              <a:t>(task);</a:t>
            </a:r>
          </a:p>
          <a:p>
            <a:r>
              <a:rPr lang="en-US" b="1" dirty="0" err="1"/>
              <a:t>Métodos</a:t>
            </a:r>
            <a:r>
              <a:rPr lang="en-US" b="1" dirty="0"/>
              <a:t> de Arrays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push: </a:t>
            </a:r>
            <a:r>
              <a:rPr lang="en-US" dirty="0" err="1"/>
              <a:t>Añade</a:t>
            </a:r>
            <a:r>
              <a:rPr lang="en-US" dirty="0"/>
              <a:t> al final (</a:t>
            </a:r>
            <a:r>
              <a:rPr lang="en-US" dirty="0" err="1"/>
              <a:t>todos.push</a:t>
            </a:r>
            <a:r>
              <a:rPr lang="en-US" dirty="0"/>
              <a:t>("Tarea")).</a:t>
            </a:r>
          </a:p>
          <a:p>
            <a:pPr lvl="1"/>
            <a:r>
              <a:rPr lang="en-US" dirty="0"/>
              <a:t>filter: Filtra </a:t>
            </a:r>
            <a:r>
              <a:rPr lang="en-US" dirty="0" err="1"/>
              <a:t>elementos</a:t>
            </a:r>
            <a:r>
              <a:rPr lang="en-US" dirty="0"/>
              <a:t> (</a:t>
            </a:r>
            <a:r>
              <a:rPr lang="en-US" dirty="0" err="1"/>
              <a:t>todos.filter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todo.id !== id)).</a:t>
            </a:r>
          </a:p>
          <a:p>
            <a:pPr lvl="1"/>
            <a:r>
              <a:rPr lang="en-US" dirty="0"/>
              <a:t>map: </a:t>
            </a:r>
            <a:r>
              <a:rPr lang="en-US" dirty="0" err="1"/>
              <a:t>Transforma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(</a:t>
            </a:r>
            <a:r>
              <a:rPr lang="en-US" dirty="0" err="1"/>
              <a:t>todos.map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</a:t>
            </a:r>
            <a:r>
              <a:rPr lang="en-US" dirty="0" err="1"/>
              <a:t>todo.text</a:t>
            </a:r>
            <a:r>
              <a:rPr lang="en-US" dirty="0"/>
              <a:t>)).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EE8D77B-6248-5D36-CFE2-66758453F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24D9C-19AE-AC6B-247A-B775C2E9EA6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2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2D1DD-9F49-8D1C-CFE7-B474192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C361E590-CA85-A2D8-9A92-FCB2918EA2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B3235E-211C-A3A6-AA9C-B86FB54BBD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244ED62-8AC1-5815-7FB3-A19C3812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Funciones</a:t>
            </a:r>
            <a:r>
              <a:rPr lang="en-US" b="1" dirty="0"/>
              <a:t> y Arrays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C8815D-1BF1-0115-362B-71F9415C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Ejemplo</a:t>
            </a:r>
            <a:r>
              <a:rPr lang="en-US" b="1" dirty="0"/>
              <a:t> para Todo List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todos</a:t>
            </a:r>
            <a:r>
              <a:rPr lang="en-US" dirty="0"/>
              <a:t> = [];</a:t>
            </a:r>
          </a:p>
          <a:p>
            <a:r>
              <a:rPr lang="en-US" dirty="0"/>
              <a:t>const </a:t>
            </a:r>
            <a:r>
              <a:rPr lang="en-US" dirty="0" err="1"/>
              <a:t>addTodo</a:t>
            </a:r>
            <a:r>
              <a:rPr lang="en-US" dirty="0"/>
              <a:t> = (text) =&gt; </a:t>
            </a:r>
            <a:r>
              <a:rPr lang="en-US" dirty="0" err="1"/>
              <a:t>todos.push</a:t>
            </a:r>
            <a:r>
              <a:rPr lang="en-US" dirty="0"/>
              <a:t>({ id: </a:t>
            </a:r>
            <a:r>
              <a:rPr lang="en-US" dirty="0" err="1"/>
              <a:t>Date.now</a:t>
            </a:r>
            <a:r>
              <a:rPr lang="en-US" dirty="0"/>
              <a:t>(), text });</a:t>
            </a:r>
          </a:p>
          <a:p>
            <a:r>
              <a:rPr lang="en-US" dirty="0"/>
              <a:t>const </a:t>
            </a:r>
            <a:r>
              <a:rPr lang="en-US" dirty="0" err="1"/>
              <a:t>deleteTodo</a:t>
            </a:r>
            <a:r>
              <a:rPr lang="en-US" dirty="0"/>
              <a:t> = (id) =&gt; </a:t>
            </a:r>
            <a:r>
              <a:rPr lang="en-US" dirty="0" err="1"/>
              <a:t>todos.filter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todo.id !== id);</a:t>
            </a:r>
          </a:p>
          <a:p>
            <a:r>
              <a:rPr lang="en-US" dirty="0"/>
              <a:t>const </a:t>
            </a:r>
            <a:r>
              <a:rPr lang="en-US" dirty="0" err="1"/>
              <a:t>renderTodos</a:t>
            </a:r>
            <a:r>
              <a:rPr lang="en-US" dirty="0"/>
              <a:t> = () =&gt; </a:t>
            </a:r>
            <a:r>
              <a:rPr lang="en-US" dirty="0" err="1"/>
              <a:t>todos.map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`${</a:t>
            </a:r>
            <a:r>
              <a:rPr lang="en-US" dirty="0" err="1"/>
              <a:t>todo.text</a:t>
            </a:r>
            <a:r>
              <a:rPr lang="en-US" dirty="0"/>
              <a:t>} (ID: ${todo.id})`);</a:t>
            </a:r>
          </a:p>
          <a:p>
            <a:r>
              <a:rPr lang="en-US" dirty="0" err="1"/>
              <a:t>addTodo</a:t>
            </a:r>
            <a:r>
              <a:rPr lang="en-US" dirty="0"/>
              <a:t>("</a:t>
            </a:r>
            <a:r>
              <a:rPr lang="en-US" dirty="0" err="1"/>
              <a:t>Estudiar</a:t>
            </a:r>
            <a:r>
              <a:rPr lang="en-US" dirty="0"/>
              <a:t> React"); // </a:t>
            </a:r>
            <a:r>
              <a:rPr lang="en-US" dirty="0" err="1"/>
              <a:t>Añade</a:t>
            </a:r>
            <a:r>
              <a:rPr lang="en-US" dirty="0"/>
              <a:t> </a:t>
            </a:r>
            <a:r>
              <a:rPr lang="en-US" dirty="0" err="1"/>
              <a:t>tarea</a:t>
            </a:r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renderTodos</a:t>
            </a:r>
            <a:r>
              <a:rPr lang="en-US" dirty="0"/>
              <a:t>()); //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tareas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16275-A03A-CBA1-EAEA-D60078EFB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EAC4706-9AC5-AB6C-B487-3188354BAF63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15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454FA-3828-7C7C-3930-DDDC0DD2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7DCC94EE-170E-7C46-3663-FA23B62A8F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E2A79B2-FA2C-8844-CF9A-06277B1274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B9A779-9370-F650-9F33-CA906575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Repaso de </a:t>
            </a:r>
            <a:r>
              <a:rPr lang="es-ES" b="1" dirty="0" err="1"/>
              <a:t>React</a:t>
            </a:r>
            <a:r>
              <a:rPr lang="es-ES" b="1" dirty="0"/>
              <a:t> - JSX y Componentes Funcionales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415EA1F-E5B0-0E24-7A6B-352B52BB2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BD12C2D-3E78-EF0D-C28E-48F5B365C23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FD10CC-FC5B-E322-B5E9-4F0954913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9"/>
            <a:ext cx="91689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Sintaxis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y JavaScript,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Babel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React.createElement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Reglas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raíz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único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camelCase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onClick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expresiones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{}.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const name = "Javier";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const element = &lt;h1&gt;¡Hola, {name}!&lt;/h1&gt;;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n-US" sz="1800" b="1" dirty="0">
                <a:latin typeface="Arial" panose="020B0604020202020204" pitchFamily="34" charset="0"/>
              </a:rPr>
              <a:t>Componentes Funcionales: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n-US" sz="1800" dirty="0">
                <a:latin typeface="Arial" panose="020B0604020202020204" pitchFamily="34" charset="0"/>
              </a:rPr>
              <a:t>Funciones que retornan JSX, reutilizables y simples.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n-US" sz="1800" dirty="0">
                <a:latin typeface="Arial" panose="020B0604020202020204" pitchFamily="34" charset="0"/>
              </a:rPr>
              <a:t>Ejemplo: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import React from 'react';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function Task({ text })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return &lt;p&gt;{text}&lt;/p&gt;;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export default Task;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51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AB0C-4493-BE9B-8115-C0D22C600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6A8C97CD-75D8-1C27-59D1-4AB88BCF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C40515-0C54-25A5-6E31-5A50DA93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D0EF24-E3BB-7DEB-B9A1-A20B2C11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Props y </a:t>
            </a:r>
            <a:r>
              <a:rPr lang="en-US" b="1" dirty="0" err="1"/>
              <a:t>Flujo</a:t>
            </a:r>
            <a:r>
              <a:rPr lang="en-US" b="1" dirty="0"/>
              <a:t> </a:t>
            </a:r>
            <a:r>
              <a:rPr lang="en-US" b="1" dirty="0" err="1"/>
              <a:t>Unidireccional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73099-5C70-A454-C982-B1C00859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Props: Datos </a:t>
            </a:r>
            <a:r>
              <a:rPr lang="en-US" dirty="0" err="1"/>
              <a:t>inmutables</a:t>
            </a:r>
            <a:r>
              <a:rPr lang="en-US" dirty="0"/>
              <a:t> </a:t>
            </a:r>
            <a:r>
              <a:rPr lang="en-US" dirty="0" err="1"/>
              <a:t>pasados</a:t>
            </a:r>
            <a:r>
              <a:rPr lang="en-US" dirty="0"/>
              <a:t> de padre a </a:t>
            </a:r>
            <a:r>
              <a:rPr lang="en-US" dirty="0" err="1"/>
              <a:t>hijo</a:t>
            </a:r>
            <a:r>
              <a:rPr lang="en-US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/>
              <a:t>function </a:t>
            </a:r>
            <a:r>
              <a:rPr lang="en-US" dirty="0" err="1"/>
              <a:t>TodoItem</a:t>
            </a:r>
            <a:r>
              <a:rPr lang="en-US" dirty="0"/>
              <a:t>({ text, id }) {</a:t>
            </a:r>
          </a:p>
          <a:p>
            <a:r>
              <a:rPr lang="en-US" dirty="0"/>
              <a:t>  return &lt;p&gt;{text} (ID: {id})&lt;/p&gt;;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Uso: &lt;</a:t>
            </a:r>
            <a:r>
              <a:rPr lang="en-US" dirty="0" err="1"/>
              <a:t>TodoItem</a:t>
            </a:r>
            <a:r>
              <a:rPr lang="en-US" dirty="0"/>
              <a:t> text="</a:t>
            </a:r>
            <a:r>
              <a:rPr lang="en-US" dirty="0" err="1"/>
              <a:t>Estudiar</a:t>
            </a:r>
            <a:r>
              <a:rPr lang="en-US" dirty="0"/>
              <a:t>" id={1} /&gt;</a:t>
            </a:r>
          </a:p>
          <a:p>
            <a:r>
              <a:rPr lang="en-US" b="1" dirty="0" err="1"/>
              <a:t>Flujo</a:t>
            </a:r>
            <a:r>
              <a:rPr lang="en-US" b="1" dirty="0"/>
              <a:t> </a:t>
            </a:r>
            <a:r>
              <a:rPr lang="en-US" b="1" dirty="0" err="1"/>
              <a:t>Unidireccional</a:t>
            </a:r>
            <a:r>
              <a:rPr lang="en-US" b="1" dirty="0"/>
              <a:t>: </a:t>
            </a:r>
          </a:p>
          <a:p>
            <a:r>
              <a:rPr lang="en-US" dirty="0"/>
              <a:t>Datos </a:t>
            </a:r>
            <a:r>
              <a:rPr lang="en-US" dirty="0" err="1"/>
              <a:t>fluyen</a:t>
            </a:r>
            <a:r>
              <a:rPr lang="en-US" dirty="0"/>
              <a:t> de padre a </a:t>
            </a:r>
            <a:r>
              <a:rPr lang="en-US" dirty="0" err="1"/>
              <a:t>hijo</a:t>
            </a:r>
            <a:r>
              <a:rPr lang="en-US" dirty="0"/>
              <a:t>, no al </a:t>
            </a:r>
            <a:r>
              <a:rPr lang="en-US" dirty="0" err="1"/>
              <a:t>revés</a:t>
            </a:r>
            <a:r>
              <a:rPr lang="en-US" dirty="0"/>
              <a:t>.</a:t>
            </a:r>
          </a:p>
          <a:p>
            <a:r>
              <a:rPr lang="en-US" dirty="0" err="1"/>
              <a:t>Ejemplo</a:t>
            </a:r>
            <a:r>
              <a:rPr lang="en-US" dirty="0"/>
              <a:t>:</a:t>
            </a:r>
          </a:p>
          <a:p>
            <a:r>
              <a:rPr lang="en-US" dirty="0"/>
              <a:t>function App() {  </a:t>
            </a:r>
          </a:p>
          <a:p>
            <a:r>
              <a:rPr lang="en-US" dirty="0"/>
              <a:t>const </a:t>
            </a:r>
            <a:r>
              <a:rPr lang="en-US" dirty="0" err="1"/>
              <a:t>todos</a:t>
            </a:r>
            <a:r>
              <a:rPr lang="en-US" dirty="0"/>
              <a:t> = [{ id: 1, text: "Tarea 1" }];</a:t>
            </a:r>
          </a:p>
          <a:p>
            <a:r>
              <a:rPr lang="en-US" dirty="0"/>
              <a:t>  return </a:t>
            </a:r>
            <a:r>
              <a:rPr lang="en-US" dirty="0" err="1"/>
              <a:t>todos.map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&lt;</a:t>
            </a:r>
            <a:r>
              <a:rPr lang="en-US" dirty="0" err="1"/>
              <a:t>TodoItem</a:t>
            </a:r>
            <a:r>
              <a:rPr lang="en-US" dirty="0"/>
              <a:t> key={todo.id} text={</a:t>
            </a:r>
            <a:r>
              <a:rPr lang="en-US" dirty="0" err="1"/>
              <a:t>todo.text</a:t>
            </a:r>
            <a:r>
              <a:rPr lang="en-US" dirty="0"/>
              <a:t>} /&gt;);</a:t>
            </a:r>
          </a:p>
          <a:p>
            <a:r>
              <a:rPr lang="en-US" dirty="0"/>
              <a:t>}</a:t>
            </a:r>
          </a:p>
          <a:p>
            <a:r>
              <a:rPr lang="en-US" b="1" dirty="0" err="1"/>
              <a:t>Pregunta</a:t>
            </a:r>
            <a:r>
              <a:rPr lang="en-US" b="1" dirty="0"/>
              <a:t> para </a:t>
            </a:r>
            <a:r>
              <a:rPr lang="en-US" b="1" dirty="0" err="1"/>
              <a:t>Entrevistas</a:t>
            </a:r>
            <a:r>
              <a:rPr lang="en-US" b="1" dirty="0"/>
              <a:t>:</a:t>
            </a:r>
            <a:r>
              <a:rPr lang="en-US" dirty="0"/>
              <a:t>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manejarías</a:t>
            </a:r>
            <a:r>
              <a:rPr lang="en-US" dirty="0"/>
              <a:t>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hijo</a:t>
            </a:r>
            <a:r>
              <a:rPr lang="en-US" dirty="0"/>
              <a:t>-padre </a:t>
            </a:r>
            <a:r>
              <a:rPr lang="en-US" dirty="0" err="1"/>
              <a:t>en</a:t>
            </a:r>
            <a:r>
              <a:rPr lang="en-US" dirty="0"/>
              <a:t> React?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08F6D96-6334-A2B7-55F5-AEA97650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14B6C3-5482-9330-11A8-C9EC953EB41B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9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5E32-883B-7573-77B0-32FF5AD8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906CDA-4186-9ECA-2D0F-5328DADE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28EF1D20-46D5-670A-31E5-F621DC6E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2A7113-5803-C5CC-4CE3-9216B5A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/>
              <a:t>Estado (</a:t>
            </a:r>
            <a:r>
              <a:rPr lang="en-US" b="1" dirty="0" err="1"/>
              <a:t>useState</a:t>
            </a:r>
            <a:r>
              <a:rPr lang="en-US" b="1" dirty="0"/>
              <a:t>) y </a:t>
            </a:r>
            <a:r>
              <a:rPr lang="en-US" b="1" dirty="0" err="1"/>
              <a:t>Eventos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89E46-EA1D-A6CC-4313-8BE4A834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/>
          </a:bodyPr>
          <a:lstStyle/>
          <a:p>
            <a:r>
              <a:rPr lang="es-ES" b="1" dirty="0"/>
              <a:t>Estado (</a:t>
            </a:r>
            <a:r>
              <a:rPr lang="es-ES" b="1" dirty="0" err="1"/>
              <a:t>useState</a:t>
            </a:r>
            <a:r>
              <a:rPr lang="es-ES" b="1" dirty="0"/>
              <a:t>):</a:t>
            </a:r>
          </a:p>
          <a:p>
            <a:pPr lvl="1"/>
            <a:r>
              <a:rPr lang="es-ES" dirty="0"/>
              <a:t>Hook para manejar datos dinámicos en componentes funcionales.</a:t>
            </a:r>
          </a:p>
          <a:p>
            <a:pPr lvl="1"/>
            <a:r>
              <a:rPr lang="es-ES" b="1" dirty="0"/>
              <a:t>Ejemplo</a:t>
            </a:r>
          </a:p>
          <a:p>
            <a:pPr lvl="1"/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pPr lvl="1"/>
            <a:r>
              <a:rPr lang="en-US" dirty="0"/>
              <a:t>function Counter() {</a:t>
            </a:r>
          </a:p>
          <a:p>
            <a:pPr lvl="1"/>
            <a:r>
              <a:rPr lang="en-US" dirty="0"/>
              <a:t>  const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pPr lvl="1"/>
            <a:r>
              <a:rPr lang="en-US" dirty="0"/>
              <a:t>  return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</a:t>
            </a:r>
            <a:r>
              <a:rPr lang="en-US" dirty="0"/>
              <a:t>(count + 1)}&gt;{count}&lt;/button&gt;;</a:t>
            </a:r>
          </a:p>
          <a:p>
            <a:pPr lvl="1"/>
            <a:r>
              <a:rPr lang="en-US" dirty="0"/>
              <a:t>}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2201F29-58B7-7D71-BED5-DEE09814B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132CF8-A88D-74C1-8ADA-5FDE2D2D1F4D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4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C940-92B7-AE53-8F06-C8738D8E0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E96C642-EF65-A185-77B2-556F667716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AA2B31B4-CA10-F3AF-DC53-DA50AE92F5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8289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6C2F21-FB42-1D1D-F0A6-8EA8A3EE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/>
              <a:t>Estado (</a:t>
            </a:r>
            <a:r>
              <a:rPr lang="en-US" b="1" dirty="0" err="1"/>
              <a:t>useState</a:t>
            </a:r>
            <a:r>
              <a:rPr lang="en-US" b="1" dirty="0"/>
              <a:t>) y </a:t>
            </a:r>
            <a:r>
              <a:rPr lang="en-US" b="1" dirty="0" err="1"/>
              <a:t>Eventos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4C184-695C-B458-51C9-41FB6A62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err="1"/>
              <a:t>Eventos</a:t>
            </a:r>
            <a:r>
              <a:rPr lang="en-US" dirty="0"/>
              <a:t>:</a:t>
            </a:r>
          </a:p>
          <a:p>
            <a:pPr lvl="1"/>
            <a:r>
              <a:rPr lang="es-ES" dirty="0"/>
              <a:t>Responden a interacciones (</a:t>
            </a:r>
            <a:r>
              <a:rPr lang="es-ES" dirty="0" err="1"/>
              <a:t>onClick</a:t>
            </a:r>
            <a:r>
              <a:rPr lang="es-ES" dirty="0"/>
              <a:t>, onChange).</a:t>
            </a:r>
          </a:p>
          <a:p>
            <a:pPr lvl="1"/>
            <a:r>
              <a:rPr lang="es-ES" b="1" dirty="0"/>
              <a:t>Ejemplo</a:t>
            </a:r>
          </a:p>
          <a:p>
            <a:pPr lvl="1"/>
            <a:r>
              <a:rPr lang="en-US" dirty="0"/>
              <a:t>function Input() {</a:t>
            </a:r>
          </a:p>
          <a:p>
            <a:pPr lvl="1"/>
            <a:r>
              <a:rPr lang="en-US" dirty="0"/>
              <a:t>  const [value, </a:t>
            </a:r>
            <a:r>
              <a:rPr lang="en-US" dirty="0" err="1"/>
              <a:t>setValue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('');</a:t>
            </a:r>
          </a:p>
          <a:p>
            <a:pPr lvl="1"/>
            <a:r>
              <a:rPr lang="en-US" dirty="0"/>
              <a:t>  return &lt;input value={value} </a:t>
            </a:r>
            <a:r>
              <a:rPr lang="en-US" dirty="0" err="1"/>
              <a:t>onChange</a:t>
            </a:r>
            <a:r>
              <a:rPr lang="en-US" dirty="0"/>
              <a:t>={(e) =&gt; </a:t>
            </a:r>
            <a:r>
              <a:rPr lang="en-US" dirty="0" err="1"/>
              <a:t>setValue</a:t>
            </a:r>
            <a:r>
              <a:rPr lang="en-US" dirty="0"/>
              <a:t>(</a:t>
            </a:r>
            <a:r>
              <a:rPr lang="en-US" dirty="0" err="1"/>
              <a:t>e.target.value</a:t>
            </a:r>
            <a:r>
              <a:rPr lang="en-US" dirty="0"/>
              <a:t>)} /&gt;;</a:t>
            </a:r>
          </a:p>
          <a:p>
            <a:pPr lvl="1"/>
            <a:r>
              <a:rPr lang="en-US" dirty="0"/>
              <a:t>}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3D4F321-E275-6FE6-9E1E-DDDA0AE8F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CFBE2CD-0F76-07F9-F469-152A01C9B62F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03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1B948-5AC4-668B-05A8-48C3231F1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C124EC4-5899-2EBA-1E60-23A112E0C6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FB2E6308-E3B5-204C-9334-AA27572418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09D74D-5881-C38E-17C6-0A9128E3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/>
              <a:t>Estado (</a:t>
            </a:r>
            <a:r>
              <a:rPr lang="en-US" b="1" dirty="0" err="1"/>
              <a:t>useState</a:t>
            </a:r>
            <a:r>
              <a:rPr lang="en-US" b="1" dirty="0"/>
              <a:t>) y </a:t>
            </a:r>
            <a:r>
              <a:rPr lang="en-US" b="1" dirty="0" err="1"/>
              <a:t>Eventos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9A3BD7-62EE-143A-7F65-5C61F4717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Ejemplo</a:t>
            </a:r>
            <a:r>
              <a:rPr lang="en-US" b="1" dirty="0"/>
              <a:t> para Todo List</a:t>
            </a:r>
            <a:r>
              <a:rPr lang="en-US" dirty="0"/>
              <a:t>:</a:t>
            </a:r>
          </a:p>
          <a:p>
            <a:pPr lvl="1"/>
            <a:r>
              <a:rPr lang="es-ES" dirty="0" err="1"/>
              <a:t>function</a:t>
            </a:r>
            <a:r>
              <a:rPr lang="es-ES" dirty="0"/>
              <a:t> App() {</a:t>
            </a:r>
          </a:p>
          <a:p>
            <a:pPr lvl="1"/>
            <a:r>
              <a:rPr lang="es-ES" dirty="0"/>
              <a:t>  </a:t>
            </a:r>
            <a:r>
              <a:rPr lang="es-ES" dirty="0" err="1"/>
              <a:t>const</a:t>
            </a:r>
            <a:r>
              <a:rPr lang="es-ES" dirty="0"/>
              <a:t> [todos, </a:t>
            </a:r>
            <a:r>
              <a:rPr lang="es-ES" dirty="0" err="1"/>
              <a:t>setTodos</a:t>
            </a:r>
            <a:r>
              <a:rPr lang="es-ES" dirty="0"/>
              <a:t>] = </a:t>
            </a:r>
            <a:r>
              <a:rPr lang="es-ES" dirty="0" err="1"/>
              <a:t>useState</a:t>
            </a:r>
            <a:r>
              <a:rPr lang="es-ES" dirty="0"/>
              <a:t>([]);</a:t>
            </a:r>
          </a:p>
          <a:p>
            <a:pPr lvl="1"/>
            <a:r>
              <a:rPr lang="es-ES" dirty="0"/>
              <a:t>  </a:t>
            </a:r>
            <a:r>
              <a:rPr lang="es-ES" dirty="0" err="1"/>
              <a:t>const</a:t>
            </a:r>
            <a:r>
              <a:rPr lang="es-ES" dirty="0"/>
              <a:t> [input, </a:t>
            </a:r>
            <a:r>
              <a:rPr lang="es-ES" dirty="0" err="1"/>
              <a:t>setInput</a:t>
            </a:r>
            <a:r>
              <a:rPr lang="es-ES" dirty="0"/>
              <a:t>] = </a:t>
            </a:r>
            <a:r>
              <a:rPr lang="es-ES" dirty="0" err="1"/>
              <a:t>useState</a:t>
            </a:r>
            <a:r>
              <a:rPr lang="es-ES" dirty="0"/>
              <a:t>('');</a:t>
            </a:r>
          </a:p>
          <a:p>
            <a:pPr lvl="1"/>
            <a:r>
              <a:rPr lang="es-ES" dirty="0"/>
              <a:t>  </a:t>
            </a:r>
            <a:r>
              <a:rPr lang="es-ES" dirty="0" err="1"/>
              <a:t>const</a:t>
            </a:r>
            <a:r>
              <a:rPr lang="es-ES" dirty="0"/>
              <a:t> addTodo = () =&gt;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(input) </a:t>
            </a:r>
            <a:r>
              <a:rPr lang="es-ES" dirty="0" err="1"/>
              <a:t>setTodos</a:t>
            </a:r>
            <a:r>
              <a:rPr lang="es-ES" dirty="0"/>
              <a:t>([...todos, { id: </a:t>
            </a:r>
            <a:r>
              <a:rPr lang="es-ES" dirty="0" err="1"/>
              <a:t>Date.now</a:t>
            </a:r>
            <a:r>
              <a:rPr lang="es-ES" dirty="0"/>
              <a:t>(), </a:t>
            </a:r>
            <a:r>
              <a:rPr lang="es-ES" dirty="0" err="1"/>
              <a:t>text</a:t>
            </a:r>
            <a:r>
              <a:rPr lang="es-ES" dirty="0"/>
              <a:t>: input }]);</a:t>
            </a:r>
          </a:p>
          <a:p>
            <a:pPr lvl="1"/>
            <a:r>
              <a:rPr lang="es-ES" dirty="0"/>
              <a:t>  };</a:t>
            </a:r>
          </a:p>
          <a:p>
            <a:pPr lvl="1"/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(</a:t>
            </a:r>
          </a:p>
          <a:p>
            <a:pPr lvl="1"/>
            <a:r>
              <a:rPr lang="es-ES" dirty="0"/>
              <a:t>    &lt;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    &lt;input </a:t>
            </a:r>
            <a:r>
              <a:rPr lang="es-ES" dirty="0" err="1"/>
              <a:t>value</a:t>
            </a:r>
            <a:r>
              <a:rPr lang="es-ES" dirty="0"/>
              <a:t>={input} onChange={(e) =&gt; </a:t>
            </a:r>
            <a:r>
              <a:rPr lang="es-ES" dirty="0" err="1"/>
              <a:t>setInput</a:t>
            </a:r>
            <a:r>
              <a:rPr lang="es-ES" dirty="0"/>
              <a:t>(</a:t>
            </a:r>
            <a:r>
              <a:rPr lang="es-ES" dirty="0" err="1"/>
              <a:t>e.target.value</a:t>
            </a:r>
            <a:r>
              <a:rPr lang="es-ES" dirty="0"/>
              <a:t>)} /&gt;</a:t>
            </a:r>
          </a:p>
          <a:p>
            <a:pPr lvl="1"/>
            <a:r>
              <a:rPr lang="es-ES" dirty="0"/>
              <a:t>      &lt;</a:t>
            </a:r>
            <a:r>
              <a:rPr lang="es-ES" dirty="0" err="1"/>
              <a:t>button</a:t>
            </a:r>
            <a:r>
              <a:rPr lang="es-ES" dirty="0"/>
              <a:t> </a:t>
            </a:r>
            <a:r>
              <a:rPr lang="es-ES" dirty="0" err="1"/>
              <a:t>onClick</a:t>
            </a:r>
            <a:r>
              <a:rPr lang="es-ES" dirty="0"/>
              <a:t>={</a:t>
            </a:r>
            <a:r>
              <a:rPr lang="es-ES" dirty="0" err="1"/>
              <a:t>addTodo</a:t>
            </a:r>
            <a:r>
              <a:rPr lang="es-ES" dirty="0"/>
              <a:t>}&gt;Agregar&lt;/</a:t>
            </a:r>
            <a:r>
              <a:rPr lang="es-ES" dirty="0" err="1"/>
              <a:t>button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  &lt;/</a:t>
            </a:r>
            <a:r>
              <a:rPr lang="es-ES" dirty="0" err="1"/>
              <a:t>div</a:t>
            </a:r>
            <a:r>
              <a:rPr lang="es-ES" dirty="0"/>
              <a:t>&gt;</a:t>
            </a:r>
          </a:p>
          <a:p>
            <a:pPr lvl="1"/>
            <a:r>
              <a:rPr lang="es-ES" dirty="0"/>
              <a:t>  );</a:t>
            </a:r>
          </a:p>
          <a:p>
            <a:pPr lvl="1"/>
            <a:r>
              <a:rPr lang="es-ES" dirty="0"/>
              <a:t>} </a:t>
            </a:r>
          </a:p>
          <a:p>
            <a:pPr lvl="1"/>
            <a:r>
              <a:rPr lang="es-ES" dirty="0"/>
              <a:t>¿Por qué es asíncrono </a:t>
            </a:r>
            <a:r>
              <a:rPr lang="es-ES" dirty="0" err="1"/>
              <a:t>setState</a:t>
            </a:r>
            <a:r>
              <a:rPr lang="es-ES" dirty="0"/>
              <a:t> en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  <a:p>
            <a:pPr lvl="1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61012E7-9819-963E-B3AE-B79A69E24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1E277F-90C6-D861-CB04-01C2E7A92C33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70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17E87-9055-8C1A-F26A-C2451339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835F4B-DBF4-915E-F1D7-1CECCA43B7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22C52744-BB13-C33F-0904-6DEA82D22F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7988F8-D3C1-3610-392A-A3CD621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Construyendo</a:t>
            </a:r>
            <a:r>
              <a:rPr lang="en-US" b="1" dirty="0"/>
              <a:t> Todo List - Código </a:t>
            </a:r>
            <a:r>
              <a:rPr lang="en-US" b="1" dirty="0" err="1"/>
              <a:t>Completo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D1AC65-FE2E-11FA-DD3B-DB61EF27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s-ES" dirty="0"/>
              <a:t>Estructura:</a:t>
            </a:r>
          </a:p>
          <a:p>
            <a:pPr lvl="1"/>
            <a:r>
              <a:rPr lang="es-ES" dirty="0"/>
              <a:t>App.js: Maneja estado (todos, input), formulario, y lista.</a:t>
            </a:r>
          </a:p>
          <a:p>
            <a:pPr lvl="1"/>
            <a:r>
              <a:rPr lang="es-ES" dirty="0"/>
              <a:t>TodoItem.js: Muestra tarea y botón de eliminar.</a:t>
            </a:r>
          </a:p>
          <a:p>
            <a:pPr lvl="1"/>
            <a:endParaRPr lang="es-ES" dirty="0"/>
          </a:p>
          <a:p>
            <a:pPr lvl="1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F68B563-91ED-6D35-BE08-F5693FE5F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4E1FC2-254D-448B-01A3-BB60A78C0AC1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57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7B0DF-393E-D457-D7FC-0F6CDA8A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2E3CEA-3D69-D7D3-A086-A2512530D4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B5913B27-1051-4559-E9EC-36B930035A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27B974E-3160-0E10-A798-7C98E43F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Construyendo</a:t>
            </a:r>
            <a:r>
              <a:rPr lang="en-US" b="1" dirty="0"/>
              <a:t> Todo List - Código </a:t>
            </a:r>
            <a:r>
              <a:rPr lang="en-US" b="1" dirty="0" err="1"/>
              <a:t>Completo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158BFD-F812-0101-42CF-3DCD756AE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5257800" cy="463441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Código de App.js</a:t>
            </a:r>
            <a:r>
              <a:rPr lang="en-US" dirty="0"/>
              <a:t>:</a:t>
            </a:r>
          </a:p>
          <a:p>
            <a:pPr lvl="1"/>
            <a:endParaRPr lang="es-ES" dirty="0"/>
          </a:p>
          <a:p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r>
              <a:rPr lang="en-US" dirty="0"/>
              <a:t>import </a:t>
            </a:r>
            <a:r>
              <a:rPr lang="en-US" dirty="0" err="1"/>
              <a:t>TodoItem</a:t>
            </a:r>
            <a:r>
              <a:rPr lang="en-US" dirty="0"/>
              <a:t> from './</a:t>
            </a:r>
            <a:r>
              <a:rPr lang="en-US" dirty="0" err="1"/>
              <a:t>TodoItem</a:t>
            </a:r>
            <a:r>
              <a:rPr lang="en-US" dirty="0"/>
              <a:t>';</a:t>
            </a:r>
          </a:p>
          <a:p>
            <a:r>
              <a:rPr lang="en-US" dirty="0"/>
              <a:t>function App() {</a:t>
            </a:r>
          </a:p>
          <a:p>
            <a:r>
              <a:rPr lang="en-US" dirty="0"/>
              <a:t>  const [</a:t>
            </a:r>
            <a:r>
              <a:rPr lang="en-US" dirty="0" err="1"/>
              <a:t>todos</a:t>
            </a:r>
            <a:r>
              <a:rPr lang="en-US" dirty="0"/>
              <a:t>, </a:t>
            </a:r>
            <a:r>
              <a:rPr lang="en-US" dirty="0" err="1"/>
              <a:t>setTodos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([]);</a:t>
            </a:r>
          </a:p>
          <a:p>
            <a:r>
              <a:rPr lang="en-US" dirty="0"/>
              <a:t>  const [input, </a:t>
            </a:r>
            <a:r>
              <a:rPr lang="en-US" dirty="0" err="1"/>
              <a:t>setInput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('');</a:t>
            </a:r>
          </a:p>
          <a:p>
            <a:r>
              <a:rPr lang="en-US" dirty="0"/>
              <a:t>  const </a:t>
            </a:r>
            <a:r>
              <a:rPr lang="en-US" dirty="0" err="1"/>
              <a:t>addTodo</a:t>
            </a:r>
            <a:r>
              <a:rPr lang="en-US" dirty="0"/>
              <a:t> = () =&gt; {</a:t>
            </a:r>
          </a:p>
          <a:p>
            <a:r>
              <a:rPr lang="en-US" dirty="0"/>
              <a:t>    if (</a:t>
            </a:r>
            <a:r>
              <a:rPr lang="en-US" dirty="0" err="1"/>
              <a:t>input.trim</a:t>
            </a:r>
            <a:r>
              <a:rPr lang="en-US" dirty="0"/>
              <a:t>()) {</a:t>
            </a:r>
          </a:p>
          <a:p>
            <a:r>
              <a:rPr lang="en-US" dirty="0"/>
              <a:t>      </a:t>
            </a:r>
            <a:r>
              <a:rPr lang="en-US" dirty="0" err="1"/>
              <a:t>setTodos</a:t>
            </a:r>
            <a:r>
              <a:rPr lang="en-US" dirty="0"/>
              <a:t>([...</a:t>
            </a:r>
            <a:r>
              <a:rPr lang="en-US" dirty="0" err="1"/>
              <a:t>todos</a:t>
            </a:r>
            <a:r>
              <a:rPr lang="en-US" dirty="0"/>
              <a:t>, { id: </a:t>
            </a:r>
            <a:r>
              <a:rPr lang="en-US" dirty="0" err="1"/>
              <a:t>Date.now</a:t>
            </a:r>
            <a:r>
              <a:rPr lang="en-US" dirty="0"/>
              <a:t>(), text: input }]);</a:t>
            </a:r>
          </a:p>
          <a:p>
            <a:r>
              <a:rPr lang="en-US" dirty="0"/>
              <a:t>      </a:t>
            </a:r>
            <a:r>
              <a:rPr lang="en-US" dirty="0" err="1"/>
              <a:t>setInput</a:t>
            </a:r>
            <a:r>
              <a:rPr lang="en-US" dirty="0"/>
              <a:t>('');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  const </a:t>
            </a:r>
            <a:r>
              <a:rPr lang="en-US" dirty="0" err="1"/>
              <a:t>deleteTodo</a:t>
            </a:r>
            <a:r>
              <a:rPr lang="en-US" dirty="0"/>
              <a:t> = (id) =&gt; {</a:t>
            </a:r>
          </a:p>
          <a:p>
            <a:r>
              <a:rPr lang="en-US" dirty="0"/>
              <a:t>    </a:t>
            </a:r>
            <a:r>
              <a:rPr lang="en-US" dirty="0" err="1"/>
              <a:t>setTodos</a:t>
            </a:r>
            <a:r>
              <a:rPr lang="en-US" dirty="0"/>
              <a:t>(</a:t>
            </a:r>
            <a:r>
              <a:rPr lang="en-US" dirty="0" err="1"/>
              <a:t>todos.filter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todo.id !== id));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  return (</a:t>
            </a:r>
          </a:p>
          <a:p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17105FE-13E9-0988-610D-A6F4F671A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CF290FF-3651-8D4A-AAB1-5653522C83BF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D1B3E7A-1A49-B745-375F-E803C3F38710}"/>
              </a:ext>
            </a:extLst>
          </p:cNvPr>
          <p:cNvSpPr txBox="1">
            <a:spLocks/>
          </p:cNvSpPr>
          <p:nvPr/>
        </p:nvSpPr>
        <p:spPr>
          <a:xfrm>
            <a:off x="5769864" y="1842043"/>
            <a:ext cx="5257800" cy="4634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Código de App.js</a:t>
            </a:r>
            <a:endParaRPr lang="es-ES" dirty="0"/>
          </a:p>
          <a:p>
            <a:r>
              <a:rPr lang="en-US" dirty="0"/>
              <a:t>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r>
              <a:rPr lang="en-US" dirty="0"/>
              <a:t>      &lt;h1&gt;Todo List&lt;/h1&gt;</a:t>
            </a:r>
          </a:p>
          <a:p>
            <a:r>
              <a:rPr lang="en-US" dirty="0"/>
              <a:t>      &lt;input</a:t>
            </a:r>
          </a:p>
          <a:p>
            <a:r>
              <a:rPr lang="en-US" dirty="0"/>
              <a:t>        value={input}</a:t>
            </a:r>
          </a:p>
          <a:p>
            <a:r>
              <a:rPr lang="en-US" dirty="0"/>
              <a:t>        </a:t>
            </a:r>
            <a:r>
              <a:rPr lang="en-US" dirty="0" err="1"/>
              <a:t>onChange</a:t>
            </a:r>
            <a:r>
              <a:rPr lang="en-US" dirty="0"/>
              <a:t>={(e) =&gt; </a:t>
            </a:r>
            <a:r>
              <a:rPr lang="en-US" dirty="0" err="1"/>
              <a:t>setInput</a:t>
            </a:r>
            <a:r>
              <a:rPr lang="en-US" dirty="0"/>
              <a:t>(</a:t>
            </a:r>
            <a:r>
              <a:rPr lang="en-US" dirty="0" err="1"/>
              <a:t>e.target.value</a:t>
            </a:r>
            <a:r>
              <a:rPr lang="en-US" dirty="0"/>
              <a:t>)}</a:t>
            </a:r>
          </a:p>
          <a:p>
            <a:r>
              <a:rPr lang="en-US" dirty="0"/>
              <a:t>        placeholder="Nueva </a:t>
            </a:r>
            <a:r>
              <a:rPr lang="en-US" dirty="0" err="1"/>
              <a:t>tarea</a:t>
            </a:r>
            <a:r>
              <a:rPr lang="en-US" dirty="0"/>
              <a:t>"</a:t>
            </a:r>
          </a:p>
          <a:p>
            <a:r>
              <a:rPr lang="en-US" dirty="0"/>
              <a:t>      /&gt;</a:t>
            </a:r>
          </a:p>
          <a:p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addTodo</a:t>
            </a:r>
            <a:r>
              <a:rPr lang="en-US" dirty="0"/>
              <a:t>}&gt;</a:t>
            </a:r>
            <a:r>
              <a:rPr lang="en-US" dirty="0" err="1"/>
              <a:t>Agregar</a:t>
            </a:r>
            <a:r>
              <a:rPr lang="en-US" dirty="0"/>
              <a:t>&lt;/button&gt;</a:t>
            </a:r>
          </a:p>
          <a:p>
            <a:r>
              <a:rPr lang="en-US" dirty="0"/>
              <a:t>      {</a:t>
            </a:r>
            <a:r>
              <a:rPr lang="en-US" dirty="0" err="1"/>
              <a:t>todos.length</a:t>
            </a:r>
            <a:r>
              <a:rPr lang="en-US" dirty="0"/>
              <a:t> === 0 ? (</a:t>
            </a:r>
          </a:p>
          <a:p>
            <a:r>
              <a:rPr lang="en-US" dirty="0"/>
              <a:t>        &lt;p&gt;No hay </a:t>
            </a:r>
            <a:r>
              <a:rPr lang="en-US" dirty="0" err="1"/>
              <a:t>tareas</a:t>
            </a:r>
            <a:r>
              <a:rPr lang="en-US" dirty="0"/>
              <a:t>&lt;/p&gt;</a:t>
            </a:r>
          </a:p>
          <a:p>
            <a:r>
              <a:rPr lang="en-US" dirty="0"/>
              <a:t>      ) : (</a:t>
            </a:r>
          </a:p>
          <a:p>
            <a:r>
              <a:rPr lang="en-US" dirty="0"/>
              <a:t>        </a:t>
            </a:r>
            <a:r>
              <a:rPr lang="en-US" dirty="0" err="1"/>
              <a:t>todos.map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(</a:t>
            </a:r>
          </a:p>
          <a:p>
            <a:r>
              <a:rPr lang="en-US" dirty="0"/>
              <a:t>          &lt;</a:t>
            </a:r>
            <a:r>
              <a:rPr lang="en-US" dirty="0" err="1"/>
              <a:t>TodoItem</a:t>
            </a:r>
            <a:r>
              <a:rPr lang="en-US" dirty="0"/>
              <a:t> key={todo.id} </a:t>
            </a:r>
            <a:r>
              <a:rPr lang="en-US" dirty="0" err="1"/>
              <a:t>todo</a:t>
            </a:r>
            <a:r>
              <a:rPr lang="en-US" dirty="0"/>
              <a:t>={</a:t>
            </a:r>
            <a:r>
              <a:rPr lang="en-US" dirty="0" err="1"/>
              <a:t>todo</a:t>
            </a:r>
            <a:r>
              <a:rPr lang="en-US" dirty="0"/>
              <a:t>} </a:t>
            </a:r>
            <a:r>
              <a:rPr lang="en-US" dirty="0" err="1"/>
              <a:t>deleteTodo</a:t>
            </a:r>
            <a:r>
              <a:rPr lang="en-US" dirty="0"/>
              <a:t>={</a:t>
            </a:r>
            <a:r>
              <a:rPr lang="en-US" dirty="0" err="1"/>
              <a:t>deleteTodo</a:t>
            </a:r>
            <a:r>
              <a:rPr lang="en-US" dirty="0"/>
              <a:t>} /&gt;</a:t>
            </a:r>
          </a:p>
          <a:p>
            <a:r>
              <a:rPr lang="en-US" dirty="0"/>
              <a:t>        ))</a:t>
            </a:r>
          </a:p>
          <a:p>
            <a:r>
              <a:rPr lang="en-US" dirty="0"/>
              <a:t>      )}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74667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C3BBD-4C72-CBDF-4703-66339A277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9AE5B0-CA69-E24C-3B82-A132C19AB1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C07EC11F-4148-D7D8-222B-F2873B7739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63846B-0B57-03DA-817C-6DB7FBF65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Construyendo</a:t>
            </a:r>
            <a:r>
              <a:rPr lang="en-US" b="1" dirty="0"/>
              <a:t> Todo List - Código </a:t>
            </a:r>
            <a:r>
              <a:rPr lang="en-US" b="1" dirty="0" err="1"/>
              <a:t>Completo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F06E02-E934-3976-05D2-6C8120CA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63441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Código de TodoItem.js</a:t>
            </a:r>
            <a:r>
              <a:rPr lang="en-US" dirty="0"/>
              <a:t>:</a:t>
            </a:r>
          </a:p>
          <a:p>
            <a:pPr lvl="1"/>
            <a:endParaRPr lang="es-ES" dirty="0"/>
          </a:p>
          <a:p>
            <a:r>
              <a:rPr lang="en-US" dirty="0"/>
              <a:t>import React from 'react';</a:t>
            </a:r>
          </a:p>
          <a:p>
            <a:r>
              <a:rPr lang="en-US" dirty="0"/>
              <a:t>function </a:t>
            </a:r>
            <a:r>
              <a:rPr lang="en-US" dirty="0" err="1"/>
              <a:t>TodoItem</a:t>
            </a:r>
            <a:r>
              <a:rPr lang="en-US" dirty="0"/>
              <a:t>({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deleteTodo</a:t>
            </a:r>
            <a:r>
              <a:rPr lang="en-US" dirty="0"/>
              <a:t> })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&lt;span&gt;{</a:t>
            </a:r>
            <a:r>
              <a:rPr lang="en-US" dirty="0" err="1"/>
              <a:t>todo.text</a:t>
            </a:r>
            <a:r>
              <a:rPr lang="en-US" dirty="0"/>
              <a:t>}&lt;/span&gt;</a:t>
            </a:r>
          </a:p>
          <a:p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deleteTodo</a:t>
            </a:r>
            <a:r>
              <a:rPr lang="en-US" dirty="0"/>
              <a:t>(todo.id)}&gt;</a:t>
            </a:r>
            <a:r>
              <a:rPr lang="en-US" dirty="0" err="1"/>
              <a:t>Eliminar</a:t>
            </a:r>
            <a:r>
              <a:rPr lang="en-US" dirty="0"/>
              <a:t>&lt;/button&gt;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export default </a:t>
            </a:r>
            <a:r>
              <a:rPr lang="en-US" dirty="0" err="1"/>
              <a:t>TodoItem</a:t>
            </a:r>
            <a:r>
              <a:rPr lang="en-US" dirty="0"/>
              <a:t>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C7B4869-66DD-806E-3A35-6B5C7368F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EEC2DDA-7F89-D51C-60D5-46265A25AD2D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2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6" y="808038"/>
            <a:ext cx="10628026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Semana 1 - Día 5: </a:t>
            </a:r>
            <a:br>
              <a:rPr lang="es-ES" dirty="0"/>
            </a:br>
            <a:r>
              <a:rPr lang="en-US" b="1" dirty="0" err="1"/>
              <a:t>Resumen</a:t>
            </a:r>
            <a:r>
              <a:rPr lang="en-US" b="1" dirty="0"/>
              <a:t> Semana 1</a:t>
            </a:r>
            <a:r>
              <a:rPr lang="es-ES" b="1" dirty="0"/>
              <a:t>- Fundamentos de JavaScript y React.js para Todo </a:t>
            </a:r>
            <a:r>
              <a:rPr lang="es-ES" b="1" dirty="0" err="1"/>
              <a:t>List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Integrar JSX, componentes, </a:t>
            </a:r>
            <a:r>
              <a:rPr lang="es-ES" dirty="0" err="1"/>
              <a:t>props</a:t>
            </a:r>
            <a:r>
              <a:rPr lang="es-ES" dirty="0"/>
              <a:t>, estado y eventos en una aplicación práctica.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6E493-3BE4-5BF8-67C7-BAA65D325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5C1DC3-879F-8090-D0BF-0FC12EF1FA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AAFD0D44-E89B-D58F-F337-F3FD833C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C157FB9-59BD-B5B0-AECF-584E7C59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D9F46-254E-5CD5-1C2A-15E9098D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634414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Ejercicio</a:t>
            </a:r>
            <a:r>
              <a:rPr lang="es-ES" dirty="0"/>
              <a:t>: Construir la app Todo </a:t>
            </a:r>
            <a:r>
              <a:rPr lang="es-ES" dirty="0" err="1"/>
              <a:t>List</a:t>
            </a:r>
            <a:r>
              <a:rPr lang="es-ES" dirty="0"/>
              <a:t> con </a:t>
            </a:r>
            <a:r>
              <a:rPr lang="es-ES" dirty="0" err="1"/>
              <a:t>pair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.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Crear TodoItem</a:t>
            </a:r>
            <a:r>
              <a:rPr lang="es-ES"/>
              <a:t>.jsx </a:t>
            </a:r>
            <a:r>
              <a:rPr lang="es-ES" dirty="0"/>
              <a:t>para mostrar tareas y botón de eliminar.</a:t>
            </a:r>
          </a:p>
          <a:p>
            <a:pPr lvl="1"/>
            <a:r>
              <a:rPr lang="es-ES" dirty="0"/>
              <a:t>Implementar App.js con estado, input controlado, y lista dinámica.</a:t>
            </a:r>
          </a:p>
          <a:p>
            <a:pPr lvl="1"/>
            <a:r>
              <a:rPr lang="es-ES" dirty="0"/>
              <a:t>Conectar ambos componentes con </a:t>
            </a:r>
            <a:r>
              <a:rPr lang="es-ES" dirty="0" err="1"/>
              <a:t>props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Probar agregar y eliminar tareas.</a:t>
            </a:r>
          </a:p>
          <a:p>
            <a:r>
              <a:rPr lang="es-ES" b="1" dirty="0"/>
              <a:t>Errores Comunes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Olvidar </a:t>
            </a:r>
            <a:r>
              <a:rPr lang="es-ES" dirty="0" err="1"/>
              <a:t>key</a:t>
            </a:r>
            <a:r>
              <a:rPr lang="es-ES" dirty="0"/>
              <a:t> en </a:t>
            </a:r>
            <a:r>
              <a:rPr lang="es-ES" dirty="0" err="1"/>
              <a:t>map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Mutar estado directamente (</a:t>
            </a:r>
            <a:r>
              <a:rPr lang="es-ES" dirty="0" err="1"/>
              <a:t>todos.push</a:t>
            </a:r>
            <a:r>
              <a:rPr lang="es-ES" dirty="0"/>
              <a:t>()).</a:t>
            </a:r>
          </a:p>
          <a:p>
            <a:pPr lvl="1"/>
            <a:r>
              <a:rPr lang="es-ES" dirty="0"/>
              <a:t>No limpiar el input tras agregar.</a:t>
            </a:r>
          </a:p>
          <a:p>
            <a:pPr lvl="1"/>
            <a:r>
              <a:rPr lang="es-ES" dirty="0"/>
              <a:t>Olvidar importar </a:t>
            </a:r>
            <a:r>
              <a:rPr lang="es-ES" dirty="0" err="1"/>
              <a:t>useState</a:t>
            </a:r>
            <a:r>
              <a:rPr lang="es-ES" dirty="0"/>
              <a:t> o </a:t>
            </a:r>
            <a:r>
              <a:rPr lang="es-ES" dirty="0" err="1"/>
              <a:t>TodoItem</a:t>
            </a:r>
            <a:r>
              <a:rPr lang="es-ES" dirty="0"/>
              <a:t>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102A564-8E0A-5CA6-6870-FA5C09CAC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1186E7-6BB8-C908-8E9E-D78D67EBF2B1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32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A433B-6590-7F68-C8C9-3CA8FCBB0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DE37992-77D3-EADB-B454-83B3912008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DF8F07DF-BFF6-8522-4BF8-71AF025A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F1C444-F38C-2B1D-CF7E-5DDED9DB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Resumen</a:t>
            </a:r>
            <a:r>
              <a:rPr lang="en-U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C9DFB4-F1A2-F538-795D-2BE11BD91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634414"/>
          </a:xfrm>
        </p:spPr>
        <p:txBody>
          <a:bodyPr>
            <a:normAutofit/>
          </a:bodyPr>
          <a:lstStyle/>
          <a:p>
            <a:r>
              <a:rPr lang="es-ES" b="1" dirty="0"/>
              <a:t>JavaScript: </a:t>
            </a:r>
            <a:r>
              <a:rPr lang="es-ES" dirty="0"/>
              <a:t>Tipos de datos, variables, condicionales, funciones,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r>
              <a:rPr lang="es-ES" b="1" dirty="0" err="1"/>
              <a:t>React</a:t>
            </a:r>
            <a:r>
              <a:rPr lang="es-ES" b="1" dirty="0"/>
              <a:t>: </a:t>
            </a:r>
            <a:r>
              <a:rPr lang="es-ES" dirty="0"/>
              <a:t>JSX, componentes funcionales, </a:t>
            </a:r>
            <a:r>
              <a:rPr lang="es-ES" dirty="0" err="1"/>
              <a:t>props</a:t>
            </a:r>
            <a:r>
              <a:rPr lang="es-ES" dirty="0"/>
              <a:t>, estado, eventos.</a:t>
            </a:r>
          </a:p>
          <a:p>
            <a:r>
              <a:rPr lang="es-ES" b="1" dirty="0"/>
              <a:t>Todo </a:t>
            </a:r>
            <a:r>
              <a:rPr lang="es-ES" b="1" dirty="0" err="1"/>
              <a:t>List</a:t>
            </a:r>
            <a:r>
              <a:rPr lang="es-ES" b="1" dirty="0"/>
              <a:t>: </a:t>
            </a:r>
            <a:r>
              <a:rPr lang="es-ES" dirty="0"/>
              <a:t>Integra todos los conceptos en una app profesional.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6A2E2FD-28C4-DF72-109D-2492C033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7AE2E7-70AA-0E0F-4503-16E1E0C01AA1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360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A16C0-1E19-5DE0-3A0B-E5BF637B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82FC81-B7D4-1508-D3D0-0F7E5DD7F2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F92A14-85F3-1CF8-3F69-DCA39E1A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Repaso para el Proyecto Todo </a:t>
            </a:r>
            <a:r>
              <a:rPr lang="es-ES" b="1" dirty="0" err="1"/>
              <a:t>List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A5B79-8EF1-C92C-5A1A-4373E7A1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Objetivos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Reforzar conceptos básicos de JavaScript: tipos de datos, variables, condicionales, funciones y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Repasar fundamentos de React.js: JSX, componentes funcionales, </a:t>
            </a:r>
            <a:r>
              <a:rPr lang="es-ES" dirty="0" err="1"/>
              <a:t>props</a:t>
            </a:r>
            <a:r>
              <a:rPr lang="es-ES" dirty="0"/>
              <a:t>, estado y eventos.</a:t>
            </a:r>
          </a:p>
          <a:p>
            <a:pPr lvl="1"/>
            <a:r>
              <a:rPr lang="es-ES" dirty="0"/>
              <a:t>Preparar a Javier y Naomy para completar el proyecto Todo </a:t>
            </a:r>
            <a:r>
              <a:rPr lang="es-ES" dirty="0" err="1"/>
              <a:t>List</a:t>
            </a:r>
            <a:r>
              <a:rPr lang="es-ES" dirty="0"/>
              <a:t> con confianza.</a:t>
            </a:r>
          </a:p>
          <a:p>
            <a:r>
              <a:rPr lang="es-ES" b="1" dirty="0"/>
              <a:t>Importancia</a:t>
            </a:r>
            <a:r>
              <a:rPr lang="es-ES" dirty="0"/>
              <a:t>: Dominar JavaScript y </a:t>
            </a:r>
            <a:r>
              <a:rPr lang="es-ES" dirty="0" err="1"/>
              <a:t>React</a:t>
            </a:r>
            <a:r>
              <a:rPr lang="es-ES" dirty="0"/>
              <a:t> es crucial para construir aplicaciones modernas y aprobar entrevistas técnicas.</a:t>
            </a:r>
          </a:p>
          <a:p>
            <a:r>
              <a:rPr lang="es-ES" b="1" dirty="0"/>
              <a:t>Pregunta para Entrevistas</a:t>
            </a:r>
            <a:r>
              <a:rPr lang="es-ES" dirty="0"/>
              <a:t>: ¿Qué conceptos de JavaScript son esenciales para trabajar con </a:t>
            </a:r>
            <a:r>
              <a:rPr lang="es-ES" dirty="0" err="1"/>
              <a:t>React</a:t>
            </a:r>
            <a:r>
              <a:rPr lang="es-ES" dirty="0"/>
              <a:t>?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CD0B2A4-4750-54C3-CCD3-849F3938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008"/>
            <a:ext cx="1414272" cy="890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569E1A-D5BD-B86E-411F-17B21FAF1C8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59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Fundamentos de JavaScript - 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determinan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variable y 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comportan</a:t>
            </a:r>
            <a:r>
              <a:rPr lang="en-US" dirty="0"/>
              <a:t>.</a:t>
            </a:r>
          </a:p>
          <a:p>
            <a:r>
              <a:rPr lang="en-US" b="1" dirty="0" err="1"/>
              <a:t>Tipos</a:t>
            </a:r>
            <a:r>
              <a:rPr lang="en-US" b="1" dirty="0"/>
              <a:t> </a:t>
            </a:r>
            <a:r>
              <a:rPr lang="en-US" b="1" dirty="0" err="1"/>
              <a:t>Principales</a:t>
            </a:r>
            <a:r>
              <a:rPr lang="en-US" dirty="0"/>
              <a:t>:</a:t>
            </a:r>
          </a:p>
          <a:p>
            <a:pPr lvl="1"/>
            <a:r>
              <a:rPr lang="en-US" b="1" dirty="0" err="1"/>
              <a:t>Primitivos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string: </a:t>
            </a:r>
            <a:r>
              <a:rPr lang="en-US" dirty="0" err="1"/>
              <a:t>Texto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"Hola, Naomy").</a:t>
            </a:r>
          </a:p>
          <a:p>
            <a:pPr lvl="2"/>
            <a:r>
              <a:rPr lang="en-US" dirty="0"/>
              <a:t>number: </a:t>
            </a:r>
            <a:r>
              <a:rPr lang="en-US" dirty="0" err="1"/>
              <a:t>Números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42, 3.14).</a:t>
            </a:r>
          </a:p>
          <a:p>
            <a:pPr lvl="2"/>
            <a:r>
              <a:rPr lang="en-US" dirty="0" err="1"/>
              <a:t>boolean</a:t>
            </a:r>
            <a:r>
              <a:rPr lang="en-US" dirty="0"/>
              <a:t>: true o false.</a:t>
            </a:r>
          </a:p>
          <a:p>
            <a:pPr lvl="2"/>
            <a:r>
              <a:rPr lang="en-US" dirty="0"/>
              <a:t>null: Valor </a:t>
            </a:r>
            <a:r>
              <a:rPr lang="en-US" dirty="0" err="1"/>
              <a:t>nulo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undefined: Variable sin valor </a:t>
            </a:r>
            <a:r>
              <a:rPr lang="en-US" dirty="0" err="1"/>
              <a:t>asignado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No </a:t>
            </a:r>
            <a:r>
              <a:rPr lang="en-US" b="1" dirty="0" err="1"/>
              <a:t>Primitivos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object: </a:t>
            </a: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propiedades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{ name: "Javier", age: 30 }).</a:t>
            </a:r>
          </a:p>
          <a:p>
            <a:pPr lvl="2"/>
            <a:r>
              <a:rPr lang="en-US" dirty="0"/>
              <a:t>array: Lista </a:t>
            </a:r>
            <a:r>
              <a:rPr lang="en-US" dirty="0" err="1"/>
              <a:t>ordenada</a:t>
            </a:r>
            <a:r>
              <a:rPr lang="en-US" dirty="0"/>
              <a:t> (</a:t>
            </a:r>
            <a:r>
              <a:rPr lang="en-US" dirty="0" err="1"/>
              <a:t>ej</a:t>
            </a:r>
            <a:r>
              <a:rPr lang="en-US" dirty="0"/>
              <a:t>. ["tarea1", "tarea2"]).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EAA2-873E-DA5E-0C20-D9BAA4D7F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52212F-9C55-2938-17E2-CBBB410A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0568E6-E109-D5F3-88AD-7E12A245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Ejemplo</a:t>
            </a:r>
            <a:r>
              <a:rPr lang="en-US" b="1" dirty="0"/>
              <a:t> para Todo List</a:t>
            </a:r>
            <a:r>
              <a:rPr lang="en-U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60F22-AF59-E31D-F9B6-5A954EEA7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435133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const </a:t>
            </a:r>
            <a:r>
              <a:rPr lang="en-US" dirty="0" err="1"/>
              <a:t>todo</a:t>
            </a:r>
            <a:r>
              <a:rPr lang="en-US" dirty="0"/>
              <a:t> = "</a:t>
            </a:r>
            <a:r>
              <a:rPr lang="en-US" dirty="0" err="1"/>
              <a:t>Comprar</a:t>
            </a:r>
            <a:r>
              <a:rPr lang="en-US" dirty="0"/>
              <a:t> leche"; </a:t>
            </a:r>
            <a:r>
              <a:rPr lang="en-US" b="1" dirty="0"/>
              <a:t>// string</a:t>
            </a:r>
          </a:p>
          <a:p>
            <a:pPr lvl="0"/>
            <a:r>
              <a:rPr lang="en-US" dirty="0"/>
              <a:t>const priority = 1; </a:t>
            </a:r>
            <a:r>
              <a:rPr lang="en-US" b="1" dirty="0"/>
              <a:t>// number</a:t>
            </a:r>
          </a:p>
          <a:p>
            <a:pPr lvl="0"/>
            <a:r>
              <a:rPr lang="en-US" dirty="0"/>
              <a:t>const </a:t>
            </a:r>
            <a:r>
              <a:rPr lang="en-US" dirty="0" err="1"/>
              <a:t>isCompleted</a:t>
            </a:r>
            <a:r>
              <a:rPr lang="en-US" dirty="0"/>
              <a:t> = false; </a:t>
            </a:r>
            <a:r>
              <a:rPr lang="en-US" b="1" dirty="0"/>
              <a:t>// </a:t>
            </a:r>
            <a:r>
              <a:rPr lang="en-US" b="1" dirty="0" err="1"/>
              <a:t>boolean</a:t>
            </a:r>
            <a:endParaRPr lang="en-US" b="1" dirty="0"/>
          </a:p>
          <a:p>
            <a:pPr lvl="0"/>
            <a:r>
              <a:rPr lang="en-US" dirty="0"/>
              <a:t>const </a:t>
            </a:r>
            <a:r>
              <a:rPr lang="en-US" dirty="0" err="1"/>
              <a:t>todos</a:t>
            </a:r>
            <a:r>
              <a:rPr lang="en-US" dirty="0"/>
              <a:t> = ["Tarea 1", "Tarea 2“, 28, true, “</a:t>
            </a:r>
            <a:r>
              <a:rPr lang="en-US" dirty="0" err="1"/>
              <a:t>datos</a:t>
            </a:r>
            <a:r>
              <a:rPr lang="en-US" dirty="0"/>
              <a:t>”]; </a:t>
            </a:r>
            <a:r>
              <a:rPr lang="en-US" b="1" dirty="0"/>
              <a:t>// array</a:t>
            </a:r>
          </a:p>
          <a:p>
            <a:pPr lvl="0"/>
            <a:r>
              <a:rPr lang="en-US" dirty="0"/>
              <a:t>const task = { id: 1, text: "</a:t>
            </a:r>
            <a:r>
              <a:rPr lang="en-US" dirty="0" err="1"/>
              <a:t>Estudiar</a:t>
            </a:r>
            <a:r>
              <a:rPr lang="en-US" dirty="0"/>
              <a:t> React" }; </a:t>
            </a:r>
            <a:r>
              <a:rPr lang="en-US" b="1" dirty="0"/>
              <a:t>// object</a:t>
            </a:r>
          </a:p>
          <a:p>
            <a:pPr lvl="0"/>
            <a:endParaRPr lang="en-US" dirty="0"/>
          </a:p>
          <a:p>
            <a:r>
              <a:rPr lang="es-ES" b="1" dirty="0"/>
              <a:t>Caso Real</a:t>
            </a:r>
            <a:r>
              <a:rPr lang="es-ES" dirty="0"/>
              <a:t>: En una app Todo </a:t>
            </a:r>
            <a:r>
              <a:rPr lang="es-ES" dirty="0" err="1"/>
              <a:t>List</a:t>
            </a:r>
            <a:r>
              <a:rPr lang="es-ES" dirty="0"/>
              <a:t>, los </a:t>
            </a:r>
            <a:r>
              <a:rPr lang="es-ES" dirty="0" err="1"/>
              <a:t>arrays</a:t>
            </a:r>
            <a:r>
              <a:rPr lang="es-ES" dirty="0"/>
              <a:t> almacenan listas de tareas, y los objetos representan tareas individuales.</a:t>
            </a:r>
          </a:p>
          <a:p>
            <a:r>
              <a:rPr lang="es-ES" b="1" dirty="0"/>
              <a:t>Pregunta para Entrevistas</a:t>
            </a:r>
            <a:r>
              <a:rPr lang="es-ES" dirty="0"/>
              <a:t>: ¿Cuál es la diferencia entre </a:t>
            </a:r>
            <a:r>
              <a:rPr lang="es-ES" dirty="0" err="1"/>
              <a:t>null</a:t>
            </a:r>
            <a:r>
              <a:rPr lang="es-ES" dirty="0"/>
              <a:t> y </a:t>
            </a:r>
            <a:r>
              <a:rPr lang="es-ES" dirty="0" err="1"/>
              <a:t>undefined</a:t>
            </a:r>
            <a:r>
              <a:rPr lang="es-ES" dirty="0"/>
              <a:t> en JavaScript?</a:t>
            </a:r>
          </a:p>
          <a:p>
            <a:pPr lvl="0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8392EC0-FD84-0992-E172-543C663B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FFF5EC-5211-28E2-6EF6-9A3EF4B41E9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0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F2C0E-7EAD-BBC1-FB71-42229163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C0EC93B-8255-329D-D650-6E0F1E28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48957B-F884-6F07-9541-C5FDF1EE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Variables y 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F87C5-E82C-F361-D564-C8A576436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352" cy="4351338"/>
          </a:xfrm>
        </p:spPr>
        <p:txBody>
          <a:bodyPr>
            <a:normAutofit/>
          </a:bodyPr>
          <a:lstStyle/>
          <a:p>
            <a:r>
              <a:rPr lang="en-US" b="1" dirty="0" err="1"/>
              <a:t>Tipos</a:t>
            </a:r>
            <a:r>
              <a:rPr lang="en-US" b="1" dirty="0"/>
              <a:t> de Variables</a:t>
            </a:r>
            <a:r>
              <a:rPr lang="en-US" dirty="0"/>
              <a:t>:</a:t>
            </a:r>
            <a:endParaRPr lang="es-ES" dirty="0"/>
          </a:p>
          <a:p>
            <a:r>
              <a:rPr lang="es-ES" b="1" dirty="0" err="1"/>
              <a:t>var</a:t>
            </a:r>
            <a:r>
              <a:rPr lang="es-ES" b="1" dirty="0"/>
              <a:t>: </a:t>
            </a:r>
            <a:r>
              <a:rPr lang="es-ES" dirty="0"/>
              <a:t>Declaración antigua, alcance de función, propensa a errores.</a:t>
            </a:r>
          </a:p>
          <a:p>
            <a:r>
              <a:rPr lang="es-ES" b="1" dirty="0" err="1"/>
              <a:t>let</a:t>
            </a:r>
            <a:r>
              <a:rPr lang="es-ES" b="1" dirty="0"/>
              <a:t>: </a:t>
            </a:r>
            <a:r>
              <a:rPr lang="es-ES" dirty="0"/>
              <a:t>Alcance de bloque, </a:t>
            </a:r>
            <a:r>
              <a:rPr lang="es-ES" dirty="0" err="1"/>
              <a:t>reasignable</a:t>
            </a:r>
            <a:r>
              <a:rPr lang="es-ES" dirty="0"/>
              <a:t>, ideal para valores que cambian.</a:t>
            </a:r>
          </a:p>
          <a:p>
            <a:r>
              <a:rPr lang="es-ES" b="1" dirty="0" err="1"/>
              <a:t>const</a:t>
            </a:r>
            <a:r>
              <a:rPr lang="es-ES" b="1" dirty="0"/>
              <a:t>: </a:t>
            </a:r>
            <a:r>
              <a:rPr lang="es-ES" dirty="0"/>
              <a:t>Alcance de bloque, no </a:t>
            </a:r>
            <a:r>
              <a:rPr lang="es-ES" dirty="0" err="1"/>
              <a:t>reasignable</a:t>
            </a:r>
            <a:r>
              <a:rPr lang="es-ES" dirty="0"/>
              <a:t> (pero objetos/</a:t>
            </a:r>
            <a:r>
              <a:rPr lang="es-ES" dirty="0" err="1"/>
              <a:t>arrays</a:t>
            </a:r>
            <a:r>
              <a:rPr lang="es-ES" dirty="0"/>
              <a:t> mutables).</a:t>
            </a:r>
          </a:p>
          <a:p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2F06260-1BE2-2F73-A876-BB502A492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42280C-DE4A-171D-55C3-77A28C8292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9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3BB04-007E-9D69-68DF-F2E61ADA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350DC2B-DA7A-59DC-6DF5-6D88B73C38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97CABE-5FC8-DC90-F3E1-12210468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Tipos de Variables y 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8217BF-2F05-B5CF-7392-A3838A8F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7352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err="1"/>
              <a:t>let</a:t>
            </a:r>
            <a:r>
              <a:rPr lang="es-ES" b="1" dirty="0"/>
              <a:t> </a:t>
            </a:r>
            <a:r>
              <a:rPr lang="es-ES" b="1" dirty="0" err="1"/>
              <a:t>taskCount</a:t>
            </a:r>
            <a:r>
              <a:rPr lang="es-ES" b="1" dirty="0"/>
              <a:t> </a:t>
            </a:r>
            <a:r>
              <a:rPr lang="es-ES" dirty="0"/>
              <a:t>= 0; // Cambia al agregar tareas</a:t>
            </a:r>
          </a:p>
          <a:p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appName</a:t>
            </a:r>
            <a:r>
              <a:rPr lang="es-ES" b="1" dirty="0"/>
              <a:t> </a:t>
            </a:r>
            <a:r>
              <a:rPr lang="es-ES" dirty="0"/>
              <a:t>= "Todo </a:t>
            </a:r>
            <a:r>
              <a:rPr lang="es-ES" dirty="0" err="1"/>
              <a:t>List</a:t>
            </a:r>
            <a:r>
              <a:rPr lang="es-ES" dirty="0"/>
              <a:t>"; // No cambia</a:t>
            </a:r>
          </a:p>
          <a:p>
            <a:r>
              <a:rPr lang="es-ES" b="1" dirty="0" err="1"/>
              <a:t>const</a:t>
            </a:r>
            <a:r>
              <a:rPr lang="es-ES" b="1" dirty="0"/>
              <a:t> todos </a:t>
            </a:r>
            <a:r>
              <a:rPr lang="es-ES" dirty="0"/>
              <a:t>= []; // Constante, pero el contenido puede mutar</a:t>
            </a:r>
          </a:p>
          <a:p>
            <a:r>
              <a:rPr lang="es-ES" b="1" dirty="0" err="1"/>
              <a:t>todos.push</a:t>
            </a:r>
            <a:r>
              <a:rPr lang="es-ES" dirty="0"/>
              <a:t>("Estudiar JavaScript"); // Válido</a:t>
            </a:r>
          </a:p>
          <a:p>
            <a:endParaRPr lang="es-ES" dirty="0"/>
          </a:p>
          <a:p>
            <a:r>
              <a:rPr lang="en-US" b="1" dirty="0" err="1"/>
              <a:t>Ejemplo</a:t>
            </a:r>
            <a:r>
              <a:rPr lang="en-US" b="1" dirty="0"/>
              <a:t> para Todo List</a:t>
            </a:r>
            <a:endParaRPr lang="en-US" dirty="0"/>
          </a:p>
          <a:p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addTask</a:t>
            </a:r>
            <a:r>
              <a:rPr lang="es-ES" dirty="0"/>
              <a:t>(</a:t>
            </a:r>
            <a:r>
              <a:rPr lang="es-ES" dirty="0" err="1"/>
              <a:t>task</a:t>
            </a:r>
            <a:r>
              <a:rPr lang="es-ES" dirty="0"/>
              <a:t>) {</a:t>
            </a:r>
          </a:p>
          <a:p>
            <a:r>
              <a:rPr lang="es-ES" dirty="0"/>
              <a:t>  </a:t>
            </a:r>
            <a:r>
              <a:rPr lang="es-ES" dirty="0" err="1"/>
              <a:t>let</a:t>
            </a:r>
            <a:r>
              <a:rPr lang="es-ES" dirty="0"/>
              <a:t> id = </a:t>
            </a:r>
            <a:r>
              <a:rPr lang="es-ES" dirty="0" err="1"/>
              <a:t>Date.now</a:t>
            </a:r>
            <a:r>
              <a:rPr lang="es-ES" dirty="0"/>
              <a:t>(); // Alcance de bloque</a:t>
            </a:r>
          </a:p>
          <a:p>
            <a:r>
              <a:rPr lang="es-ES" dirty="0"/>
              <a:t>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newTodo</a:t>
            </a:r>
            <a:r>
              <a:rPr lang="es-ES" dirty="0"/>
              <a:t> = { id, </a:t>
            </a:r>
            <a:r>
              <a:rPr lang="es-ES" dirty="0" err="1"/>
              <a:t>task</a:t>
            </a:r>
            <a:r>
              <a:rPr lang="es-ES" dirty="0"/>
              <a:t> }; // Objeto constante</a:t>
            </a:r>
          </a:p>
          <a:p>
            <a:r>
              <a:rPr lang="es-ES" dirty="0"/>
              <a:t>  </a:t>
            </a:r>
            <a:r>
              <a:rPr lang="es-ES" dirty="0" err="1"/>
              <a:t>todos.push</a:t>
            </a:r>
            <a:r>
              <a:rPr lang="es-ES" dirty="0"/>
              <a:t>(</a:t>
            </a:r>
            <a:r>
              <a:rPr lang="es-ES" dirty="0" err="1"/>
              <a:t>newTodo</a:t>
            </a:r>
            <a:r>
              <a:rPr lang="es-ES" dirty="0"/>
              <a:t>); // Mutamos el array</a:t>
            </a:r>
          </a:p>
          <a:p>
            <a:r>
              <a:rPr lang="es-ES" dirty="0"/>
              <a:t>}</a:t>
            </a:r>
          </a:p>
          <a:p>
            <a:r>
              <a:rPr lang="es-ES" b="1" dirty="0"/>
              <a:t>Pregunta para Entrevistas</a:t>
            </a:r>
            <a:r>
              <a:rPr lang="es-ES" dirty="0"/>
              <a:t>: ¿Por qué preferimos </a:t>
            </a:r>
            <a:r>
              <a:rPr lang="es-ES" dirty="0" err="1"/>
              <a:t>const</a:t>
            </a:r>
            <a:r>
              <a:rPr lang="es-ES" dirty="0"/>
              <a:t> y </a:t>
            </a:r>
            <a:r>
              <a:rPr lang="es-ES" dirty="0" err="1"/>
              <a:t>let</a:t>
            </a:r>
            <a:r>
              <a:rPr lang="es-ES" dirty="0"/>
              <a:t> sobre </a:t>
            </a:r>
            <a:r>
              <a:rPr lang="es-ES" dirty="0" err="1"/>
              <a:t>var</a:t>
            </a:r>
            <a:r>
              <a:rPr lang="es-ES" dirty="0"/>
              <a:t>?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331E25A-E3F8-B2B3-3367-2A0554278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156068-D777-E999-55F2-9FA2780833A6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32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1C0060A7-62B4-5BC5-218D-87233BF5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Condicionales</a:t>
            </a:r>
            <a:r>
              <a:rPr lang="en-US" b="1" dirty="0"/>
              <a:t> y </a:t>
            </a:r>
            <a:r>
              <a:rPr lang="en-US" b="1" dirty="0" err="1"/>
              <a:t>Lógica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0727"/>
          </a:xfrm>
        </p:spPr>
        <p:txBody>
          <a:bodyPr>
            <a:normAutofit/>
          </a:bodyPr>
          <a:lstStyle/>
          <a:p>
            <a:r>
              <a:rPr lang="es-ES" dirty="0"/>
              <a:t>Condicionales controlan el flujo del programa basado en condiciones.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D0E73B9-40C9-979F-CADD-0AB4F3531A1D}"/>
              </a:ext>
            </a:extLst>
          </p:cNvPr>
          <p:cNvSpPr txBox="1">
            <a:spLocks/>
          </p:cNvSpPr>
          <p:nvPr/>
        </p:nvSpPr>
        <p:spPr>
          <a:xfrm>
            <a:off x="685800" y="2720784"/>
            <a:ext cx="5629656" cy="3423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if/else:</a:t>
            </a:r>
          </a:p>
          <a:p>
            <a:endParaRPr lang="es-ES" dirty="0"/>
          </a:p>
          <a:p>
            <a:r>
              <a:rPr lang="es-ES" sz="1800" dirty="0" err="1"/>
              <a:t>if</a:t>
            </a:r>
            <a:r>
              <a:rPr lang="es-ES" sz="1800" dirty="0"/>
              <a:t> (</a:t>
            </a:r>
            <a:r>
              <a:rPr lang="es-ES" sz="1800" dirty="0" err="1"/>
              <a:t>todos.length</a:t>
            </a:r>
            <a:r>
              <a:rPr lang="es-ES" sz="1800" dirty="0"/>
              <a:t> === 0) {</a:t>
            </a:r>
          </a:p>
          <a:p>
            <a:r>
              <a:rPr lang="es-ES" sz="1800" dirty="0"/>
              <a:t>  console.log("No hay tareas");</a:t>
            </a:r>
          </a:p>
          <a:p>
            <a:r>
              <a:rPr lang="es-ES" sz="1800" dirty="0"/>
              <a:t>} </a:t>
            </a:r>
            <a:r>
              <a:rPr lang="es-ES" sz="1800" dirty="0" err="1"/>
              <a:t>else</a:t>
            </a:r>
            <a:r>
              <a:rPr lang="es-ES" sz="1800" dirty="0"/>
              <a:t> {</a:t>
            </a:r>
          </a:p>
          <a:p>
            <a:r>
              <a:rPr lang="es-ES" sz="1800" dirty="0"/>
              <a:t>  console.log(`Tienes ${</a:t>
            </a:r>
            <a:r>
              <a:rPr lang="es-ES" sz="1800" dirty="0" err="1"/>
              <a:t>todos.length</a:t>
            </a:r>
            <a:r>
              <a:rPr lang="es-ES" sz="1800" dirty="0"/>
              <a:t>} tareas`);</a:t>
            </a:r>
          </a:p>
          <a:p>
            <a:r>
              <a:rPr lang="es-ES" sz="1800" dirty="0"/>
              <a:t>}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5D74C300-A4AF-45A1-3462-99EF3A439872}"/>
              </a:ext>
            </a:extLst>
          </p:cNvPr>
          <p:cNvSpPr txBox="1">
            <a:spLocks/>
          </p:cNvSpPr>
          <p:nvPr/>
        </p:nvSpPr>
        <p:spPr>
          <a:xfrm>
            <a:off x="6315456" y="2684209"/>
            <a:ext cx="5629656" cy="2192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Operador</a:t>
            </a:r>
            <a:r>
              <a:rPr lang="en-US" b="1" dirty="0"/>
              <a:t> </a:t>
            </a:r>
            <a:r>
              <a:rPr lang="en-US" b="1" dirty="0" err="1"/>
              <a:t>ternario</a:t>
            </a:r>
            <a:r>
              <a:rPr lang="en-US" b="1" dirty="0"/>
              <a:t> (?:):</a:t>
            </a:r>
          </a:p>
          <a:p>
            <a:endParaRPr lang="es-ES" dirty="0"/>
          </a:p>
          <a:p>
            <a:r>
              <a:rPr lang="es-ES" sz="1600" dirty="0" err="1"/>
              <a:t>const</a:t>
            </a:r>
            <a:r>
              <a:rPr lang="es-ES" sz="1600" dirty="0"/>
              <a:t> </a:t>
            </a:r>
            <a:r>
              <a:rPr lang="es-ES" sz="1600" dirty="0" err="1"/>
              <a:t>message</a:t>
            </a:r>
            <a:r>
              <a:rPr lang="es-ES" sz="1600" dirty="0"/>
              <a:t> = </a:t>
            </a:r>
            <a:r>
              <a:rPr lang="es-ES" sz="1600" dirty="0" err="1"/>
              <a:t>todos.length</a:t>
            </a:r>
            <a:r>
              <a:rPr lang="es-ES" sz="1600" dirty="0"/>
              <a:t> === 0 ? "No hay tareas" : "Tareas pendientes";</a:t>
            </a: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2B10803F-0809-FDB4-B7FD-085A9A86F97D}"/>
              </a:ext>
            </a:extLst>
          </p:cNvPr>
          <p:cNvSpPr txBox="1">
            <a:spLocks/>
          </p:cNvSpPr>
          <p:nvPr/>
        </p:nvSpPr>
        <p:spPr>
          <a:xfrm>
            <a:off x="6239230" y="4913375"/>
            <a:ext cx="5629656" cy="11927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Operador</a:t>
            </a:r>
            <a:r>
              <a:rPr lang="en-US" b="1" dirty="0"/>
              <a:t> </a:t>
            </a:r>
            <a:r>
              <a:rPr lang="en-US" b="1" dirty="0" err="1"/>
              <a:t>lógico</a:t>
            </a:r>
            <a:r>
              <a:rPr lang="en-US" b="1" dirty="0"/>
              <a:t> &amp;&amp;:</a:t>
            </a:r>
            <a:endParaRPr lang="es-ES" dirty="0"/>
          </a:p>
          <a:p>
            <a:r>
              <a:rPr lang="es-ES" sz="1800" dirty="0" err="1"/>
              <a:t>todos.length</a:t>
            </a:r>
            <a:r>
              <a:rPr lang="es-ES" sz="1800" dirty="0"/>
              <a:t> &gt; 0 &amp;&amp; console.log("Mostrar lista");</a:t>
            </a:r>
          </a:p>
          <a:p>
            <a:r>
              <a:rPr lang="es-ES" sz="1800" dirty="0"/>
              <a:t>Variable &lt;= 15 &amp;&amp; console.log(“cumple condición”);</a:t>
            </a: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95635-BD29-017E-0290-0BCFD4B5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66CB04EB-5C28-10B1-B123-0A4934BC1A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2952E51-A716-28E0-CAB4-A4D6869A8F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52E276-208E-B350-394D-3D64B467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Ejemplo</a:t>
            </a:r>
            <a:r>
              <a:rPr lang="en-US" b="1" dirty="0"/>
              <a:t> para Todo List</a:t>
            </a:r>
            <a:r>
              <a:rPr lang="en-US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4BE7C-849D-7D3F-4636-139266E4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renderTodos</a:t>
            </a:r>
            <a:r>
              <a:rPr lang="en-US" dirty="0"/>
              <a:t>(</a:t>
            </a:r>
            <a:r>
              <a:rPr lang="en-US" dirty="0" err="1"/>
              <a:t>todos</a:t>
            </a:r>
            <a:r>
              <a:rPr lang="en-US" dirty="0"/>
              <a:t>) {</a:t>
            </a:r>
          </a:p>
          <a:p>
            <a:r>
              <a:rPr lang="en-US" dirty="0"/>
              <a:t>  return </a:t>
            </a:r>
            <a:r>
              <a:rPr lang="en-US" dirty="0" err="1"/>
              <a:t>todos.length</a:t>
            </a:r>
            <a:r>
              <a:rPr lang="en-US" dirty="0"/>
              <a:t> === 0 ? "No hay </a:t>
            </a:r>
            <a:r>
              <a:rPr lang="en-US" dirty="0" err="1"/>
              <a:t>tareas</a:t>
            </a:r>
            <a:r>
              <a:rPr lang="en-US" dirty="0"/>
              <a:t>" : </a:t>
            </a:r>
            <a:r>
              <a:rPr lang="en-US" dirty="0" err="1"/>
              <a:t>todos.map</a:t>
            </a:r>
            <a:r>
              <a:rPr lang="en-US" dirty="0"/>
              <a:t>(</a:t>
            </a:r>
            <a:r>
              <a:rPr lang="en-US" dirty="0" err="1"/>
              <a:t>todo</a:t>
            </a:r>
            <a:r>
              <a:rPr lang="en-US" dirty="0"/>
              <a:t> =&gt; </a:t>
            </a:r>
            <a:r>
              <a:rPr lang="en-US" dirty="0" err="1"/>
              <a:t>todo.text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usarías un operador ternario en JSX para renderizado condicional?</a:t>
            </a:r>
          </a:p>
          <a:p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0D3CCBE-708F-8A81-3C0C-13AD30299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0BB708-32F0-B4AA-F958-5AE7423DE57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55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1841</Words>
  <Application>Microsoft Office PowerPoint</Application>
  <PresentationFormat>Widescreen</PresentationFormat>
  <Paragraphs>253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5:  Resumen Semana 1- Fundamentos de JavaScript y React.js para Todo List</vt:lpstr>
      <vt:lpstr>Repaso para el Proyecto Todo List</vt:lpstr>
      <vt:lpstr>Fundamentos de JavaScript - Tipos de Datos</vt:lpstr>
      <vt:lpstr>Ejemplo para Todo List:</vt:lpstr>
      <vt:lpstr>Tipos de Variables y Alcance</vt:lpstr>
      <vt:lpstr>Tipos de Variables y Alcance</vt:lpstr>
      <vt:lpstr>Condicionales y Lógica</vt:lpstr>
      <vt:lpstr>Ejemplo para Todo List:</vt:lpstr>
      <vt:lpstr>Funciones y Arrays</vt:lpstr>
      <vt:lpstr>Funciones y Arrays</vt:lpstr>
      <vt:lpstr>Repaso de React - JSX y Componentes Funcionales</vt:lpstr>
      <vt:lpstr>Props y Flujo Unidireccional</vt:lpstr>
      <vt:lpstr>Estado (useState) y Eventos</vt:lpstr>
      <vt:lpstr>Estado (useState) y Eventos</vt:lpstr>
      <vt:lpstr>Estado (useState) y Eventos</vt:lpstr>
      <vt:lpstr>Construyendo Todo List - Código Completo</vt:lpstr>
      <vt:lpstr>Construyendo Todo List - Código Completo</vt:lpstr>
      <vt:lpstr>Construyendo Todo List - Código Completo</vt:lpstr>
      <vt:lpstr>Práctica Guiada</vt:lpstr>
      <vt:lpstr>Resumen: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18</cp:revision>
  <dcterms:created xsi:type="dcterms:W3CDTF">2024-07-17T16:40:36Z</dcterms:created>
  <dcterms:modified xsi:type="dcterms:W3CDTF">2025-08-21T16:33:47Z</dcterms:modified>
</cp:coreProperties>
</file>