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8" r:id="rId4"/>
    <p:sldId id="258" r:id="rId5"/>
    <p:sldId id="280" r:id="rId6"/>
    <p:sldId id="285" r:id="rId7"/>
    <p:sldId id="259" r:id="rId8"/>
    <p:sldId id="286" r:id="rId9"/>
    <p:sldId id="281" r:id="rId10"/>
    <p:sldId id="287" r:id="rId11"/>
    <p:sldId id="282" r:id="rId12"/>
    <p:sldId id="270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DB4F-7746-9CBF-6C9F-352A0623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0E495-D660-1F36-3B71-AE95BFB6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66381-1AC2-A3AD-4D2D-0C3026AF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2DDB-BA2D-8E22-C122-B008DB70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C1619-B57E-20E6-EB18-C1851AF8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23CA-434F-84C6-F714-8A297C88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380E9-AD65-F18A-913A-C355BB263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22639-31C0-AF61-7EDD-0B8B373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09711-E3D1-2F12-5709-533DBD38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465B-C80A-F79E-62AC-FDE52D2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F36ABD-B259-C8FB-1795-D56767C94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B96E39-36F7-D4CB-DFC3-1835C628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0F294-6BB3-D3C5-AFCB-389FC29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855A3-7D5D-5BD5-9F64-81EAF39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31F6E-12B9-D58A-F959-51456BB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DACE-7439-E54E-C785-7A0D8D0A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20A32-E1D7-5DFD-E265-26E76309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44F3-4104-1A7B-9B6D-EF23FBD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B41E0-6A0D-0F0B-78A5-C15B2966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CCD4F-4C09-D820-8CAE-5AB520D3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BCF7-8304-A72F-F8DF-CF92BB35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3441-20D6-C272-7B9D-E749B697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731DB-078B-F6F6-018F-4A62FBE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7F109-D0B3-5395-FC5C-7AEFA99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21829-F39F-CC49-8C8B-8E18DB3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9BEC-192D-1D96-98A7-503DB4B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724DE-29A1-0BD8-8513-28F6E336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E3023-5F4C-4CC7-1832-215A3F60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E4CFF-4C51-25D8-040F-EB0D2965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CCD71-A6B1-26B0-7641-4B9226E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8CF20-1B96-484E-AACE-1B1B2D9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5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5A5E-2D02-4321-1D80-8DB0566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F7144-786B-8C46-8C4D-AFD2C989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05EB4-9EDE-23E0-8799-1A7E4DBA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9975F9-2C02-B970-CAAC-7106A97C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59C05-66DA-07BB-8E70-F859809F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6AA65-0D3B-7DB1-8353-A3A35FC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6098A-9132-3AF4-FDCC-39BF799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41B7B9-C804-8EAA-7668-6DF9B45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0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034C-228D-0A0E-D4CF-0C6FAF9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97DAB-8701-4C0A-350F-5B4097DC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AD72A-DE35-01AD-A38C-54AAA60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BFF0DE-E8C1-BCE3-CBB0-BC0C4D1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40CB6-9DFD-4ED2-8108-9E1521C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504AE-6EF2-4AAD-2CD7-48370581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868EC-B95A-0BA7-3132-B5BA9157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8D1D-859E-32F7-EF5C-BB5E547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933FF-3BA4-763B-2DD9-384829CF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D0A8E-721C-AA67-5269-D0D842AE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8376F-4484-F35D-DCE3-4D381CB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D9427-D27C-744B-05B6-C07003F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D32E3-3802-88F2-0475-4839C562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1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4AF9-6B6C-2212-608C-50DC1D1A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DB8918-1DDB-3B27-6668-37FA098AE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0F20E-C762-4113-653B-9949C5F0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4855D-F281-5DFF-6C6E-E9266C06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B0607-8DDC-098D-D8C3-9648DA1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82AAE-5F23-DDA8-5259-317E518A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4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A4924-8EAE-8A0B-7FB0-A1168C6D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6A4C9-A651-2732-BD6C-A875CF50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F0903-0A29-257F-D30A-AC0D16E83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7190-9772-51D9-C974-819FBA9C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3535D-01C0-2A8E-C7B1-D5BD322B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/thinking-in-rea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0FA494-45CB-B0E2-91F2-06217FA6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C1498-97F1-27DF-907B-1F9C1E44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 err="1"/>
              <a:t>Bootcamp</a:t>
            </a:r>
            <a:r>
              <a:rPr lang="es-ES" dirty="0"/>
              <a:t> Intensivo para Javier y Naomy - AcademyCoder.com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62E05-7066-6BC8-615D-DBCA24FC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31824" cy="2314979"/>
          </a:xfrm>
        </p:spPr>
        <p:txBody>
          <a:bodyPr>
            <a:normAutofit fontScale="55000" lnSpcReduction="20000"/>
          </a:bodyPr>
          <a:lstStyle/>
          <a:p>
            <a:r>
              <a:rPr lang="es-ES" sz="5900" b="1" dirty="0"/>
              <a:t>Profesor: </a:t>
            </a:r>
          </a:p>
          <a:p>
            <a:r>
              <a:rPr lang="es-ES" sz="5900" b="1" dirty="0"/>
              <a:t>Jean Pierre Barnett </a:t>
            </a:r>
            <a:r>
              <a:rPr lang="es-ES" sz="5900" b="1" dirty="0" err="1"/>
              <a:t>Caruzo</a:t>
            </a:r>
            <a:endParaRPr lang="es-ES" sz="5900" b="1" dirty="0"/>
          </a:p>
          <a:p>
            <a:endParaRPr lang="es-ES" sz="5900" b="1" dirty="0"/>
          </a:p>
          <a:p>
            <a:r>
              <a:rPr lang="es-ES" sz="5900" b="1" dirty="0"/>
              <a:t>Fecha de creación:</a:t>
            </a:r>
          </a:p>
          <a:p>
            <a:r>
              <a:rPr lang="es-ES" sz="5900" b="1" dirty="0"/>
              <a:t>08-2025</a:t>
            </a:r>
          </a:p>
          <a:p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E18CAF8-6403-1046-1E90-452790B5F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5EE2FC-D516-6FC0-10DE-B3C2AADF8C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0C8751C7-5808-2923-D9D7-7BDA1EEA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454FA-3828-7C7C-3930-DDDC0DD21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7DCC94EE-170E-7C46-3663-FA23B62A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2A79B2-FA2C-8844-CF9A-06277B1274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B9A779-9370-F650-9F33-CA906575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CF2E2-26F6-60F2-BE5A-574BB141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err="1"/>
              <a:t>Errores</a:t>
            </a:r>
            <a:r>
              <a:rPr lang="en-US" b="1" dirty="0"/>
              <a:t> </a:t>
            </a:r>
            <a:r>
              <a:rPr lang="en-US" b="1" dirty="0" err="1"/>
              <a:t>Comunes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Olvidar</a:t>
            </a:r>
            <a:r>
              <a:rPr lang="en-US" dirty="0"/>
              <a:t> key </a:t>
            </a:r>
            <a:r>
              <a:rPr lang="en-US" dirty="0" err="1"/>
              <a:t>en</a:t>
            </a:r>
            <a:r>
              <a:rPr lang="en-US" dirty="0"/>
              <a:t> map. </a:t>
            </a:r>
          </a:p>
          <a:p>
            <a:pPr lvl="1"/>
            <a:r>
              <a:rPr lang="es-ES" dirty="0"/>
              <a:t>Mutar estado directamente (</a:t>
            </a:r>
            <a:r>
              <a:rPr lang="es-ES" dirty="0" err="1"/>
              <a:t>todos.push</a:t>
            </a:r>
            <a:r>
              <a:rPr lang="es-ES" dirty="0"/>
              <a:t>()). </a:t>
            </a:r>
            <a:endParaRPr lang="en-US" dirty="0"/>
          </a:p>
          <a:p>
            <a:pPr lvl="1"/>
            <a:r>
              <a:rPr lang="es-ES" dirty="0"/>
              <a:t>No limpiar el input tras agregar.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¿Cómo manejarías el estado en una app Todo </a:t>
            </a:r>
            <a:r>
              <a:rPr lang="es-ES" dirty="0" err="1"/>
              <a:t>List</a:t>
            </a:r>
            <a:r>
              <a:rPr lang="es-ES" dirty="0"/>
              <a:t> escalable?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415EA1F-E5B0-0E24-7A6B-352B52BB2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D12C2D-3E78-EF0D-C28E-48F5B365C23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1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AB0C-4493-BE9B-8115-C0D22C600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6A8C97CD-75D8-1C27-59D1-4AB88BCF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C40515-0C54-25A5-6E31-5A50DA93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D0EF24-E3BB-7DEB-B9A1-A20B2C11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Cierre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73099-5C70-A454-C982-B1C00859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err="1"/>
              <a:t>Resumen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Todo </a:t>
            </a:r>
            <a:r>
              <a:rPr lang="es-ES" dirty="0" err="1"/>
              <a:t>List</a:t>
            </a:r>
            <a:r>
              <a:rPr lang="es-ES" dirty="0"/>
              <a:t> combina JSX, componentes, </a:t>
            </a:r>
            <a:r>
              <a:rPr lang="es-ES" dirty="0" err="1"/>
              <a:t>props</a:t>
            </a:r>
            <a:r>
              <a:rPr lang="es-ES" dirty="0"/>
              <a:t>, estado y eventos. </a:t>
            </a:r>
            <a:endParaRPr lang="en-US" dirty="0"/>
          </a:p>
          <a:p>
            <a:pPr lvl="1"/>
            <a:r>
              <a:rPr lang="es-ES" dirty="0"/>
              <a:t>Proyecto listo para el portafolio.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08F6D96-6334-A2B7-55F5-AEA976503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14B6C3-5482-9330-11A8-C9EC953EB41B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79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A5E32-883B-7573-77B0-32FF5AD8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906CDA-4186-9ECA-2D0F-5328DADE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28EF1D20-46D5-670A-31E5-F621DC6EF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2A7113-5803-C5CC-4CE3-9216B5A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 err="1"/>
              <a:t>Tareas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89E46-EA1D-A6CC-4313-8BE4A834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Leer </a:t>
            </a:r>
            <a:r>
              <a:rPr lang="es-ES" u="sng" dirty="0">
                <a:hlinkClick r:id="rId3"/>
              </a:rPr>
              <a:t>https://react.dev/learn/thinking-in-react</a:t>
            </a:r>
            <a:r>
              <a:rPr lang="es-ES" dirty="0"/>
              <a:t>. </a:t>
            </a:r>
          </a:p>
          <a:p>
            <a:r>
              <a:rPr lang="es-ES" dirty="0"/>
              <a:t>Mejorar la app: Agregar un botón para limpiar todas las tareas. </a:t>
            </a:r>
            <a:endParaRPr lang="en-US" dirty="0"/>
          </a:p>
          <a:p>
            <a:r>
              <a:rPr lang="es-ES" dirty="0"/>
              <a:t>Añadir un condicional para mostrar "No hay tareas" si la lista está vacía.</a:t>
            </a:r>
            <a:endParaRPr lang="en-US" dirty="0"/>
          </a:p>
          <a:p>
            <a:r>
              <a:rPr lang="es-ES" b="1" dirty="0"/>
              <a:t>Pregunta Reflexiva</a:t>
            </a:r>
            <a:r>
              <a:rPr lang="es-ES" dirty="0"/>
              <a:t>: ¿Cómo mejora la modularidad la mantenibilidad de la app?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¿Cómo optimizarías el rendimiento de una lista dinámica?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2201F29-58B7-7D71-BED5-DEE09814B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132CF8-A88D-74C1-8ADA-5FDE2D2D1F4D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4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18DC-3924-620C-B2BD-382D1155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73F48-DA97-8667-0330-1AD06609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FC48B-0FDB-FB1A-9FD2-B20A29EB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76" y="2326876"/>
            <a:ext cx="5879592" cy="1325563"/>
          </a:xfrm>
        </p:spPr>
        <p:txBody>
          <a:bodyPr>
            <a:noAutofit/>
          </a:bodyPr>
          <a:lstStyle/>
          <a:p>
            <a:r>
              <a:rPr lang="es-ES" sz="9600" b="1" dirty="0"/>
              <a:t>G</a:t>
            </a:r>
            <a:r>
              <a:rPr lang="en-US" sz="9600" b="1" dirty="0"/>
              <a:t>RACIAS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EB058E6-F012-5BEB-130D-53B504BB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CEE3A9-8D6D-3420-2A31-B71F966CAF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547-CEC7-0A6B-D451-4B44C1D8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D8D420-D009-0B5A-62B2-0DEA5FBF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8C72F2-A006-8CDA-8596-A01B3888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Semana 1 - Día 5: </a:t>
            </a:r>
            <a:br>
              <a:rPr lang="es-ES" dirty="0"/>
            </a:br>
            <a:r>
              <a:rPr lang="es-ES" b="1" dirty="0"/>
              <a:t>Proyecto 1 - App de Todo </a:t>
            </a:r>
            <a:r>
              <a:rPr lang="es-ES" b="1" dirty="0" err="1"/>
              <a:t>List</a:t>
            </a:r>
            <a:r>
              <a:rPr lang="es-ES" b="1" dirty="0"/>
              <a:t> Simple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FA7BA68-83FE-0D4C-2952-B45CB96E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B26C90-24D1-8C2F-5552-79057E28E3F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6EF4A4-A003-8DEE-3097-1F4A24EE5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Integrar JSX, componentes, </a:t>
            </a:r>
            <a:r>
              <a:rPr lang="es-ES" dirty="0" err="1"/>
              <a:t>props</a:t>
            </a:r>
            <a:r>
              <a:rPr lang="es-ES" dirty="0"/>
              <a:t>, estado y eventos en una aplicación práctica.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4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A16C0-1E19-5DE0-3A0B-E5BF637B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82FC81-B7D4-1508-D3D0-0F7E5DD7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F92A14-85F3-1CF8-3F69-DCA39E1A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 1: Todo </a:t>
            </a:r>
            <a:r>
              <a:rPr lang="es-ES" b="1" dirty="0" err="1"/>
              <a:t>List</a:t>
            </a:r>
            <a:r>
              <a:rPr lang="es-ES" b="1" dirty="0"/>
              <a:t> Simple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A5B79-8EF1-C92C-5A1A-4373E7A1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Objetivos</a:t>
            </a:r>
            <a:r>
              <a:rPr lang="en-US" b="1" dirty="0"/>
              <a:t>: </a:t>
            </a:r>
          </a:p>
          <a:p>
            <a:pPr lvl="1"/>
            <a:r>
              <a:rPr lang="es-ES" dirty="0"/>
              <a:t>Combinar JSX, componentes, </a:t>
            </a:r>
            <a:r>
              <a:rPr lang="es-ES" dirty="0" err="1"/>
              <a:t>props</a:t>
            </a:r>
            <a:r>
              <a:rPr lang="es-ES" dirty="0"/>
              <a:t>, estado y eventos. </a:t>
            </a:r>
            <a:endParaRPr lang="en-US" dirty="0"/>
          </a:p>
          <a:p>
            <a:pPr lvl="1"/>
            <a:r>
              <a:rPr lang="es-ES" dirty="0"/>
              <a:t>Construir una app funcional para un portafolio. </a:t>
            </a:r>
            <a:endParaRPr lang="en-US" dirty="0"/>
          </a:p>
          <a:p>
            <a:pPr lvl="1"/>
            <a:r>
              <a:rPr lang="es-ES" dirty="0"/>
              <a:t>Aplicar pensamiento </a:t>
            </a:r>
            <a:r>
              <a:rPr lang="es-ES" dirty="0" err="1"/>
              <a:t>React</a:t>
            </a:r>
            <a:r>
              <a:rPr lang="es-ES" dirty="0"/>
              <a:t> (dividir UI en componentes).</a:t>
            </a:r>
            <a:endParaRPr lang="en-US" dirty="0"/>
          </a:p>
          <a:p>
            <a:r>
              <a:rPr lang="en-US" b="1" dirty="0" err="1"/>
              <a:t>Funcionalidades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via </a:t>
            </a:r>
            <a:r>
              <a:rPr lang="en-US" dirty="0" err="1"/>
              <a:t>formulario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tareas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r>
              <a:rPr lang="en-US" dirty="0"/>
              <a:t>.</a:t>
            </a:r>
          </a:p>
          <a:p>
            <a:r>
              <a:rPr lang="es-ES" b="1" dirty="0"/>
              <a:t>Importancia</a:t>
            </a:r>
            <a:r>
              <a:rPr lang="es-ES" dirty="0"/>
              <a:t>: Todo </a:t>
            </a:r>
            <a:r>
              <a:rPr lang="es-ES" dirty="0" err="1"/>
              <a:t>List</a:t>
            </a:r>
            <a:r>
              <a:rPr lang="es-ES" dirty="0"/>
              <a:t> es un proyecto clásico en entrevistas y portafolios.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¿Cómo dividirías una app como Todo </a:t>
            </a:r>
            <a:r>
              <a:rPr lang="es-ES" dirty="0" err="1"/>
              <a:t>List</a:t>
            </a:r>
            <a:r>
              <a:rPr lang="es-ES" dirty="0"/>
              <a:t> en componentes?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5CD0B2A4-4750-54C3-CCD3-849F3938F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008"/>
            <a:ext cx="1414272" cy="8909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4569E1A-D5BD-B86E-411F-17B21FAF1C8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5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96AE-7A37-6BDF-CDB6-D5D890FA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1583E4-EC10-578D-3EA3-2FCCA7DA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83EF66-095F-718E-D6AB-88BE29E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Diseño de la App (Pensamiento </a:t>
            </a:r>
            <a:r>
              <a:rPr lang="es-ES" b="1" dirty="0" err="1"/>
              <a:t>React</a:t>
            </a:r>
            <a:r>
              <a:rPr lang="es-ES" b="1" dirty="0"/>
              <a:t>)</a:t>
            </a:r>
            <a:r>
              <a:rPr lang="es-E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970F8-9967-4051-1DA7-920B16B8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/>
              <a:t>Enfoque </a:t>
            </a:r>
            <a:r>
              <a:rPr lang="es-ES" b="1" dirty="0" err="1"/>
              <a:t>React</a:t>
            </a:r>
            <a:r>
              <a:rPr lang="es-ES" dirty="0"/>
              <a:t>: Dividir la UI en componentes reutilizables. </a:t>
            </a:r>
            <a:endParaRPr lang="en-US" dirty="0"/>
          </a:p>
          <a:p>
            <a:r>
              <a:rPr lang="en-US" b="1" dirty="0" err="1"/>
              <a:t>Estructura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App: Maneja el estado (lista de tareas, input) y el formulario. </a:t>
            </a:r>
            <a:endParaRPr lang="en-US" dirty="0"/>
          </a:p>
          <a:p>
            <a:pPr lvl="1"/>
            <a:r>
              <a:rPr lang="es-ES" dirty="0" err="1"/>
              <a:t>TodoItem</a:t>
            </a:r>
            <a:r>
              <a:rPr lang="es-ES" dirty="0"/>
              <a:t>: Muestra una tarea con botón de eliminar.</a:t>
            </a:r>
            <a:endParaRPr lang="en-US" dirty="0"/>
          </a:p>
          <a:p>
            <a:r>
              <a:rPr lang="en-US" b="1" dirty="0" err="1"/>
              <a:t>Flujo</a:t>
            </a:r>
            <a:r>
              <a:rPr lang="en-US" b="1" dirty="0"/>
              <a:t> de Datos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App almacena tareas en el estado. </a:t>
            </a:r>
            <a:endParaRPr lang="en-US" dirty="0"/>
          </a:p>
          <a:p>
            <a:pPr lvl="1"/>
            <a:r>
              <a:rPr lang="es-ES" dirty="0"/>
              <a:t>Pasa tareas y funciones de eliminación a </a:t>
            </a:r>
            <a:r>
              <a:rPr lang="es-ES" dirty="0" err="1"/>
              <a:t>TodoItem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</a:t>
            </a:r>
            <a:r>
              <a:rPr lang="es-ES" dirty="0" err="1"/>
              <a:t>props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s-ES" dirty="0"/>
              <a:t>Eventos (</a:t>
            </a:r>
            <a:r>
              <a:rPr lang="es-ES" dirty="0" err="1"/>
              <a:t>onClick</a:t>
            </a:r>
            <a:r>
              <a:rPr lang="es-ES" dirty="0"/>
              <a:t>, onChange) actualizan el estado.</a:t>
            </a:r>
            <a:endParaRPr lang="en-US" dirty="0"/>
          </a:p>
          <a:p>
            <a:r>
              <a:rPr lang="en-US" b="1" dirty="0" err="1"/>
              <a:t>Diagrama</a:t>
            </a:r>
            <a:r>
              <a:rPr lang="en-US" dirty="0"/>
              <a:t>: </a:t>
            </a:r>
          </a:p>
          <a:p>
            <a:r>
              <a:rPr lang="en-US" dirty="0"/>
              <a:t>App</a:t>
            </a:r>
          </a:p>
          <a:p>
            <a:r>
              <a:rPr lang="en-US" dirty="0"/>
              <a:t>├</a:t>
            </a:r>
            <a:r>
              <a:rPr lang="es-ES" dirty="0"/>
              <a:t>── Input + Botón (estado: input, todos)</a:t>
            </a:r>
            <a:endParaRPr lang="en-US" dirty="0"/>
          </a:p>
          <a:p>
            <a:r>
              <a:rPr lang="en-US" dirty="0"/>
              <a:t>└── </a:t>
            </a:r>
            <a:r>
              <a:rPr lang="en-US" dirty="0" err="1"/>
              <a:t>TodoItem</a:t>
            </a:r>
            <a:r>
              <a:rPr lang="en-US" dirty="0"/>
              <a:t> (props: 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deleteTodo</a:t>
            </a:r>
            <a:r>
              <a:rPr lang="en-US" dirty="0"/>
              <a:t>)</a:t>
            </a:r>
          </a:p>
          <a:p>
            <a:r>
              <a:rPr lang="es-ES" b="1" dirty="0"/>
              <a:t>Caso Real</a:t>
            </a:r>
            <a:r>
              <a:rPr lang="es-ES" dirty="0"/>
              <a:t>: En Trello, la UI de tableros usa componentes similares (tablero → tarjeta).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¿Cómo estructurarías una app </a:t>
            </a:r>
            <a:r>
              <a:rPr lang="es-ES" dirty="0" err="1"/>
              <a:t>React</a:t>
            </a:r>
            <a:r>
              <a:rPr lang="es-ES" dirty="0"/>
              <a:t> para escalabilidad?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3389003-F2F9-66F2-A336-B01AE7F5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2"/>
            <a:ext cx="1081010" cy="681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97D985-7C96-6C8F-AC4A-71009527C5D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EAA2-873E-DA5E-0C20-D9BAA4D7F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52212F-9C55-2938-17E2-CBBB410A21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0568E6-E109-D5F3-88AD-7E12A245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Código de App.js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60F22-AF59-E31D-F9B6-5A954EEA7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2584" cy="4351338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pPr lvl="0"/>
            <a:r>
              <a:rPr lang="en-US" dirty="0"/>
              <a:t>import </a:t>
            </a:r>
            <a:r>
              <a:rPr lang="en-US" dirty="0" err="1"/>
              <a:t>TodoItem</a:t>
            </a:r>
            <a:r>
              <a:rPr lang="en-US" dirty="0"/>
              <a:t> from './</a:t>
            </a:r>
            <a:r>
              <a:rPr lang="en-US" dirty="0" err="1"/>
              <a:t>TodoItem</a:t>
            </a:r>
            <a:r>
              <a:rPr lang="en-US" dirty="0"/>
              <a:t>';</a:t>
            </a:r>
          </a:p>
          <a:p>
            <a:pPr lvl="0"/>
            <a:r>
              <a:rPr lang="en-US" dirty="0"/>
              <a:t>function App() {</a:t>
            </a:r>
          </a:p>
          <a:p>
            <a:pPr lvl="0"/>
            <a:r>
              <a:rPr lang="en-US" dirty="0"/>
              <a:t>  const [</a:t>
            </a:r>
            <a:r>
              <a:rPr lang="en-US" dirty="0" err="1"/>
              <a:t>todos</a:t>
            </a:r>
            <a:r>
              <a:rPr lang="en-US" dirty="0"/>
              <a:t>, </a:t>
            </a:r>
            <a:r>
              <a:rPr lang="en-US" dirty="0" err="1"/>
              <a:t>setTodos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([]);</a:t>
            </a:r>
          </a:p>
          <a:p>
            <a:pPr lvl="0"/>
            <a:r>
              <a:rPr lang="en-US" dirty="0"/>
              <a:t>  const [input, </a:t>
            </a:r>
            <a:r>
              <a:rPr lang="en-US" dirty="0" err="1"/>
              <a:t>setInput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('');</a:t>
            </a:r>
          </a:p>
          <a:p>
            <a:pPr lvl="0"/>
            <a:r>
              <a:rPr lang="en-US" dirty="0"/>
              <a:t> </a:t>
            </a:r>
          </a:p>
          <a:p>
            <a:pPr lvl="0"/>
            <a:r>
              <a:rPr lang="en-US" dirty="0"/>
              <a:t>  const </a:t>
            </a:r>
            <a:r>
              <a:rPr lang="en-US" dirty="0" err="1"/>
              <a:t>addTodo</a:t>
            </a:r>
            <a:r>
              <a:rPr lang="en-US" dirty="0"/>
              <a:t> = () =&gt; {</a:t>
            </a:r>
          </a:p>
          <a:p>
            <a:pPr lvl="0"/>
            <a:r>
              <a:rPr lang="en-US" dirty="0"/>
              <a:t>    if (</a:t>
            </a:r>
            <a:r>
              <a:rPr lang="en-US" dirty="0" err="1"/>
              <a:t>input.trim</a:t>
            </a:r>
            <a:r>
              <a:rPr lang="en-US" dirty="0"/>
              <a:t>()) {</a:t>
            </a:r>
          </a:p>
          <a:p>
            <a:pPr lvl="0"/>
            <a:r>
              <a:rPr lang="en-US" dirty="0"/>
              <a:t>      </a:t>
            </a:r>
            <a:r>
              <a:rPr lang="en-US" dirty="0" err="1"/>
              <a:t>setTodos</a:t>
            </a:r>
            <a:r>
              <a:rPr lang="en-US" dirty="0"/>
              <a:t>([...</a:t>
            </a:r>
            <a:r>
              <a:rPr lang="en-US" dirty="0" err="1"/>
              <a:t>todos</a:t>
            </a:r>
            <a:r>
              <a:rPr lang="en-US" dirty="0"/>
              <a:t>, { id: </a:t>
            </a:r>
            <a:r>
              <a:rPr lang="en-US" dirty="0" err="1"/>
              <a:t>Date.now</a:t>
            </a:r>
            <a:r>
              <a:rPr lang="en-US" dirty="0"/>
              <a:t>(), text: input }]);</a:t>
            </a:r>
          </a:p>
          <a:p>
            <a:pPr lvl="0"/>
            <a:r>
              <a:rPr lang="en-US" dirty="0"/>
              <a:t>      </a:t>
            </a:r>
            <a:r>
              <a:rPr lang="en-US" dirty="0" err="1"/>
              <a:t>setInput</a:t>
            </a:r>
            <a:r>
              <a:rPr lang="en-US" dirty="0"/>
              <a:t>('');</a:t>
            </a:r>
          </a:p>
          <a:p>
            <a:pPr lvl="0"/>
            <a:r>
              <a:rPr lang="en-US" dirty="0"/>
              <a:t>    }</a:t>
            </a:r>
          </a:p>
          <a:p>
            <a:pPr lvl="0"/>
            <a:r>
              <a:rPr lang="en-US" dirty="0"/>
              <a:t>  };</a:t>
            </a:r>
          </a:p>
          <a:p>
            <a:pPr lvl="0"/>
            <a:r>
              <a:rPr lang="en-US" dirty="0"/>
              <a:t> </a:t>
            </a:r>
          </a:p>
          <a:p>
            <a:pPr lvl="0"/>
            <a:r>
              <a:rPr lang="en-US" dirty="0"/>
              <a:t>  const </a:t>
            </a:r>
            <a:r>
              <a:rPr lang="en-US" dirty="0" err="1"/>
              <a:t>deleteTodo</a:t>
            </a:r>
            <a:r>
              <a:rPr lang="en-US" dirty="0"/>
              <a:t> = (id) =&gt; {</a:t>
            </a:r>
          </a:p>
          <a:p>
            <a:pPr lvl="0"/>
            <a:r>
              <a:rPr lang="es-ES" dirty="0"/>
              <a:t>    </a:t>
            </a:r>
            <a:r>
              <a:rPr lang="es-ES" dirty="0" err="1"/>
              <a:t>setTodos</a:t>
            </a:r>
            <a:r>
              <a:rPr lang="es-ES" dirty="0"/>
              <a:t>(</a:t>
            </a:r>
            <a:r>
              <a:rPr lang="es-ES" dirty="0" err="1"/>
              <a:t>todos.filter</a:t>
            </a:r>
            <a:r>
              <a:rPr lang="es-ES" dirty="0"/>
              <a:t>(todo =&gt; </a:t>
            </a:r>
            <a:r>
              <a:rPr lang="es-ES" dirty="0" err="1"/>
              <a:t>todo.id</a:t>
            </a:r>
            <a:r>
              <a:rPr lang="es-ES" dirty="0"/>
              <a:t> !== id));</a:t>
            </a:r>
            <a:endParaRPr lang="en-US" dirty="0"/>
          </a:p>
          <a:p>
            <a:pPr lvl="0"/>
            <a:r>
              <a:rPr lang="es-ES" dirty="0"/>
              <a:t>  </a:t>
            </a:r>
            <a:r>
              <a:rPr lang="en-US" dirty="0"/>
              <a:t>};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8392EC0-FD84-0992-E172-543C663B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2"/>
            <a:ext cx="1081010" cy="681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FFF5EC-5211-28E2-6EF6-9A3EF4B41E9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AB05419-07A7-0E67-C8FB-05E270AA60E7}"/>
              </a:ext>
            </a:extLst>
          </p:cNvPr>
          <p:cNvSpPr txBox="1">
            <a:spLocks/>
          </p:cNvSpPr>
          <p:nvPr/>
        </p:nvSpPr>
        <p:spPr>
          <a:xfrm>
            <a:off x="5950444" y="1690688"/>
            <a:ext cx="46725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   return (</a:t>
            </a:r>
          </a:p>
          <a:p>
            <a:pPr lvl="0"/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pPr lvl="0"/>
            <a:r>
              <a:rPr lang="en-US" dirty="0"/>
              <a:t>      &lt;h1&gt;Todo List&lt;/h1&gt;</a:t>
            </a:r>
          </a:p>
          <a:p>
            <a:pPr lvl="0"/>
            <a:r>
              <a:rPr lang="en-US" dirty="0"/>
              <a:t>      &lt;input</a:t>
            </a:r>
          </a:p>
          <a:p>
            <a:pPr lvl="0"/>
            <a:r>
              <a:rPr lang="en-US" dirty="0"/>
              <a:t>        value={input}</a:t>
            </a:r>
          </a:p>
          <a:p>
            <a:pPr lvl="0"/>
            <a:r>
              <a:rPr lang="en-US" dirty="0"/>
              <a:t>        </a:t>
            </a:r>
            <a:r>
              <a:rPr lang="en-US" dirty="0" err="1"/>
              <a:t>onChange</a:t>
            </a:r>
            <a:r>
              <a:rPr lang="en-US" dirty="0"/>
              <a:t>={(e) =&gt; </a:t>
            </a:r>
            <a:r>
              <a:rPr lang="en-US" dirty="0" err="1"/>
              <a:t>setInput</a:t>
            </a:r>
            <a:r>
              <a:rPr lang="en-US" dirty="0"/>
              <a:t>(</a:t>
            </a:r>
            <a:r>
              <a:rPr lang="en-US" dirty="0" err="1"/>
              <a:t>e.target.value</a:t>
            </a:r>
            <a:r>
              <a:rPr lang="en-US" dirty="0"/>
              <a:t>)}</a:t>
            </a:r>
          </a:p>
          <a:p>
            <a:pPr lvl="0"/>
            <a:r>
              <a:rPr lang="en-US" dirty="0"/>
              <a:t>        placeholder="Nueva </a:t>
            </a:r>
            <a:r>
              <a:rPr lang="en-US" dirty="0" err="1"/>
              <a:t>tarea</a:t>
            </a:r>
            <a:r>
              <a:rPr lang="en-US" dirty="0"/>
              <a:t>"</a:t>
            </a:r>
          </a:p>
          <a:p>
            <a:pPr lvl="0"/>
            <a:r>
              <a:rPr lang="en-US" dirty="0"/>
              <a:t>      /&gt;</a:t>
            </a:r>
          </a:p>
          <a:p>
            <a:pPr lvl="0"/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addTodo</a:t>
            </a:r>
            <a:r>
              <a:rPr lang="en-US" dirty="0"/>
              <a:t>}&gt;</a:t>
            </a:r>
            <a:r>
              <a:rPr lang="en-US" dirty="0" err="1"/>
              <a:t>Agregar</a:t>
            </a:r>
            <a:r>
              <a:rPr lang="en-US" dirty="0"/>
              <a:t>&lt;/button&gt;</a:t>
            </a:r>
          </a:p>
          <a:p>
            <a:pPr lvl="0"/>
            <a:r>
              <a:rPr lang="en-US" dirty="0"/>
              <a:t>      {</a:t>
            </a:r>
            <a:r>
              <a:rPr lang="en-US" dirty="0" err="1"/>
              <a:t>todos.map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 =&gt; (</a:t>
            </a:r>
          </a:p>
          <a:p>
            <a:pPr lvl="0"/>
            <a:r>
              <a:rPr lang="en-US" dirty="0"/>
              <a:t>        &lt;</a:t>
            </a:r>
            <a:r>
              <a:rPr lang="en-US" dirty="0" err="1"/>
              <a:t>TodoItem</a:t>
            </a:r>
            <a:r>
              <a:rPr lang="en-US" dirty="0"/>
              <a:t> key={todo.id} </a:t>
            </a:r>
            <a:r>
              <a:rPr lang="en-US" dirty="0" err="1"/>
              <a:t>todo</a:t>
            </a:r>
            <a:r>
              <a:rPr lang="en-US" dirty="0"/>
              <a:t>={</a:t>
            </a:r>
            <a:r>
              <a:rPr lang="en-US" dirty="0" err="1"/>
              <a:t>todo</a:t>
            </a:r>
            <a:r>
              <a:rPr lang="en-US" dirty="0"/>
              <a:t>} </a:t>
            </a:r>
            <a:r>
              <a:rPr lang="en-US" dirty="0" err="1"/>
              <a:t>deleteTodo</a:t>
            </a:r>
            <a:r>
              <a:rPr lang="en-US" dirty="0"/>
              <a:t>={</a:t>
            </a:r>
            <a:r>
              <a:rPr lang="en-US" dirty="0" err="1"/>
              <a:t>deleteTodo</a:t>
            </a:r>
            <a:r>
              <a:rPr lang="en-US" dirty="0"/>
              <a:t>} /&gt;</a:t>
            </a:r>
          </a:p>
          <a:p>
            <a:pPr lvl="0"/>
            <a:r>
              <a:rPr lang="en-US" dirty="0"/>
              <a:t>      ))}</a:t>
            </a:r>
          </a:p>
          <a:p>
            <a:pPr lvl="0"/>
            <a:r>
              <a:rPr lang="en-US" dirty="0"/>
              <a:t>    &lt;/div&gt;</a:t>
            </a:r>
          </a:p>
          <a:p>
            <a:pPr lvl="0"/>
            <a:r>
              <a:rPr lang="en-US" dirty="0"/>
              <a:t>  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228400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F2C0E-7EAD-BBC1-FB71-42229163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C0EC93B-8255-329D-D650-6E0F1E28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48957B-F884-6F07-9541-C5FDF1EE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Código de App.js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F87C5-E82C-F361-D564-C8A57643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352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 err="1"/>
              <a:t>Explicación</a:t>
            </a:r>
            <a:r>
              <a:rPr lang="en-US" b="1" dirty="0"/>
              <a:t> del Código</a:t>
            </a:r>
            <a:r>
              <a:rPr lang="en-US" dirty="0"/>
              <a:t>: </a:t>
            </a:r>
          </a:p>
          <a:p>
            <a:pPr lvl="1"/>
            <a:r>
              <a:rPr lang="es-ES" dirty="0" err="1"/>
              <a:t>useState</a:t>
            </a:r>
            <a:r>
              <a:rPr lang="es-ES" dirty="0"/>
              <a:t>: todos almacena la lista, input el valor del formulario. </a:t>
            </a:r>
            <a:endParaRPr lang="en-US" dirty="0"/>
          </a:p>
          <a:p>
            <a:pPr lvl="1"/>
            <a:r>
              <a:rPr lang="es-ES" dirty="0" err="1"/>
              <a:t>addTodo</a:t>
            </a:r>
            <a:r>
              <a:rPr lang="es-ES" dirty="0"/>
              <a:t>: Agrega tarea con ID único (</a:t>
            </a:r>
            <a:r>
              <a:rPr lang="es-ES" dirty="0" err="1"/>
              <a:t>Date.now</a:t>
            </a:r>
            <a:r>
              <a:rPr lang="es-ES" dirty="0"/>
              <a:t>()), limpia el input. </a:t>
            </a:r>
            <a:endParaRPr lang="en-US" dirty="0"/>
          </a:p>
          <a:p>
            <a:pPr lvl="1"/>
            <a:r>
              <a:rPr lang="es-ES" dirty="0" err="1"/>
              <a:t>deleteTodo</a:t>
            </a:r>
            <a:r>
              <a:rPr lang="es-ES" dirty="0"/>
              <a:t>: Filtra tareas por ID. </a:t>
            </a:r>
            <a:endParaRPr lang="en-US" dirty="0"/>
          </a:p>
          <a:p>
            <a:pPr lvl="1"/>
            <a:r>
              <a:rPr lang="es-ES" dirty="0"/>
              <a:t>input: Controlado con </a:t>
            </a:r>
            <a:r>
              <a:rPr lang="es-ES" dirty="0" err="1"/>
              <a:t>value</a:t>
            </a:r>
            <a:r>
              <a:rPr lang="es-ES" dirty="0"/>
              <a:t> y onChange. </a:t>
            </a:r>
            <a:endParaRPr lang="en-US" dirty="0"/>
          </a:p>
          <a:p>
            <a:pPr lvl="1"/>
            <a:r>
              <a:rPr lang="es-ES" dirty="0" err="1"/>
              <a:t>map</a:t>
            </a:r>
            <a:r>
              <a:rPr lang="es-ES" dirty="0"/>
              <a:t>: Renderiza </a:t>
            </a:r>
            <a:r>
              <a:rPr lang="es-ES" dirty="0" err="1"/>
              <a:t>TodoItem</a:t>
            </a:r>
            <a:r>
              <a:rPr lang="es-ES" dirty="0"/>
              <a:t> con </a:t>
            </a:r>
            <a:r>
              <a:rPr lang="es-ES" dirty="0" err="1"/>
              <a:t>key</a:t>
            </a:r>
            <a:r>
              <a:rPr lang="es-ES" dirty="0"/>
              <a:t> para optimización.</a:t>
            </a:r>
            <a:endParaRPr lang="en-US" dirty="0"/>
          </a:p>
          <a:p>
            <a:r>
              <a:rPr lang="es-ES" b="1" dirty="0"/>
              <a:t>Caso Real</a:t>
            </a:r>
            <a:r>
              <a:rPr lang="es-ES" dirty="0"/>
              <a:t>: En Asana, el estado maneja listas de tareas dinámicas.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¿Por qué es importante usar </a:t>
            </a:r>
            <a:r>
              <a:rPr lang="es-ES" dirty="0" err="1"/>
              <a:t>key</a:t>
            </a:r>
            <a:r>
              <a:rPr lang="es-ES" dirty="0"/>
              <a:t> en listas dinámicas?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02F06260-1BE2-2F73-A876-BB502A492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2"/>
            <a:ext cx="1081010" cy="681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42280C-DE4A-171D-55C3-77A28C8292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9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053E-89A6-1346-AAE1-2B1555BD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1C0060A7-62B4-5BC5-218D-87233BF5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AA0108-9EA5-402D-0EF1-A332DEA2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8B6D6-D412-4673-BA8A-839812C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Código de TodoItem.js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A3292-F7B8-F4F3-A29D-86D62F6B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import React from 'react';</a:t>
            </a:r>
          </a:p>
          <a:p>
            <a:pPr lvl="0"/>
            <a:r>
              <a:rPr lang="en-US" dirty="0"/>
              <a:t>function </a:t>
            </a:r>
            <a:r>
              <a:rPr lang="en-US" dirty="0" err="1"/>
              <a:t>TodoItem</a:t>
            </a:r>
            <a:r>
              <a:rPr lang="en-US" dirty="0"/>
              <a:t>({ 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deleteTodo</a:t>
            </a:r>
            <a:r>
              <a:rPr lang="en-US" dirty="0"/>
              <a:t> }) {</a:t>
            </a:r>
          </a:p>
          <a:p>
            <a:pPr lvl="0"/>
            <a:r>
              <a:rPr lang="en-US" dirty="0"/>
              <a:t>  return (</a:t>
            </a:r>
          </a:p>
          <a:p>
            <a:pPr lvl="0"/>
            <a:r>
              <a:rPr lang="en-US" dirty="0"/>
              <a:t>    &lt;div&gt;</a:t>
            </a:r>
          </a:p>
          <a:p>
            <a:pPr lvl="0"/>
            <a:r>
              <a:rPr lang="en-US" dirty="0"/>
              <a:t>      &lt;span&gt;{</a:t>
            </a:r>
            <a:r>
              <a:rPr lang="en-US" dirty="0" err="1"/>
              <a:t>todo.text</a:t>
            </a:r>
            <a:r>
              <a:rPr lang="en-US" dirty="0"/>
              <a:t>}&lt;/span&gt;</a:t>
            </a:r>
          </a:p>
          <a:p>
            <a:pPr lvl="0"/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deleteTodo</a:t>
            </a:r>
            <a:r>
              <a:rPr lang="en-US" dirty="0"/>
              <a:t>(todo.id)}&gt;</a:t>
            </a:r>
            <a:r>
              <a:rPr lang="en-US" dirty="0" err="1"/>
              <a:t>Eliminar</a:t>
            </a:r>
            <a:r>
              <a:rPr lang="en-US" dirty="0"/>
              <a:t>&lt;/button&gt;</a:t>
            </a:r>
          </a:p>
          <a:p>
            <a:pPr lvl="0"/>
            <a:r>
              <a:rPr lang="en-US" dirty="0"/>
              <a:t>    &lt;/div&gt;</a:t>
            </a:r>
          </a:p>
          <a:p>
            <a:pPr lvl="0"/>
            <a:r>
              <a:rPr lang="en-US" dirty="0"/>
              <a:t>  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export default </a:t>
            </a:r>
            <a:r>
              <a:rPr lang="en-US" dirty="0" err="1"/>
              <a:t>TodoItem</a:t>
            </a:r>
            <a:r>
              <a:rPr lang="en-US" dirty="0"/>
              <a:t>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22F8CF-3131-09EA-720B-9EE4A17C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C5E33D-5ED2-A4A3-5474-64A3E53CEFC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95635-BD29-017E-0290-0BCFD4B5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66CB04EB-5C28-10B1-B123-0A4934BC1A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952E51-A716-28E0-CAB4-A4D6869A8F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52E276-208E-B350-394D-3D64B467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Código de TodoItem.js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4BE7C-849D-7D3F-4636-139266E4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Explicación</a:t>
            </a:r>
            <a:r>
              <a:rPr lang="en-US" b="1" dirty="0"/>
              <a:t> del Código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Recibe todo (objeto con id, </a:t>
            </a:r>
            <a:r>
              <a:rPr lang="es-ES" dirty="0" err="1"/>
              <a:t>text</a:t>
            </a:r>
            <a:r>
              <a:rPr lang="es-ES" dirty="0"/>
              <a:t>) y </a:t>
            </a:r>
            <a:r>
              <a:rPr lang="es-ES" dirty="0" err="1"/>
              <a:t>deleteTodo</a:t>
            </a:r>
            <a:r>
              <a:rPr lang="es-ES" dirty="0"/>
              <a:t> (función) como </a:t>
            </a:r>
            <a:r>
              <a:rPr lang="es-ES" dirty="0" err="1"/>
              <a:t>props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s-ES" dirty="0" err="1"/>
              <a:t>onClick</a:t>
            </a:r>
            <a:r>
              <a:rPr lang="es-ES" dirty="0"/>
              <a:t> ejecuta </a:t>
            </a:r>
            <a:r>
              <a:rPr lang="es-ES" dirty="0" err="1"/>
              <a:t>deleteTodo</a:t>
            </a:r>
            <a:r>
              <a:rPr lang="es-ES" dirty="0"/>
              <a:t> con el ID de la tarea. </a:t>
            </a:r>
            <a:endParaRPr lang="en-US" dirty="0"/>
          </a:p>
          <a:p>
            <a:pPr lvl="1"/>
            <a:r>
              <a:rPr lang="es-ES" dirty="0"/>
              <a:t>Componente simple, enfocado en mostrar y eliminar una tarea.</a:t>
            </a:r>
            <a:endParaRPr lang="en-US" dirty="0"/>
          </a:p>
          <a:p>
            <a:r>
              <a:rPr lang="es-ES" b="1" dirty="0"/>
              <a:t>Caso Real</a:t>
            </a:r>
            <a:r>
              <a:rPr lang="es-ES" dirty="0"/>
              <a:t>: En Jira, los tickets se renderizan como componentes individuales.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¿Cómo pasarías una función como </a:t>
            </a:r>
            <a:r>
              <a:rPr lang="es-ES" dirty="0" err="1"/>
              <a:t>prop</a:t>
            </a:r>
            <a:r>
              <a:rPr lang="es-ES" dirty="0"/>
              <a:t> para comunicación hijo-padre?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60D3CCBE-708F-8A81-3C0C-13AD30299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0BB708-32F0-B4AA-F958-5AE7423DE57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0264-3EB6-D50A-5CB6-6C70D0150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38E0A612-6E67-AD88-520F-EA345AE5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B88015-EC62-17AB-E86C-AAC94A08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52FAE5-9A40-5640-270B-C9612A3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BE9F7-B01C-825E-2D7D-DFC87F32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s-ES" b="1" dirty="0"/>
              <a:t>Ejercicio</a:t>
            </a:r>
            <a:r>
              <a:rPr lang="es-ES" dirty="0"/>
              <a:t>: Construir la app Todo </a:t>
            </a:r>
            <a:r>
              <a:rPr lang="es-ES" dirty="0" err="1"/>
              <a:t>List</a:t>
            </a:r>
            <a:r>
              <a:rPr lang="es-ES" dirty="0"/>
              <a:t> en pareja. </a:t>
            </a:r>
            <a:endParaRPr lang="en-US" dirty="0"/>
          </a:p>
          <a:p>
            <a:r>
              <a:rPr lang="en-US" b="1" dirty="0"/>
              <a:t>Pasos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Crear TodoItem.js con </a:t>
            </a:r>
            <a:r>
              <a:rPr lang="es-ES" dirty="0" err="1"/>
              <a:t>props</a:t>
            </a:r>
            <a:r>
              <a:rPr lang="es-ES" dirty="0"/>
              <a:t> para mostrar y eliminar tareas. </a:t>
            </a:r>
            <a:endParaRPr lang="en-US" dirty="0"/>
          </a:p>
          <a:p>
            <a:pPr lvl="1"/>
            <a:r>
              <a:rPr lang="es-ES" dirty="0"/>
              <a:t>Implementar App.js con estado, formulario, y lista. </a:t>
            </a:r>
            <a:endParaRPr lang="en-US" dirty="0"/>
          </a:p>
          <a:p>
            <a:pPr lvl="1"/>
            <a:r>
              <a:rPr lang="es-ES" dirty="0"/>
              <a:t>Conectar ambos componentes con </a:t>
            </a:r>
            <a:r>
              <a:rPr lang="es-ES" dirty="0" err="1"/>
              <a:t>props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s-ES" dirty="0"/>
              <a:t>Probar agregar y eliminar tareas.</a:t>
            </a:r>
            <a:endParaRPr lang="en-US" dirty="0"/>
          </a:p>
          <a:p>
            <a:r>
              <a:rPr lang="es-ES" b="1" dirty="0"/>
              <a:t>Solución</a:t>
            </a:r>
            <a:r>
              <a:rPr lang="es-ES" dirty="0"/>
              <a:t>: Usar el código de las diapositivas 3 y 4. 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EE8D77B-6248-5D36-CFE2-66758453F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724D9C-19AE-AC6B-247A-B775C2E9EA6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24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939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Bootcamp Intensivo para Javier y Naomy - AcademyCoder.com</vt:lpstr>
      <vt:lpstr>Semana 1 - Día 5:  Proyecto 1 - App de Todo List Simple</vt:lpstr>
      <vt:lpstr>Proyecto 1: Todo List Simple </vt:lpstr>
      <vt:lpstr>Diseño de la App (Pensamiento React) </vt:lpstr>
      <vt:lpstr>Código de App.js </vt:lpstr>
      <vt:lpstr>Código de App.js </vt:lpstr>
      <vt:lpstr>Código de TodoItem.js </vt:lpstr>
      <vt:lpstr>Código de TodoItem.js </vt:lpstr>
      <vt:lpstr>Práctica Guiada </vt:lpstr>
      <vt:lpstr>Práctica Guiada </vt:lpstr>
      <vt:lpstr>Cierre</vt:lpstr>
      <vt:lpstr>Tareas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Jompy31</dc:creator>
  <cp:lastModifiedBy>Jean Pierre Barnett</cp:lastModifiedBy>
  <cp:revision>14</cp:revision>
  <dcterms:created xsi:type="dcterms:W3CDTF">2024-07-17T16:40:36Z</dcterms:created>
  <dcterms:modified xsi:type="dcterms:W3CDTF">2025-08-21T17:26:21Z</dcterms:modified>
</cp:coreProperties>
</file>