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82471" autoAdjust="0"/>
  </p:normalViewPr>
  <p:slideViewPr>
    <p:cSldViewPr snapToGrid="0">
      <p:cViewPr varScale="1">
        <p:scale>
          <a:sx n="61" d="100"/>
          <a:sy n="61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49CA-B0AD-4979-8FE9-8A5A954966B7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669-3010-4419-8D98-FAA9746B28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12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debiera quedar, como</a:t>
            </a:r>
            <a:r>
              <a:rPr lang="es-ES_tradnl" baseline="0" dirty="0" smtClean="0"/>
              <a:t> idea.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Ojo que horizontalmente son 16 casas y 10 verticales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Las casas deben tener un numero, tal como se ven en la hoja 2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Las casas de las esquinas no tienen numero.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Ancho total: 960 pixel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Alto total: 600 pixel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El ancho de cada casa, es de 43 pixel. igual para el ancho de la calle</a:t>
            </a:r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El alto de cada casa, es de 48 pixel, igual para el alto de la calle</a:t>
            </a:r>
          </a:p>
          <a:p>
            <a:pPr marL="171450" indent="-171450">
              <a:buFontTx/>
              <a:buChar char="-"/>
            </a:pPr>
            <a:endParaRPr lang="es-ES_tradn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8C669-3010-4419-8D98-FAA9746B28B8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64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Numeración de las casas, debe quedar visible en cada una.</a:t>
            </a:r>
          </a:p>
          <a:p>
            <a:r>
              <a:rPr lang="es-ES_tradnl" dirty="0" smtClean="0"/>
              <a:t>Las casa de las otras cuadras no tienen numero (las esquinas)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8C669-3010-4419-8D98-FAA9746B28B8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3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32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14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47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69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9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5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13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25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63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2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C8A1-4CED-4B0B-AEE9-D6127BA9F50E}" type="datetimeFigureOut">
              <a:rPr lang="es-CL" smtClean="0"/>
              <a:t>01-05-2014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77B1-CFFF-475D-83A5-2B02F91FB3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0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" name="Grupo 5"/>
          <p:cNvGrpSpPr/>
          <p:nvPr/>
        </p:nvGrpSpPr>
        <p:grpSpPr>
          <a:xfrm>
            <a:off x="9753600" y="36576"/>
            <a:ext cx="890016" cy="780288"/>
            <a:chOff x="3590544" y="0"/>
            <a:chExt cx="890016" cy="780288"/>
          </a:xfrm>
        </p:grpSpPr>
        <p:sp>
          <p:nvSpPr>
            <p:cNvPr id="4" name="Rectángulo 3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isósceles 4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539240" y="0"/>
            <a:ext cx="890016" cy="780288"/>
            <a:chOff x="3590544" y="0"/>
            <a:chExt cx="890016" cy="780288"/>
          </a:xfrm>
        </p:grpSpPr>
        <p:sp>
          <p:nvSpPr>
            <p:cNvPr id="12" name="Rectángulo 11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Triángulo isósceles 12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-12192" y="1658112"/>
            <a:ext cx="890016" cy="780288"/>
            <a:chOff x="3590544" y="0"/>
            <a:chExt cx="890016" cy="780288"/>
          </a:xfrm>
        </p:grpSpPr>
        <p:sp>
          <p:nvSpPr>
            <p:cNvPr id="15" name="Rectángulo 14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Triángulo isósceles 15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338560" y="1658112"/>
            <a:ext cx="890016" cy="780288"/>
            <a:chOff x="3590544" y="0"/>
            <a:chExt cx="890016" cy="780288"/>
          </a:xfrm>
        </p:grpSpPr>
        <p:sp>
          <p:nvSpPr>
            <p:cNvPr id="18" name="Rectángulo 17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Triángulo isósceles 18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0" y="4718304"/>
            <a:ext cx="890016" cy="780288"/>
            <a:chOff x="3590544" y="0"/>
            <a:chExt cx="890016" cy="780288"/>
          </a:xfrm>
        </p:grpSpPr>
        <p:sp>
          <p:nvSpPr>
            <p:cNvPr id="21" name="Rectángulo 20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Triángulo isósceles 21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394079" y="6053328"/>
            <a:ext cx="890016" cy="780288"/>
            <a:chOff x="3590544" y="0"/>
            <a:chExt cx="890016" cy="780288"/>
          </a:xfrm>
        </p:grpSpPr>
        <p:sp>
          <p:nvSpPr>
            <p:cNvPr id="24" name="Rectángulo 23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Triángulo isósceles 24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9753600" y="6077712"/>
            <a:ext cx="890016" cy="780288"/>
            <a:chOff x="3590544" y="0"/>
            <a:chExt cx="890016" cy="780288"/>
          </a:xfrm>
        </p:grpSpPr>
        <p:sp>
          <p:nvSpPr>
            <p:cNvPr id="27" name="Rectángulo 26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Triángulo isósceles 27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393424" y="4693920"/>
            <a:ext cx="890016" cy="780288"/>
            <a:chOff x="3590544" y="0"/>
            <a:chExt cx="890016" cy="780288"/>
          </a:xfrm>
        </p:grpSpPr>
        <p:sp>
          <p:nvSpPr>
            <p:cNvPr id="30" name="Rectángulo 29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Triángulo isósceles 30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877824" y="780288"/>
            <a:ext cx="10479024" cy="5297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1539240" y="1658112"/>
            <a:ext cx="9104376" cy="3840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0" y="2438400"/>
            <a:ext cx="890016" cy="780288"/>
            <a:chOff x="3590544" y="0"/>
            <a:chExt cx="890016" cy="780288"/>
          </a:xfrm>
        </p:grpSpPr>
        <p:sp>
          <p:nvSpPr>
            <p:cNvPr id="34" name="Rectángulo 33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Triángulo isósceles 34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0" y="3218688"/>
            <a:ext cx="890016" cy="780288"/>
            <a:chOff x="3590544" y="0"/>
            <a:chExt cx="890016" cy="780288"/>
          </a:xfrm>
        </p:grpSpPr>
        <p:sp>
          <p:nvSpPr>
            <p:cNvPr id="37" name="Rectángulo 36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Triángulo isósceles 37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2192" y="3974592"/>
            <a:ext cx="890016" cy="780288"/>
            <a:chOff x="3590544" y="0"/>
            <a:chExt cx="890016" cy="780288"/>
          </a:xfrm>
        </p:grpSpPr>
        <p:sp>
          <p:nvSpPr>
            <p:cNvPr id="40" name="Rectángulo 39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Triángulo isósceles 40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441448" y="0"/>
            <a:ext cx="890016" cy="780288"/>
            <a:chOff x="3590544" y="0"/>
            <a:chExt cx="890016" cy="780288"/>
          </a:xfrm>
        </p:grpSpPr>
        <p:sp>
          <p:nvSpPr>
            <p:cNvPr id="43" name="Rectángulo 42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Triángulo isósceles 43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331464" y="-18288"/>
            <a:ext cx="890016" cy="780288"/>
            <a:chOff x="3590544" y="0"/>
            <a:chExt cx="890016" cy="780288"/>
          </a:xfrm>
        </p:grpSpPr>
        <p:sp>
          <p:nvSpPr>
            <p:cNvPr id="46" name="Rectángulo 45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Triángulo isósceles 46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33672" y="-18288"/>
            <a:ext cx="890016" cy="780288"/>
            <a:chOff x="3590544" y="0"/>
            <a:chExt cx="890016" cy="780288"/>
          </a:xfrm>
        </p:grpSpPr>
        <p:sp>
          <p:nvSpPr>
            <p:cNvPr id="49" name="Rectángulo 48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Triángulo isósceles 49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5135880" y="0"/>
            <a:ext cx="890016" cy="780288"/>
            <a:chOff x="3590544" y="0"/>
            <a:chExt cx="890016" cy="780288"/>
          </a:xfrm>
        </p:grpSpPr>
        <p:sp>
          <p:nvSpPr>
            <p:cNvPr id="52" name="Rectángulo 51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3" name="Triángulo isósceles 52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6062472" y="0"/>
            <a:ext cx="890016" cy="780288"/>
            <a:chOff x="3590544" y="0"/>
            <a:chExt cx="890016" cy="780288"/>
          </a:xfrm>
        </p:grpSpPr>
        <p:sp>
          <p:nvSpPr>
            <p:cNvPr id="55" name="Rectángulo 54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Triángulo isósceles 55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6928104" y="-18288"/>
            <a:ext cx="890016" cy="780288"/>
            <a:chOff x="3590544" y="0"/>
            <a:chExt cx="890016" cy="780288"/>
          </a:xfrm>
        </p:grpSpPr>
        <p:sp>
          <p:nvSpPr>
            <p:cNvPr id="58" name="Rectángulo 57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Triángulo isósceles 58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7830312" y="-18288"/>
            <a:ext cx="890016" cy="780288"/>
            <a:chOff x="3590544" y="0"/>
            <a:chExt cx="890016" cy="780288"/>
          </a:xfrm>
        </p:grpSpPr>
        <p:sp>
          <p:nvSpPr>
            <p:cNvPr id="61" name="Rectángulo 60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Triángulo isósceles 61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8782812" y="-24384"/>
            <a:ext cx="890016" cy="780288"/>
            <a:chOff x="3590544" y="0"/>
            <a:chExt cx="890016" cy="780288"/>
          </a:xfrm>
        </p:grpSpPr>
        <p:sp>
          <p:nvSpPr>
            <p:cNvPr id="64" name="Rectángulo 63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Triángulo isósceles 64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995166" y="6035040"/>
            <a:ext cx="890016" cy="780288"/>
            <a:chOff x="3590544" y="0"/>
            <a:chExt cx="890016" cy="780288"/>
          </a:xfrm>
        </p:grpSpPr>
        <p:sp>
          <p:nvSpPr>
            <p:cNvPr id="73" name="Rectángulo 72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Triángulo isósceles 73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897374" y="6053328"/>
            <a:ext cx="890016" cy="780288"/>
            <a:chOff x="3590544" y="0"/>
            <a:chExt cx="890016" cy="780288"/>
          </a:xfrm>
        </p:grpSpPr>
        <p:sp>
          <p:nvSpPr>
            <p:cNvPr id="76" name="Rectángulo 75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Triángulo isósceles 76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799582" y="6053328"/>
            <a:ext cx="890016" cy="780288"/>
            <a:chOff x="3590544" y="0"/>
            <a:chExt cx="890016" cy="780288"/>
          </a:xfrm>
        </p:grpSpPr>
        <p:sp>
          <p:nvSpPr>
            <p:cNvPr id="79" name="Rectángulo 78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Triángulo isósceles 79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689598" y="6035040"/>
            <a:ext cx="890016" cy="780288"/>
            <a:chOff x="3590544" y="0"/>
            <a:chExt cx="890016" cy="780288"/>
          </a:xfrm>
        </p:grpSpPr>
        <p:sp>
          <p:nvSpPr>
            <p:cNvPr id="82" name="Rectángulo 81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Triángulo isósceles 82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7591806" y="6035040"/>
            <a:ext cx="890016" cy="780288"/>
            <a:chOff x="3590544" y="0"/>
            <a:chExt cx="890016" cy="780288"/>
          </a:xfrm>
        </p:grpSpPr>
        <p:sp>
          <p:nvSpPr>
            <p:cNvPr id="85" name="Rectángulo 84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Triángulo isósceles 85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544306" y="6028944"/>
            <a:ext cx="890016" cy="780288"/>
            <a:chOff x="3590544" y="0"/>
            <a:chExt cx="890016" cy="780288"/>
          </a:xfrm>
        </p:grpSpPr>
        <p:sp>
          <p:nvSpPr>
            <p:cNvPr id="88" name="Rectángulo 87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Triángulo isósceles 88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252472" y="6065520"/>
            <a:ext cx="890016" cy="780288"/>
            <a:chOff x="3590544" y="0"/>
            <a:chExt cx="890016" cy="780288"/>
          </a:xfrm>
        </p:grpSpPr>
        <p:sp>
          <p:nvSpPr>
            <p:cNvPr id="91" name="Rectángulo 90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Triángulo isósceles 91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3142488" y="6047232"/>
            <a:ext cx="890016" cy="780288"/>
            <a:chOff x="3590544" y="0"/>
            <a:chExt cx="890016" cy="780288"/>
          </a:xfrm>
        </p:grpSpPr>
        <p:sp>
          <p:nvSpPr>
            <p:cNvPr id="94" name="Rectángulo 93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Triángulo isósceles 94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11362944" y="2426208"/>
            <a:ext cx="890016" cy="780288"/>
            <a:chOff x="3590544" y="0"/>
            <a:chExt cx="890016" cy="780288"/>
          </a:xfrm>
        </p:grpSpPr>
        <p:sp>
          <p:nvSpPr>
            <p:cNvPr id="97" name="Rectángulo 96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Triángulo isósceles 97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11362944" y="3206496"/>
            <a:ext cx="890016" cy="780288"/>
            <a:chOff x="3590544" y="0"/>
            <a:chExt cx="890016" cy="780288"/>
          </a:xfrm>
        </p:grpSpPr>
        <p:sp>
          <p:nvSpPr>
            <p:cNvPr id="100" name="Rectángulo 99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Triángulo isósceles 100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1375136" y="3962400"/>
            <a:ext cx="890016" cy="780288"/>
            <a:chOff x="3590544" y="0"/>
            <a:chExt cx="890016" cy="780288"/>
          </a:xfrm>
        </p:grpSpPr>
        <p:sp>
          <p:nvSpPr>
            <p:cNvPr id="103" name="Rectángulo 102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Triángulo isósceles 103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05" name="Rectángulo 104"/>
          <p:cNvSpPr/>
          <p:nvPr/>
        </p:nvSpPr>
        <p:spPr>
          <a:xfrm>
            <a:off x="12192" y="780288"/>
            <a:ext cx="902208" cy="8778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880872" y="0"/>
            <a:ext cx="658368" cy="84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07" name="Grupo 106"/>
          <p:cNvGrpSpPr/>
          <p:nvPr/>
        </p:nvGrpSpPr>
        <p:grpSpPr>
          <a:xfrm>
            <a:off x="3048" y="-24384"/>
            <a:ext cx="890016" cy="780288"/>
            <a:chOff x="3590544" y="0"/>
            <a:chExt cx="890016" cy="780288"/>
          </a:xfrm>
        </p:grpSpPr>
        <p:sp>
          <p:nvSpPr>
            <p:cNvPr id="108" name="Rectángulo 107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Triángulo isósceles 108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ángulo 109"/>
          <p:cNvSpPr/>
          <p:nvPr/>
        </p:nvSpPr>
        <p:spPr>
          <a:xfrm>
            <a:off x="-12192" y="5498592"/>
            <a:ext cx="902208" cy="573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11" name="Grupo 110"/>
          <p:cNvGrpSpPr/>
          <p:nvPr/>
        </p:nvGrpSpPr>
        <p:grpSpPr>
          <a:xfrm>
            <a:off x="-36576" y="6028944"/>
            <a:ext cx="890016" cy="780288"/>
            <a:chOff x="3590544" y="0"/>
            <a:chExt cx="890016" cy="780288"/>
          </a:xfrm>
        </p:grpSpPr>
        <p:sp>
          <p:nvSpPr>
            <p:cNvPr id="112" name="Rectángulo 111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Triángulo isósceles 112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4" name="Rectángulo 113"/>
          <p:cNvSpPr/>
          <p:nvPr/>
        </p:nvSpPr>
        <p:spPr>
          <a:xfrm>
            <a:off x="877823" y="6047232"/>
            <a:ext cx="625221" cy="84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Rectángulo 114"/>
          <p:cNvSpPr/>
          <p:nvPr/>
        </p:nvSpPr>
        <p:spPr>
          <a:xfrm>
            <a:off x="11301984" y="780288"/>
            <a:ext cx="902208" cy="8778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Rectángulo 115"/>
          <p:cNvSpPr/>
          <p:nvPr/>
        </p:nvSpPr>
        <p:spPr>
          <a:xfrm>
            <a:off x="11350587" y="5510784"/>
            <a:ext cx="902208" cy="573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Rectángulo 116"/>
          <p:cNvSpPr/>
          <p:nvPr/>
        </p:nvSpPr>
        <p:spPr>
          <a:xfrm>
            <a:off x="10673334" y="0"/>
            <a:ext cx="658368" cy="84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Rectángulo 117"/>
          <p:cNvSpPr/>
          <p:nvPr/>
        </p:nvSpPr>
        <p:spPr>
          <a:xfrm>
            <a:off x="10680192" y="6022848"/>
            <a:ext cx="658368" cy="841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19" name="Grupo 118"/>
          <p:cNvGrpSpPr/>
          <p:nvPr/>
        </p:nvGrpSpPr>
        <p:grpSpPr>
          <a:xfrm>
            <a:off x="11320272" y="6059424"/>
            <a:ext cx="890016" cy="780288"/>
            <a:chOff x="3590544" y="0"/>
            <a:chExt cx="890016" cy="780288"/>
          </a:xfrm>
        </p:grpSpPr>
        <p:sp>
          <p:nvSpPr>
            <p:cNvPr id="120" name="Rectángulo 119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Triángulo isósceles 120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11327892" y="-12192"/>
            <a:ext cx="890016" cy="780288"/>
            <a:chOff x="3590544" y="0"/>
            <a:chExt cx="890016" cy="780288"/>
          </a:xfrm>
        </p:grpSpPr>
        <p:sp>
          <p:nvSpPr>
            <p:cNvPr id="123" name="Rectángulo 122"/>
            <p:cNvSpPr/>
            <p:nvPr/>
          </p:nvSpPr>
          <p:spPr>
            <a:xfrm>
              <a:off x="3767328" y="414528"/>
              <a:ext cx="536448" cy="3657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Triángulo isósceles 123"/>
            <p:cNvSpPr/>
            <p:nvPr/>
          </p:nvSpPr>
          <p:spPr>
            <a:xfrm>
              <a:off x="3590544" y="0"/>
              <a:ext cx="890016" cy="426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26" name="Conector recto 125"/>
          <p:cNvCxnSpPr/>
          <p:nvPr/>
        </p:nvCxnSpPr>
        <p:spPr>
          <a:xfrm flipV="1">
            <a:off x="1603248" y="1182624"/>
            <a:ext cx="9076944" cy="12192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V="1">
            <a:off x="1566672" y="5791200"/>
            <a:ext cx="9076944" cy="12192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194816" y="1719072"/>
            <a:ext cx="18288" cy="38648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>
            <a:off x="11000232" y="1645920"/>
            <a:ext cx="18288" cy="38648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11396472" y="1197864"/>
            <a:ext cx="80772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176784" y="1181883"/>
            <a:ext cx="80772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4572" y="5780738"/>
            <a:ext cx="80772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11445240" y="5778514"/>
            <a:ext cx="80772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10984128" y="-61785"/>
            <a:ext cx="0" cy="78028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V="1">
            <a:off x="1213104" y="-81885"/>
            <a:ext cx="0" cy="78028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V="1">
            <a:off x="1190433" y="6047232"/>
            <a:ext cx="0" cy="78028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V="1">
            <a:off x="11022704" y="6047232"/>
            <a:ext cx="0" cy="78028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a libre 141"/>
          <p:cNvSpPr/>
          <p:nvPr/>
        </p:nvSpPr>
        <p:spPr>
          <a:xfrm>
            <a:off x="1874520" y="2042772"/>
            <a:ext cx="8290560" cy="515720"/>
          </a:xfrm>
          <a:custGeom>
            <a:avLst/>
            <a:gdLst>
              <a:gd name="connsiteX0" fmla="*/ 92105 w 7320808"/>
              <a:gd name="connsiteY0" fmla="*/ 788382 h 1353079"/>
              <a:gd name="connsiteX1" fmla="*/ 153889 w 7320808"/>
              <a:gd name="connsiteY1" fmla="*/ 738955 h 1353079"/>
              <a:gd name="connsiteX2" fmla="*/ 1525489 w 7320808"/>
              <a:gd name="connsiteY2" fmla="*/ 9907 h 1353079"/>
              <a:gd name="connsiteX3" fmla="*/ 4058624 w 7320808"/>
              <a:gd name="connsiteY3" fmla="*/ 1344437 h 1353079"/>
              <a:gd name="connsiteX4" fmla="*/ 6097489 w 7320808"/>
              <a:gd name="connsiteY4" fmla="*/ 603031 h 1353079"/>
              <a:gd name="connsiteX5" fmla="*/ 6875964 w 7320808"/>
              <a:gd name="connsiteY5" fmla="*/ 986091 h 1353079"/>
              <a:gd name="connsiteX6" fmla="*/ 7320808 w 7320808"/>
              <a:gd name="connsiteY6" fmla="*/ 1060231 h 135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20808" h="1353079">
                <a:moveTo>
                  <a:pt x="92105" y="788382"/>
                </a:moveTo>
                <a:cubicBezTo>
                  <a:pt x="3548" y="828541"/>
                  <a:pt x="-85008" y="868701"/>
                  <a:pt x="153889" y="738955"/>
                </a:cubicBezTo>
                <a:cubicBezTo>
                  <a:pt x="392786" y="609209"/>
                  <a:pt x="874700" y="-91007"/>
                  <a:pt x="1525489" y="9907"/>
                </a:cubicBezTo>
                <a:cubicBezTo>
                  <a:pt x="2176278" y="110821"/>
                  <a:pt x="3296624" y="1245583"/>
                  <a:pt x="4058624" y="1344437"/>
                </a:cubicBezTo>
                <a:cubicBezTo>
                  <a:pt x="4820624" y="1443291"/>
                  <a:pt x="5627932" y="662755"/>
                  <a:pt x="6097489" y="603031"/>
                </a:cubicBezTo>
                <a:cubicBezTo>
                  <a:pt x="6567046" y="543307"/>
                  <a:pt x="6672078" y="909891"/>
                  <a:pt x="6875964" y="986091"/>
                </a:cubicBezTo>
                <a:cubicBezTo>
                  <a:pt x="7079850" y="1062291"/>
                  <a:pt x="7200329" y="1061261"/>
                  <a:pt x="7320808" y="1060231"/>
                </a:cubicBezTo>
              </a:path>
            </a:pathLst>
          </a:custGeom>
          <a:noFill/>
          <a:ln w="20002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Forma libre 142"/>
          <p:cNvSpPr/>
          <p:nvPr/>
        </p:nvSpPr>
        <p:spPr>
          <a:xfrm>
            <a:off x="1891577" y="2383549"/>
            <a:ext cx="246649" cy="2771778"/>
          </a:xfrm>
          <a:custGeom>
            <a:avLst/>
            <a:gdLst>
              <a:gd name="connsiteX0" fmla="*/ 79114 w 520663"/>
              <a:gd name="connsiteY0" fmla="*/ 2771778 h 2771778"/>
              <a:gd name="connsiteX1" fmla="*/ 441721 w 520663"/>
              <a:gd name="connsiteY1" fmla="*/ 2204219 h 2771778"/>
              <a:gd name="connsiteX2" fmla="*/ 287 w 520663"/>
              <a:gd name="connsiteY2" fmla="*/ 1636660 h 2771778"/>
              <a:gd name="connsiteX3" fmla="*/ 520549 w 520663"/>
              <a:gd name="connsiteY3" fmla="*/ 864150 h 2771778"/>
              <a:gd name="connsiteX4" fmla="*/ 47583 w 520663"/>
              <a:gd name="connsiteY4" fmla="*/ 91640 h 2771778"/>
              <a:gd name="connsiteX5" fmla="*/ 47583 w 520663"/>
              <a:gd name="connsiteY5" fmla="*/ 44343 h 277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663" h="2771778">
                <a:moveTo>
                  <a:pt x="79114" y="2771778"/>
                </a:moveTo>
                <a:cubicBezTo>
                  <a:pt x="266986" y="2582591"/>
                  <a:pt x="454859" y="2393405"/>
                  <a:pt x="441721" y="2204219"/>
                </a:cubicBezTo>
                <a:cubicBezTo>
                  <a:pt x="428583" y="2015033"/>
                  <a:pt x="-12851" y="1860005"/>
                  <a:pt x="287" y="1636660"/>
                </a:cubicBezTo>
                <a:cubicBezTo>
                  <a:pt x="13425" y="1413315"/>
                  <a:pt x="512666" y="1121653"/>
                  <a:pt x="520549" y="864150"/>
                </a:cubicBezTo>
                <a:cubicBezTo>
                  <a:pt x="528432" y="606647"/>
                  <a:pt x="126411" y="228274"/>
                  <a:pt x="47583" y="91640"/>
                </a:cubicBezTo>
                <a:cubicBezTo>
                  <a:pt x="-31245" y="-44994"/>
                  <a:pt x="8169" y="-326"/>
                  <a:pt x="47583" y="44343"/>
                </a:cubicBezTo>
              </a:path>
            </a:pathLst>
          </a:custGeom>
          <a:noFill/>
          <a:ln w="20002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Forma libre 143"/>
          <p:cNvSpPr/>
          <p:nvPr/>
        </p:nvSpPr>
        <p:spPr>
          <a:xfrm>
            <a:off x="1939159" y="4855612"/>
            <a:ext cx="8292662" cy="457591"/>
          </a:xfrm>
          <a:custGeom>
            <a:avLst/>
            <a:gdLst>
              <a:gd name="connsiteX0" fmla="*/ 0 w 8292662"/>
              <a:gd name="connsiteY0" fmla="*/ 331243 h 457591"/>
              <a:gd name="connsiteX1" fmla="*/ 110358 w 8292662"/>
              <a:gd name="connsiteY1" fmla="*/ 315478 h 457591"/>
              <a:gd name="connsiteX2" fmla="*/ 2569779 w 8292662"/>
              <a:gd name="connsiteY2" fmla="*/ 167 h 457591"/>
              <a:gd name="connsiteX3" fmla="*/ 3704896 w 8292662"/>
              <a:gd name="connsiteY3" fmla="*/ 268181 h 457591"/>
              <a:gd name="connsiteX4" fmla="*/ 5849007 w 8292662"/>
              <a:gd name="connsiteY4" fmla="*/ 15933 h 457591"/>
              <a:gd name="connsiteX5" fmla="*/ 7425558 w 8292662"/>
              <a:gd name="connsiteY5" fmla="*/ 457367 h 457591"/>
              <a:gd name="connsiteX6" fmla="*/ 8292662 w 8292662"/>
              <a:gd name="connsiteY6" fmla="*/ 63229 h 4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2662" h="457591">
                <a:moveTo>
                  <a:pt x="0" y="331243"/>
                </a:moveTo>
                <a:lnTo>
                  <a:pt x="110358" y="315478"/>
                </a:lnTo>
                <a:cubicBezTo>
                  <a:pt x="538654" y="260299"/>
                  <a:pt x="1970689" y="8050"/>
                  <a:pt x="2569779" y="167"/>
                </a:cubicBezTo>
                <a:cubicBezTo>
                  <a:pt x="3168869" y="-7716"/>
                  <a:pt x="3158358" y="265553"/>
                  <a:pt x="3704896" y="268181"/>
                </a:cubicBezTo>
                <a:cubicBezTo>
                  <a:pt x="4251434" y="270809"/>
                  <a:pt x="5228897" y="-15598"/>
                  <a:pt x="5849007" y="15933"/>
                </a:cubicBezTo>
                <a:cubicBezTo>
                  <a:pt x="6469117" y="47464"/>
                  <a:pt x="7018282" y="449484"/>
                  <a:pt x="7425558" y="457367"/>
                </a:cubicBezTo>
                <a:cubicBezTo>
                  <a:pt x="7832834" y="465250"/>
                  <a:pt x="8062748" y="264239"/>
                  <a:pt x="8292662" y="63229"/>
                </a:cubicBezTo>
              </a:path>
            </a:pathLst>
          </a:custGeom>
          <a:noFill/>
          <a:ln w="20002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Forma libre 144"/>
          <p:cNvSpPr/>
          <p:nvPr/>
        </p:nvSpPr>
        <p:spPr>
          <a:xfrm>
            <a:off x="9990624" y="2475187"/>
            <a:ext cx="379305" cy="2374330"/>
          </a:xfrm>
          <a:custGeom>
            <a:avLst/>
            <a:gdLst>
              <a:gd name="connsiteX0" fmla="*/ 193901 w 379305"/>
              <a:gd name="connsiteY0" fmla="*/ 0 h 2459421"/>
              <a:gd name="connsiteX1" fmla="*/ 4714 w 379305"/>
              <a:gd name="connsiteY1" fmla="*/ 835573 h 2459421"/>
              <a:gd name="connsiteX2" fmla="*/ 367321 w 379305"/>
              <a:gd name="connsiteY2" fmla="*/ 1639614 h 2459421"/>
              <a:gd name="connsiteX3" fmla="*/ 256963 w 379305"/>
              <a:gd name="connsiteY3" fmla="*/ 2459421 h 245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05" h="2459421">
                <a:moveTo>
                  <a:pt x="193901" y="0"/>
                </a:moveTo>
                <a:cubicBezTo>
                  <a:pt x="84856" y="281152"/>
                  <a:pt x="-24189" y="562304"/>
                  <a:pt x="4714" y="835573"/>
                </a:cubicBezTo>
                <a:cubicBezTo>
                  <a:pt x="33617" y="1108842"/>
                  <a:pt x="325280" y="1368973"/>
                  <a:pt x="367321" y="1639614"/>
                </a:cubicBezTo>
                <a:cubicBezTo>
                  <a:pt x="409363" y="1910255"/>
                  <a:pt x="333163" y="2184838"/>
                  <a:pt x="256963" y="2459421"/>
                </a:cubicBezTo>
              </a:path>
            </a:pathLst>
          </a:custGeom>
          <a:noFill/>
          <a:ln w="20002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6" name="Imagen 1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96" y="2723840"/>
            <a:ext cx="2012594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44" y="1072055"/>
            <a:ext cx="9974077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3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113</Words>
  <Application>Microsoft Office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 o</dc:creator>
  <cp:lastModifiedBy>j o</cp:lastModifiedBy>
  <cp:revision>10</cp:revision>
  <dcterms:created xsi:type="dcterms:W3CDTF">2014-05-01T22:42:25Z</dcterms:created>
  <dcterms:modified xsi:type="dcterms:W3CDTF">2014-05-02T03:35:50Z</dcterms:modified>
</cp:coreProperties>
</file>