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2B0DC"/>
    <a:srgbClr val="F6FE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C2B9-02BA-42A2-AE33-0E3085CA40E2}" type="datetimeFigureOut">
              <a:rPr lang="en-SG" smtClean="0"/>
              <a:t>27/5/2014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C22F-1BCF-4C8E-835E-E964EB6740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66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C2B9-02BA-42A2-AE33-0E3085CA40E2}" type="datetimeFigureOut">
              <a:rPr lang="en-SG" smtClean="0"/>
              <a:t>27/5/2014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C22F-1BCF-4C8E-835E-E964EB6740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488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C2B9-02BA-42A2-AE33-0E3085CA40E2}" type="datetimeFigureOut">
              <a:rPr lang="en-SG" smtClean="0"/>
              <a:t>27/5/2014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C22F-1BCF-4C8E-835E-E964EB6740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5515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C2B9-02BA-42A2-AE33-0E3085CA40E2}" type="datetimeFigureOut">
              <a:rPr lang="en-SG" smtClean="0"/>
              <a:t>27/5/2014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C22F-1BCF-4C8E-835E-E964EB6740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9825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C2B9-02BA-42A2-AE33-0E3085CA40E2}" type="datetimeFigureOut">
              <a:rPr lang="en-SG" smtClean="0"/>
              <a:t>27/5/2014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C22F-1BCF-4C8E-835E-E964EB6740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342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C2B9-02BA-42A2-AE33-0E3085CA40E2}" type="datetimeFigureOut">
              <a:rPr lang="en-SG" smtClean="0"/>
              <a:t>27/5/2014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C22F-1BCF-4C8E-835E-E964EB6740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2700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C2B9-02BA-42A2-AE33-0E3085CA40E2}" type="datetimeFigureOut">
              <a:rPr lang="en-SG" smtClean="0"/>
              <a:t>27/5/2014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C22F-1BCF-4C8E-835E-E964EB6740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7285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C2B9-02BA-42A2-AE33-0E3085CA40E2}" type="datetimeFigureOut">
              <a:rPr lang="en-SG" smtClean="0"/>
              <a:t>27/5/2014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C22F-1BCF-4C8E-835E-E964EB6740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109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C2B9-02BA-42A2-AE33-0E3085CA40E2}" type="datetimeFigureOut">
              <a:rPr lang="en-SG" smtClean="0"/>
              <a:t>27/5/2014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C22F-1BCF-4C8E-835E-E964EB6740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643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C2B9-02BA-42A2-AE33-0E3085CA40E2}" type="datetimeFigureOut">
              <a:rPr lang="en-SG" smtClean="0"/>
              <a:t>27/5/2014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C22F-1BCF-4C8E-835E-E964EB6740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23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C2B9-02BA-42A2-AE33-0E3085CA40E2}" type="datetimeFigureOut">
              <a:rPr lang="en-SG" smtClean="0"/>
              <a:t>27/5/2014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C22F-1BCF-4C8E-835E-E964EB6740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484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AC2B9-02BA-42A2-AE33-0E3085CA40E2}" type="datetimeFigureOut">
              <a:rPr lang="en-SG" smtClean="0"/>
              <a:t>27/5/2014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CC22F-1BCF-4C8E-835E-E964EB6740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432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94114" y="0"/>
            <a:ext cx="7543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00" b="1" dirty="0" smtClean="0"/>
              <a:t>NOVA</a:t>
            </a:r>
            <a:endParaRPr lang="en-SG" sz="6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42999" y="1273629"/>
            <a:ext cx="1035918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 smtClean="0"/>
              <a:t>Our Idea  : Word Blitz</a:t>
            </a:r>
          </a:p>
          <a:p>
            <a:endParaRPr lang="en-SG" sz="2800" dirty="0" smtClean="0"/>
          </a:p>
          <a:p>
            <a:r>
              <a:rPr lang="en-SG" sz="2800" dirty="0" smtClean="0"/>
              <a:t>Objective : Progressing to the highest level possible</a:t>
            </a:r>
          </a:p>
          <a:p>
            <a:endParaRPr lang="en-SG" sz="2800" dirty="0" smtClean="0"/>
          </a:p>
          <a:p>
            <a:r>
              <a:rPr lang="en-SG" sz="2800" dirty="0" smtClean="0"/>
              <a:t>Rules :        Given a random word, user to input required number of 		         synonyms, meaning or words related to the given word 		         within the time limit</a:t>
            </a:r>
          </a:p>
          <a:p>
            <a:endParaRPr lang="en-SG" sz="2800" dirty="0" smtClean="0"/>
          </a:p>
          <a:p>
            <a:r>
              <a:rPr lang="en-SG" sz="2800" dirty="0" smtClean="0"/>
              <a:t>Features:    Timer, dictionary and thesaurus usage in the coding, web 	  	          based game with input functions, counter, leader board 	    	          function of all the players after the game</a:t>
            </a:r>
          </a:p>
          <a:p>
            <a:endParaRPr lang="en-SG" sz="2800" dirty="0" smtClean="0"/>
          </a:p>
        </p:txBody>
      </p:sp>
    </p:spTree>
    <p:extLst>
      <p:ext uri="{BB962C8B-B14F-4D97-AF65-F5344CB8AC3E}">
        <p14:creationId xmlns:p14="http://schemas.microsoft.com/office/powerpoint/2010/main" val="2913954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4000">
              <a:schemeClr val="accent3">
                <a:lumMod val="75000"/>
              </a:schemeClr>
            </a:gs>
            <a:gs pos="83000">
              <a:schemeClr val="accent4"/>
            </a:gs>
            <a:gs pos="100000">
              <a:schemeClr val="accent1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2105" y="433136"/>
            <a:ext cx="4090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800" b="1" u="sng" dirty="0" smtClean="0"/>
              <a:t>Given Word</a:t>
            </a:r>
            <a:endParaRPr lang="en-SG" sz="4800" b="1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429" y="162550"/>
            <a:ext cx="2143125" cy="2143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674" y="129496"/>
            <a:ext cx="3171825" cy="14382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31756" y="1603059"/>
            <a:ext cx="3045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/>
              <a:t>Either a digital or non-digital clock will be used as the timer</a:t>
            </a:r>
            <a:endParaRPr lang="en-SG" sz="2400" dirty="0"/>
          </a:p>
        </p:txBody>
      </p:sp>
      <p:sp>
        <p:nvSpPr>
          <p:cNvPr id="10" name="Rectangle 9"/>
          <p:cNvSpPr/>
          <p:nvPr/>
        </p:nvSpPr>
        <p:spPr>
          <a:xfrm>
            <a:off x="930442" y="1504698"/>
            <a:ext cx="3689684" cy="370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930442" y="1504698"/>
            <a:ext cx="37057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/>
              <a:t>Words input that are accepted will be appear here in black</a:t>
            </a:r>
          </a:p>
          <a:p>
            <a:endParaRPr lang="en-SG" dirty="0"/>
          </a:p>
          <a:p>
            <a:endParaRPr lang="en-SG" dirty="0" smtClean="0"/>
          </a:p>
          <a:p>
            <a:endParaRPr lang="en-SG" dirty="0" smtClean="0"/>
          </a:p>
          <a:p>
            <a:r>
              <a:rPr lang="en-SG" sz="2400" dirty="0" smtClean="0"/>
              <a:t>Words input that are rejected will appear here in red</a:t>
            </a:r>
            <a:endParaRPr lang="en-SG" sz="2400" dirty="0"/>
          </a:p>
        </p:txBody>
      </p:sp>
      <p:cxnSp>
        <p:nvCxnSpPr>
          <p:cNvPr id="13" name="Straight Connector 12"/>
          <p:cNvCxnSpPr>
            <a:stCxn id="11" idx="1"/>
            <a:endCxn id="10" idx="3"/>
          </p:cNvCxnSpPr>
          <p:nvPr/>
        </p:nvCxnSpPr>
        <p:spPr>
          <a:xfrm>
            <a:off x="930442" y="3074359"/>
            <a:ext cx="3689684" cy="284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0" idx="3"/>
          </p:cNvCxnSpPr>
          <p:nvPr/>
        </p:nvCxnSpPr>
        <p:spPr>
          <a:xfrm>
            <a:off x="930442" y="3359191"/>
            <a:ext cx="36896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791200" y="3962400"/>
            <a:ext cx="112294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TextBox 21"/>
          <p:cNvSpPr txBox="1"/>
          <p:nvPr/>
        </p:nvSpPr>
        <p:spPr>
          <a:xfrm>
            <a:off x="5807242" y="3972825"/>
            <a:ext cx="1106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400" dirty="0" smtClean="0"/>
              <a:t>5</a:t>
            </a:r>
            <a:endParaRPr lang="en-SG" sz="4400" dirty="0"/>
          </a:p>
        </p:txBody>
      </p:sp>
      <p:sp>
        <p:nvSpPr>
          <p:cNvPr id="23" name="TextBox 22"/>
          <p:cNvSpPr txBox="1"/>
          <p:nvPr/>
        </p:nvSpPr>
        <p:spPr>
          <a:xfrm>
            <a:off x="7315199" y="3156458"/>
            <a:ext cx="45322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/>
              <a:t>A counter that starts from the required number of synonyms, meaning or words related to the word. Game will proceed on to the next level after counter hits 0</a:t>
            </a:r>
            <a:endParaRPr lang="en-SG" sz="2400" dirty="0"/>
          </a:p>
        </p:txBody>
      </p:sp>
      <p:sp>
        <p:nvSpPr>
          <p:cNvPr id="24" name="Rectangle 23"/>
          <p:cNvSpPr/>
          <p:nvPr/>
        </p:nvSpPr>
        <p:spPr>
          <a:xfrm>
            <a:off x="930442" y="5759116"/>
            <a:ext cx="4427621" cy="4973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TextBox 24"/>
          <p:cNvSpPr txBox="1"/>
          <p:nvPr/>
        </p:nvSpPr>
        <p:spPr>
          <a:xfrm>
            <a:off x="5983705" y="5593163"/>
            <a:ext cx="2662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/>
              <a:t>Words to be keyed in here by the user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97701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3300"/>
            </a:gs>
            <a:gs pos="74000">
              <a:srgbClr val="FFFF00"/>
            </a:gs>
            <a:gs pos="83000">
              <a:schemeClr val="accent3">
                <a:lumMod val="75000"/>
              </a:schemeClr>
            </a:gs>
            <a:gs pos="100000">
              <a:srgbClr val="00B0F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26568" y="208547"/>
            <a:ext cx="4122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u="sng" dirty="0" smtClean="0"/>
              <a:t>LEADER BOARD</a:t>
            </a:r>
            <a:endParaRPr lang="en-SG" sz="4000" u="sng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983387"/>
              </p:ext>
            </p:extLst>
          </p:nvPr>
        </p:nvGraphicFramePr>
        <p:xfrm>
          <a:off x="1855536" y="1991092"/>
          <a:ext cx="8127999" cy="413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/>
                        <a:t>Nicholas</a:t>
                      </a:r>
                      <a:r>
                        <a:rPr lang="en-SG" sz="2800" baseline="0" dirty="0" smtClean="0"/>
                        <a:t> Low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/>
                        <a:t>24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/>
                        <a:t>24/5/2014</a:t>
                      </a:r>
                      <a:endParaRPr lang="en-SG" sz="2800" dirty="0"/>
                    </a:p>
                  </a:txBody>
                  <a:tcPr/>
                </a:tc>
              </a:tr>
              <a:tr h="904775"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/>
                        <a:t>Andrew Low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/>
                        <a:t>22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/>
                        <a:t>23/5/2013</a:t>
                      </a:r>
                      <a:endParaRPr lang="en-SG" sz="2800" dirty="0"/>
                    </a:p>
                  </a:txBody>
                  <a:tcPr/>
                </a:tc>
              </a:tr>
              <a:tr h="904775"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/>
                        <a:t>Jeremy Ong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/>
                        <a:t>20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/>
                        <a:t>26/5/2014</a:t>
                      </a:r>
                      <a:endParaRPr lang="en-SG" sz="2800" dirty="0"/>
                    </a:p>
                  </a:txBody>
                  <a:tcPr/>
                </a:tc>
              </a:tr>
              <a:tr h="904775"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/>
                        <a:t>Benedict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/>
                        <a:t>19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/>
                        <a:t>1/6/2014</a:t>
                      </a:r>
                      <a:endParaRPr lang="en-SG" sz="2800" dirty="0"/>
                    </a:p>
                  </a:txBody>
                  <a:tcPr/>
                </a:tc>
              </a:tr>
              <a:tr h="904775"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/>
                        <a:t>Yu Long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/>
                        <a:t>-5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/>
                        <a:t>19/5/2014</a:t>
                      </a:r>
                      <a:endParaRPr lang="en-SG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2606"/>
              </p:ext>
            </p:extLst>
          </p:nvPr>
        </p:nvGraphicFramePr>
        <p:xfrm>
          <a:off x="1839494" y="1409477"/>
          <a:ext cx="8127999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/>
                        <a:t>Name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/>
                        <a:t>Level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/>
                        <a:t>Date</a:t>
                      </a:r>
                      <a:endParaRPr lang="en-SG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330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128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Ong Jeremy</dc:creator>
  <cp:lastModifiedBy>Ong Jeremy</cp:lastModifiedBy>
  <cp:revision>5</cp:revision>
  <dcterms:created xsi:type="dcterms:W3CDTF">2014-05-27T13:59:06Z</dcterms:created>
  <dcterms:modified xsi:type="dcterms:W3CDTF">2014-05-27T14:25:51Z</dcterms:modified>
</cp:coreProperties>
</file>