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2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1181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4126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1152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7032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9377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5544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4691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5287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1257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740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7087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27/4/14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slide" Target="../slides/slide1.xml"/><Relationship Id="rId14" Type="http://schemas.openxmlformats.org/officeDocument/2006/relationships/slide" Target="../slides/slid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2.xml"/><Relationship Id="rId14" Type="http://schemas.openxmlformats.org/officeDocument/2006/relationships/slide" Target="../slides/slide1.xml"/><Relationship Id="rId15" Type="http://schemas.openxmlformats.org/officeDocument/2006/relationships/slide" Target="../slides/slide3.xml"/><Relationship Id="rId16" Type="http://schemas.openxmlformats.org/officeDocument/2006/relationships/slide" Target="../slides/slide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 action="ppaction://hlinksldjump"/>
              </a:rPr>
              <a:t>Home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27/4/14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iftbook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7" name="Picture 6" descr="google.png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05" y="1070228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994769" y="1047128"/>
            <a:ext cx="121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90"/>
                </a:solidFill>
              </a:rPr>
              <a:t>Login</a:t>
            </a:r>
            <a:r>
              <a:rPr lang="en-US" sz="1600" i="1" baseline="0" dirty="0" smtClean="0">
                <a:solidFill>
                  <a:srgbClr val="000090"/>
                </a:solidFill>
              </a:rPr>
              <a:t> </a:t>
            </a:r>
            <a:r>
              <a:rPr lang="en-US" sz="1600" i="1" dirty="0" smtClean="0">
                <a:solidFill>
                  <a:srgbClr val="000090"/>
                </a:solidFill>
              </a:rPr>
              <a:t>using</a:t>
            </a:r>
            <a:endParaRPr lang="en-US" sz="1600" i="1" dirty="0">
              <a:solidFill>
                <a:srgbClr val="00009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 action="ppaction://hlinksldjump"/>
              </a:rPr>
              <a:t>Home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27/4/14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iftbook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leews@comp.nus.edu.sg</a:t>
            </a:r>
            <a:endParaRPr lang="en-US" i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hlinkClick r:id="rId14" action="ppaction://hlinksldjump"/>
              </a:rPr>
              <a:t>logout</a:t>
            </a:r>
            <a:endParaRPr lang="en-US" i="1" dirty="0">
              <a:solidFill>
                <a:srgbClr val="000090"/>
              </a:solidFill>
            </a:endParaRPr>
          </a:p>
        </p:txBody>
      </p:sp>
      <p:sp>
        <p:nvSpPr>
          <p:cNvPr id="20" name="TextBox 19">
            <a:hlinkClick r:id="" action="ppaction://hlinkshowjump?jump=firstslide"/>
          </p:cNvPr>
          <p:cNvSpPr txBox="1"/>
          <p:nvPr userDrawn="1"/>
        </p:nvSpPr>
        <p:spPr>
          <a:xfrm>
            <a:off x="1568566" y="1457959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5" action="ppaction://hlinksldjump"/>
              </a:rPr>
              <a:t>Wish</a:t>
            </a:r>
            <a:r>
              <a:rPr lang="en-US" baseline="0" dirty="0" smtClean="0">
                <a:hlinkClick r:id="rId15" action="ppaction://hlinksldjump"/>
              </a:rPr>
              <a:t> List</a:t>
            </a:r>
            <a:endParaRPr lang="en-US" dirty="0"/>
          </a:p>
        </p:txBody>
      </p:sp>
      <p:sp>
        <p:nvSpPr>
          <p:cNvPr id="21" name="TextBox 20">
            <a:hlinkClick r:id="" action="ppaction://hlinkshowjump?jump=firstslide"/>
          </p:cNvPr>
          <p:cNvSpPr txBox="1"/>
          <p:nvPr userDrawn="1"/>
        </p:nvSpPr>
        <p:spPr>
          <a:xfrm>
            <a:off x="2718789" y="1457959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6" action="ppaction://hlinksldjump"/>
              </a:rPr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4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Google-App-Engine-Sanderson/dp/144939826X/ref=sr_1_1?ie=UTF8&amp;qid=1367394641&amp;sr=8-1&amp;keywords=google+app+engine" TargetMode="External"/><Relationship Id="rId4" Type="http://schemas.openxmlformats.org/officeDocument/2006/relationships/image" Target="../media/image3.jpg"/><Relationship Id="rId5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2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0" y="2480463"/>
            <a:ext cx="3130400" cy="312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773" y="2480463"/>
            <a:ext cx="4351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60066"/>
                </a:solidFill>
              </a:rPr>
              <a:t>Don’t know what to get for your friend?</a:t>
            </a:r>
          </a:p>
          <a:p>
            <a:r>
              <a:rPr lang="en-US" i="1" dirty="0" smtClean="0">
                <a:solidFill>
                  <a:srgbClr val="660066"/>
                </a:solidFill>
              </a:rPr>
              <a:t>Receiving gifts that are wrong for you?</a:t>
            </a:r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With </a:t>
            </a:r>
            <a:r>
              <a:rPr lang="en-US" i="1" dirty="0" err="1" smtClean="0">
                <a:solidFill>
                  <a:srgbClr val="660066"/>
                </a:solidFill>
              </a:rPr>
              <a:t>Giftbook</a:t>
            </a:r>
            <a:r>
              <a:rPr lang="en-US" i="1" dirty="0" smtClean="0">
                <a:solidFill>
                  <a:srgbClr val="660066"/>
                </a:solidFill>
              </a:rPr>
              <a:t>, gift-giving becomes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effortless!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List down the gifts that you’d like to receive.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Check out what your friends would like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as gifts from various online sources.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0" y="2480463"/>
            <a:ext cx="3130400" cy="3121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773" y="2480463"/>
            <a:ext cx="4351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60066"/>
                </a:solidFill>
              </a:rPr>
              <a:t>Don’t know what to get for your friend?</a:t>
            </a:r>
          </a:p>
          <a:p>
            <a:r>
              <a:rPr lang="en-US" i="1" dirty="0" smtClean="0">
                <a:solidFill>
                  <a:srgbClr val="660066"/>
                </a:solidFill>
              </a:rPr>
              <a:t>Receiving gifts that are wrong for you?</a:t>
            </a:r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With </a:t>
            </a:r>
            <a:r>
              <a:rPr lang="en-US" i="1" dirty="0" err="1" smtClean="0">
                <a:solidFill>
                  <a:srgbClr val="660066"/>
                </a:solidFill>
              </a:rPr>
              <a:t>Giftbook</a:t>
            </a:r>
            <a:r>
              <a:rPr lang="en-US" i="1" dirty="0" smtClean="0">
                <a:solidFill>
                  <a:srgbClr val="660066"/>
                </a:solidFill>
              </a:rPr>
              <a:t>, gift-giving becomes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effortless!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List down the gifts that you’d like to receive.</a:t>
            </a:r>
          </a:p>
          <a:p>
            <a:endParaRPr lang="en-US" i="1" dirty="0" smtClean="0">
              <a:solidFill>
                <a:srgbClr val="660066"/>
              </a:solidFill>
            </a:endParaRPr>
          </a:p>
          <a:p>
            <a:r>
              <a:rPr lang="en-US" i="1" dirty="0" smtClean="0">
                <a:solidFill>
                  <a:srgbClr val="660066"/>
                </a:solidFill>
              </a:rPr>
              <a:t>Check out what your friends would like</a:t>
            </a:r>
            <a:br>
              <a:rPr lang="en-US" i="1" dirty="0" smtClean="0">
                <a:solidFill>
                  <a:srgbClr val="660066"/>
                </a:solidFill>
              </a:rPr>
            </a:br>
            <a:r>
              <a:rPr lang="en-US" i="1" dirty="0" smtClean="0">
                <a:solidFill>
                  <a:srgbClr val="660066"/>
                </a:solidFill>
              </a:rPr>
              <a:t>as gifts from various online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8089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-4689848" y="561425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5" y="40683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7749"/>
              </p:ext>
            </p:extLst>
          </p:nvPr>
        </p:nvGraphicFramePr>
        <p:xfrm>
          <a:off x="541863" y="4693120"/>
          <a:ext cx="8049144" cy="16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766"/>
                <a:gridCol w="1897689"/>
                <a:gridCol w="1897689"/>
              </a:tblGrid>
              <a:tr h="5817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1089053">
                <a:tc>
                  <a:txBody>
                    <a:bodyPr/>
                    <a:lstStyle/>
                    <a:p>
                      <a:r>
                        <a:rPr lang="en-US" dirty="0" smtClean="0"/>
                        <a:t>I am looking for a book</a:t>
                      </a:r>
                      <a:r>
                        <a:rPr lang="en-US" baseline="0" dirty="0" smtClean="0"/>
                        <a:t> on Google App Engine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06" y="5415093"/>
            <a:ext cx="863233" cy="86323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6816088" y="5760795"/>
            <a:ext cx="1003724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Delete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41869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1864" y="2321525"/>
            <a:ext cx="4065205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2793298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3213430"/>
            <a:ext cx="4967251" cy="5963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2" action="ppaction://hlinksldjump"/>
          </p:cNvPr>
          <p:cNvSpPr/>
          <p:nvPr/>
        </p:nvSpPr>
        <p:spPr>
          <a:xfrm>
            <a:off x="-4689848" y="561425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65" y="1913695"/>
            <a:ext cx="21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item to wish list: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5" y="406830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</a:t>
            </a:r>
            <a:endParaRPr lang="en-US" sz="2000" b="1" dirty="0"/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6245962" y="3516724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469" y="2283027"/>
            <a:ext cx="4065205" cy="369332"/>
            <a:chOff x="541867" y="3115733"/>
            <a:chExt cx="2827866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 err="1" smtClean="0"/>
                <a:t>url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9382" y="3115733"/>
              <a:ext cx="2030351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86164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865" y="1913695"/>
            <a:ext cx="512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email of the person you wish to search for: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865" y="2354371"/>
            <a:ext cx="4063999" cy="407831"/>
            <a:chOff x="541865" y="2354371"/>
            <a:chExt cx="4063999" cy="407831"/>
          </a:xfrm>
        </p:grpSpPr>
        <p:grpSp>
          <p:nvGrpSpPr>
            <p:cNvPr id="4" name="Group 3"/>
            <p:cNvGrpSpPr/>
            <p:nvPr/>
          </p:nvGrpSpPr>
          <p:grpSpPr>
            <a:xfrm>
              <a:off x="541865" y="2392870"/>
              <a:ext cx="4063999" cy="369332"/>
              <a:chOff x="541867" y="3115733"/>
              <a:chExt cx="282786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41867" y="3115733"/>
                <a:ext cx="805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Email: 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47121" y="3115733"/>
                <a:ext cx="2022612" cy="369332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55199" y="2354371"/>
              <a:ext cx="2605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 smtClean="0"/>
                <a:t>anmy@comp.nus.edu.sg</a:t>
              </a:r>
              <a:endParaRPr lang="en-US" dirty="0"/>
            </a:p>
          </p:txBody>
        </p:sp>
      </p:grp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661694" y="2960237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3853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867" y="2059340"/>
            <a:ext cx="418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Wish list of </a:t>
            </a:r>
            <a:r>
              <a:rPr lang="en-US" sz="2000" b="1" dirty="0" err="1" smtClean="0"/>
              <a:t>kanmy@comp.nus.edu.sg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56227"/>
              </p:ext>
            </p:extLst>
          </p:nvPr>
        </p:nvGraphicFramePr>
        <p:xfrm>
          <a:off x="541865" y="2684158"/>
          <a:ext cx="8049144" cy="320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054"/>
                <a:gridCol w="2254783"/>
                <a:gridCol w="1755307"/>
              </a:tblGrid>
              <a:tr h="676419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know more about GAE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  <a:tr h="1266243">
                <a:tc>
                  <a:txBody>
                    <a:bodyPr/>
                    <a:lstStyle/>
                    <a:p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is also a free online version of this book.  </a:t>
                      </a:r>
                      <a:r>
                        <a:rPr lang="en-US" baseline="0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2013-05-05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51b68YZy0GL._BO2,204,203,200_PIsitb-sticker-arrow-click,TopRight,35,-76_AA300_SH20_OU01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10" y="3534551"/>
            <a:ext cx="863233" cy="863233"/>
          </a:xfrm>
          <a:prstGeom prst="rect">
            <a:avLst/>
          </a:prstGeom>
        </p:spPr>
      </p:pic>
      <p:pic>
        <p:nvPicPr>
          <p:cNvPr id="5" name="Picture 4" descr="think_python_comp2.medi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34" y="4695760"/>
            <a:ext cx="802909" cy="10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0103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159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Wee Sun</dc:creator>
  <cp:lastModifiedBy>Lee Wee Sun</cp:lastModifiedBy>
  <cp:revision>30</cp:revision>
  <dcterms:created xsi:type="dcterms:W3CDTF">2013-03-29T10:09:16Z</dcterms:created>
  <dcterms:modified xsi:type="dcterms:W3CDTF">2014-04-27T02:31:00Z</dcterms:modified>
</cp:coreProperties>
</file>