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0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6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3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20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94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0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0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74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13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6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130E-900C-4EA1-BD4C-44CF78A2F0E1}" type="datetimeFigureOut">
              <a:rPr lang="en-SG" smtClean="0"/>
              <a:t>13/5/2014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1C61-EC53-4B37-90E2-EF564D8DAA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9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57" y="152400"/>
            <a:ext cx="72716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7200" dirty="0" smtClean="0"/>
              <a:t>       Time Killer</a:t>
            </a:r>
            <a:endParaRPr lang="en-SG" sz="7200" dirty="0"/>
          </a:p>
        </p:txBody>
      </p:sp>
      <p:sp>
        <p:nvSpPr>
          <p:cNvPr id="5" name="Rectangle 4"/>
          <p:cNvSpPr/>
          <p:nvPr/>
        </p:nvSpPr>
        <p:spPr>
          <a:xfrm>
            <a:off x="576943" y="1447800"/>
            <a:ext cx="5421085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699215" y="158931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052011" y="5538282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5052011" y="237997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052011" y="3170640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052011" y="3961303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052011" y="475196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537415" y="158931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375615" y="158931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213815" y="158931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5052015" y="158931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861015" y="158931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365908" y="4776912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375615" y="3986523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365908" y="3166469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365908" y="2357300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4220365" y="2379977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213815" y="3166469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4204109" y="3961303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204108" y="4768297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213815" y="5538282"/>
            <a:ext cx="748892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1709057" y="4768297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851169" y="5529944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1699213" y="5529944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2547257" y="2373086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2558142" y="3166469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2566670" y="3982256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2547257" y="4776912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2547257" y="5529944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75615" y="5552792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1709057" y="2385284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1729784" y="3166469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882267" y="3183113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1720736" y="3993847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870857" y="3993847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861015" y="4776912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870857" y="2373086"/>
            <a:ext cx="729343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709581" y="161083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2267" y="2357300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2272" y="3166469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54880" y="3155583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54881" y="3982256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50" name="Rectangle 49"/>
          <p:cNvSpPr/>
          <p:nvPr/>
        </p:nvSpPr>
        <p:spPr>
          <a:xfrm>
            <a:off x="3354883" y="476829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75615" y="5526765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13815" y="161083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52011" y="1642295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225217" y="2373086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55" name="Rectangle 54"/>
          <p:cNvSpPr/>
          <p:nvPr/>
        </p:nvSpPr>
        <p:spPr>
          <a:xfrm>
            <a:off x="4225218" y="3166663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56" name="Rectangle 55"/>
          <p:cNvSpPr/>
          <p:nvPr/>
        </p:nvSpPr>
        <p:spPr>
          <a:xfrm>
            <a:off x="4193082" y="3983446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93083" y="4776912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13815" y="552994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52011" y="2382151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52011" y="3180428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2011" y="396239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62" name="Rectangle 61"/>
          <p:cNvSpPr/>
          <p:nvPr/>
        </p:nvSpPr>
        <p:spPr>
          <a:xfrm>
            <a:off x="5052011" y="475740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71564" y="5538282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58667" y="3156858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548383" y="399384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8693" y="3985249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2863" y="399384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68" name="Rectangle 67"/>
          <p:cNvSpPr/>
          <p:nvPr/>
        </p:nvSpPr>
        <p:spPr>
          <a:xfrm>
            <a:off x="850129" y="4767691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98693" y="4760230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41326" y="5526765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09057" y="552802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59182" y="4733371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2559311" y="5528027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48382" y="2383970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731024" y="239516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76" name="Rectangle 75"/>
          <p:cNvSpPr/>
          <p:nvPr/>
        </p:nvSpPr>
        <p:spPr>
          <a:xfrm>
            <a:off x="2537415" y="1610834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77" name="Rectangle 76"/>
          <p:cNvSpPr/>
          <p:nvPr/>
        </p:nvSpPr>
        <p:spPr>
          <a:xfrm>
            <a:off x="3365249" y="1642295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375615" y="2373086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19942" y="3168033"/>
            <a:ext cx="739185" cy="674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80" name="TextBox 79"/>
          <p:cNvSpPr txBox="1"/>
          <p:nvPr/>
        </p:nvSpPr>
        <p:spPr>
          <a:xfrm>
            <a:off x="6498771" y="1589314"/>
            <a:ext cx="5072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 To proceed to the next level would be dependant on the level requirements</a:t>
            </a:r>
          </a:p>
          <a:p>
            <a:endParaRPr lang="en-SG" dirty="0" smtClean="0"/>
          </a:p>
          <a:p>
            <a:r>
              <a:rPr lang="en-SG" dirty="0" smtClean="0"/>
              <a:t>There would be a timer for each round.</a:t>
            </a:r>
          </a:p>
          <a:p>
            <a:endParaRPr lang="en-SG" dirty="0"/>
          </a:p>
          <a:p>
            <a:r>
              <a:rPr lang="en-SG" dirty="0" smtClean="0"/>
              <a:t>Next letter must be adjacent to the previous letter.</a:t>
            </a:r>
          </a:p>
          <a:p>
            <a:endParaRPr lang="en-SG" dirty="0"/>
          </a:p>
          <a:p>
            <a:r>
              <a:rPr lang="en-SG" dirty="0" smtClean="0"/>
              <a:t>Find 3 words containing 3 letters each</a:t>
            </a:r>
          </a:p>
          <a:p>
            <a:r>
              <a:rPr lang="en-SG" dirty="0" smtClean="0"/>
              <a:t>Find 2 words containing 4 letters each</a:t>
            </a:r>
          </a:p>
          <a:p>
            <a:r>
              <a:rPr lang="en-SG" dirty="0" smtClean="0"/>
              <a:t>Find 1 word containing 5 letters</a:t>
            </a:r>
          </a:p>
          <a:p>
            <a:endParaRPr lang="en-SG" dirty="0"/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619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6772" y="0"/>
            <a:ext cx="781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0" dirty="0" smtClean="0"/>
              <a:t>      WORD BLITZ</a:t>
            </a:r>
            <a:endParaRPr lang="en-SG" sz="7200" dirty="0"/>
          </a:p>
        </p:txBody>
      </p:sp>
      <p:sp>
        <p:nvSpPr>
          <p:cNvPr id="5" name="Rectangle 4"/>
          <p:cNvSpPr/>
          <p:nvPr/>
        </p:nvSpPr>
        <p:spPr>
          <a:xfrm>
            <a:off x="261258" y="1436914"/>
            <a:ext cx="2590800" cy="48114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500742" y="1621970"/>
            <a:ext cx="23513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Blitz:</a:t>
            </a:r>
          </a:p>
          <a:p>
            <a:endParaRPr lang="en-SG" sz="2400" b="1" dirty="0"/>
          </a:p>
          <a:p>
            <a:r>
              <a:rPr lang="en-SG" sz="2400" b="1" dirty="0" smtClean="0"/>
              <a:t>Onslaught</a:t>
            </a:r>
          </a:p>
          <a:p>
            <a:r>
              <a:rPr lang="en-SG" sz="2400" b="1" dirty="0" smtClean="0"/>
              <a:t>Outbreak</a:t>
            </a:r>
          </a:p>
          <a:p>
            <a:r>
              <a:rPr lang="en-SG" sz="2400" b="1" dirty="0"/>
              <a:t>V</a:t>
            </a:r>
            <a:r>
              <a:rPr lang="en-SG" sz="2400" b="1" dirty="0" smtClean="0"/>
              <a:t>olley</a:t>
            </a:r>
            <a:endParaRPr lang="en-SG" sz="2400" b="1" dirty="0" smtClean="0"/>
          </a:p>
          <a:p>
            <a:r>
              <a:rPr lang="en-SG" sz="2400" b="1" dirty="0" smtClean="0"/>
              <a:t>Rush</a:t>
            </a:r>
          </a:p>
          <a:p>
            <a:r>
              <a:rPr lang="en-SG" sz="2400" b="1" dirty="0" smtClean="0"/>
              <a:t>Battery</a:t>
            </a:r>
          </a:p>
          <a:p>
            <a:r>
              <a:rPr lang="en-SG" sz="2400" b="1" dirty="0" smtClean="0"/>
              <a:t>Bombardment</a:t>
            </a:r>
          </a:p>
          <a:p>
            <a:r>
              <a:rPr lang="en-SG" sz="2400" b="1" dirty="0" smtClean="0"/>
              <a:t>Barrage</a:t>
            </a:r>
          </a:p>
          <a:p>
            <a:r>
              <a:rPr lang="en-SG" sz="2400" b="1" dirty="0" smtClean="0"/>
              <a:t>Attack</a:t>
            </a:r>
          </a:p>
          <a:p>
            <a:r>
              <a:rPr lang="en-SG" sz="2400" b="1" dirty="0" smtClean="0"/>
              <a:t>Pound</a:t>
            </a:r>
          </a:p>
          <a:p>
            <a:r>
              <a:rPr lang="en-SG" sz="2400" b="1" dirty="0" smtClean="0"/>
              <a:t>Blast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091541" y="1436914"/>
            <a:ext cx="2569029" cy="48114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222171" y="1621970"/>
            <a:ext cx="2307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Dreams:</a:t>
            </a:r>
          </a:p>
          <a:p>
            <a:endParaRPr lang="en-SG" sz="2400" b="1" dirty="0"/>
          </a:p>
          <a:p>
            <a:r>
              <a:rPr lang="en-SG" sz="2400" b="1" dirty="0" smtClean="0"/>
              <a:t>Thoughts</a:t>
            </a:r>
          </a:p>
          <a:p>
            <a:r>
              <a:rPr lang="en-SG" sz="2400" b="1" dirty="0" smtClean="0"/>
              <a:t>Images</a:t>
            </a:r>
          </a:p>
          <a:p>
            <a:r>
              <a:rPr lang="en-SG" sz="2400" b="1" dirty="0" smtClean="0"/>
              <a:t>Sensations</a:t>
            </a:r>
          </a:p>
          <a:p>
            <a:r>
              <a:rPr lang="en-SG" sz="2400" b="1" dirty="0" smtClean="0"/>
              <a:t>Ambition</a:t>
            </a:r>
          </a:p>
          <a:p>
            <a:r>
              <a:rPr lang="en-SG" sz="2400" b="1" dirty="0" smtClean="0"/>
              <a:t>Inspiration</a:t>
            </a:r>
          </a:p>
          <a:p>
            <a:r>
              <a:rPr lang="en-SG" sz="2400" b="1" dirty="0" smtClean="0"/>
              <a:t>Hope</a:t>
            </a:r>
          </a:p>
          <a:p>
            <a:r>
              <a:rPr lang="en-SG" sz="2400" b="1" dirty="0" smtClean="0"/>
              <a:t>Experience</a:t>
            </a:r>
          </a:p>
          <a:p>
            <a:r>
              <a:rPr lang="en-SG" sz="2400" b="1" dirty="0" smtClean="0"/>
              <a:t>Sleep</a:t>
            </a:r>
          </a:p>
          <a:p>
            <a:r>
              <a:rPr lang="en-SG" sz="2400" b="1" dirty="0" smtClean="0"/>
              <a:t>Nightmare</a:t>
            </a:r>
          </a:p>
          <a:p>
            <a:r>
              <a:rPr lang="en-SG" sz="2400" b="1" dirty="0" smtClean="0"/>
              <a:t>Fantasy</a:t>
            </a:r>
            <a:endParaRPr lang="en-SG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867400" y="1436914"/>
            <a:ext cx="2503714" cy="481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5900053" y="1621970"/>
            <a:ext cx="2394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Pain:</a:t>
            </a:r>
          </a:p>
          <a:p>
            <a:endParaRPr lang="en-SG" sz="2400" b="1" dirty="0"/>
          </a:p>
          <a:p>
            <a:r>
              <a:rPr lang="en-SG" sz="2400" b="1" dirty="0" smtClean="0"/>
              <a:t>Suffering</a:t>
            </a:r>
          </a:p>
          <a:p>
            <a:r>
              <a:rPr lang="en-SG" sz="2400" b="1" dirty="0" smtClean="0"/>
              <a:t>Agony</a:t>
            </a:r>
          </a:p>
          <a:p>
            <a:r>
              <a:rPr lang="en-SG" sz="2400" b="1" dirty="0" smtClean="0"/>
              <a:t>Affliction</a:t>
            </a:r>
          </a:p>
          <a:p>
            <a:r>
              <a:rPr lang="en-SG" sz="2400" b="1" dirty="0" smtClean="0"/>
              <a:t>Torture</a:t>
            </a:r>
          </a:p>
          <a:p>
            <a:r>
              <a:rPr lang="en-SG" sz="2400" b="1" dirty="0" smtClean="0"/>
              <a:t>Torment</a:t>
            </a:r>
          </a:p>
          <a:p>
            <a:r>
              <a:rPr lang="en-SG" sz="2400" b="1" dirty="0" smtClean="0"/>
              <a:t>Discomfort</a:t>
            </a:r>
          </a:p>
          <a:p>
            <a:r>
              <a:rPr lang="en-SG" sz="2400" b="1" dirty="0" smtClean="0"/>
              <a:t>Hurt</a:t>
            </a:r>
          </a:p>
          <a:p>
            <a:r>
              <a:rPr lang="en-SG" sz="2400" b="1" dirty="0" smtClean="0"/>
              <a:t>Sorrow</a:t>
            </a:r>
          </a:p>
          <a:p>
            <a:r>
              <a:rPr lang="en-SG" sz="2400" b="1" dirty="0" smtClean="0"/>
              <a:t>Heartache</a:t>
            </a:r>
          </a:p>
          <a:p>
            <a:r>
              <a:rPr lang="en-SG" sz="2400" b="1" dirty="0" smtClean="0"/>
              <a:t>Unhappiness</a:t>
            </a:r>
            <a:endParaRPr lang="en-S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65028" y="359228"/>
            <a:ext cx="326571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Rule of the game:</a:t>
            </a:r>
          </a:p>
          <a:p>
            <a:pPr marL="342900" indent="-342900">
              <a:buAutoNum type="arabicParenR"/>
            </a:pPr>
            <a:r>
              <a:rPr lang="en-SG" sz="2400" b="1" dirty="0" smtClean="0"/>
              <a:t>A random word is given at the start of the game</a:t>
            </a:r>
          </a:p>
          <a:p>
            <a:pPr marL="342900" indent="-342900">
              <a:buAutoNum type="arabicParenR"/>
            </a:pPr>
            <a:r>
              <a:rPr lang="en-SG" sz="2400" b="1" dirty="0" smtClean="0"/>
              <a:t>Type in synonyms, meaning or words that are related to the given word</a:t>
            </a:r>
          </a:p>
          <a:p>
            <a:pPr marL="342900" indent="-342900">
              <a:buAutoNum type="arabicParenR"/>
            </a:pPr>
            <a:r>
              <a:rPr lang="en-SG" sz="2400" b="1" dirty="0" smtClean="0"/>
              <a:t>Come up with the required number specified per level</a:t>
            </a:r>
          </a:p>
          <a:p>
            <a:pPr marL="342900" indent="-342900">
              <a:buAutoNum type="arabicParenR"/>
            </a:pPr>
            <a:r>
              <a:rPr lang="en-SG" sz="2400" b="1" dirty="0" smtClean="0"/>
              <a:t>Aim to progress to the highest level possible in the game</a:t>
            </a:r>
          </a:p>
          <a:p>
            <a:pPr marL="342900" indent="-342900">
              <a:buAutoNum type="arabicParenR"/>
            </a:pPr>
            <a:r>
              <a:rPr lang="en-SG" sz="2400" b="1" dirty="0" smtClean="0"/>
              <a:t>A </a:t>
            </a:r>
            <a:r>
              <a:rPr lang="en-SG" sz="2400" b="1" dirty="0" err="1" smtClean="0"/>
              <a:t>leaderboard</a:t>
            </a:r>
            <a:r>
              <a:rPr lang="en-SG" sz="2400" b="1" dirty="0" smtClean="0"/>
              <a:t> will show the high level attained by players</a:t>
            </a:r>
          </a:p>
        </p:txBody>
      </p:sp>
    </p:spTree>
    <p:extLst>
      <p:ext uri="{BB962C8B-B14F-4D97-AF65-F5344CB8AC3E}">
        <p14:creationId xmlns:p14="http://schemas.microsoft.com/office/powerpoint/2010/main" val="18993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191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7</cp:revision>
  <dcterms:created xsi:type="dcterms:W3CDTF">2014-05-13T13:58:19Z</dcterms:created>
  <dcterms:modified xsi:type="dcterms:W3CDTF">2014-05-13T14:46:13Z</dcterms:modified>
</cp:coreProperties>
</file>