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68D9-AB1E-4338-8686-DFC587892BFD}" type="datetimeFigureOut">
              <a:rPr lang="en-SG" smtClean="0"/>
              <a:t>13/8/2014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9E24-C04B-4986-AE10-CB08230F55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703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68D9-AB1E-4338-8686-DFC587892BFD}" type="datetimeFigureOut">
              <a:rPr lang="en-SG" smtClean="0"/>
              <a:t>13/8/2014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9E24-C04B-4986-AE10-CB08230F55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844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68D9-AB1E-4338-8686-DFC587892BFD}" type="datetimeFigureOut">
              <a:rPr lang="en-SG" smtClean="0"/>
              <a:t>13/8/2014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9E24-C04B-4986-AE10-CB08230F55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237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68D9-AB1E-4338-8686-DFC587892BFD}" type="datetimeFigureOut">
              <a:rPr lang="en-SG" smtClean="0"/>
              <a:t>13/8/2014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9E24-C04B-4986-AE10-CB08230F55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282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68D9-AB1E-4338-8686-DFC587892BFD}" type="datetimeFigureOut">
              <a:rPr lang="en-SG" smtClean="0"/>
              <a:t>13/8/2014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9E24-C04B-4986-AE10-CB08230F55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743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68D9-AB1E-4338-8686-DFC587892BFD}" type="datetimeFigureOut">
              <a:rPr lang="en-SG" smtClean="0"/>
              <a:t>13/8/2014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9E24-C04B-4986-AE10-CB08230F55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102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68D9-AB1E-4338-8686-DFC587892BFD}" type="datetimeFigureOut">
              <a:rPr lang="en-SG" smtClean="0"/>
              <a:t>13/8/2014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9E24-C04B-4986-AE10-CB08230F55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592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68D9-AB1E-4338-8686-DFC587892BFD}" type="datetimeFigureOut">
              <a:rPr lang="en-SG" smtClean="0"/>
              <a:t>13/8/2014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9E24-C04B-4986-AE10-CB08230F55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197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68D9-AB1E-4338-8686-DFC587892BFD}" type="datetimeFigureOut">
              <a:rPr lang="en-SG" smtClean="0"/>
              <a:t>13/8/2014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9E24-C04B-4986-AE10-CB08230F55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086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68D9-AB1E-4338-8686-DFC587892BFD}" type="datetimeFigureOut">
              <a:rPr lang="en-SG" smtClean="0"/>
              <a:t>13/8/2014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9E24-C04B-4986-AE10-CB08230F55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554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68D9-AB1E-4338-8686-DFC587892BFD}" type="datetimeFigureOut">
              <a:rPr lang="en-SG" smtClean="0"/>
              <a:t>13/8/2014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9E24-C04B-4986-AE10-CB08230F55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701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668D9-AB1E-4338-8686-DFC587892BFD}" type="datetimeFigureOut">
              <a:rPr lang="en-SG" smtClean="0"/>
              <a:t>13/8/2014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B9E24-C04B-4986-AE10-CB08230F55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070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9" y="1486854"/>
            <a:ext cx="2916936" cy="2742583"/>
          </a:xfrm>
          <a:prstGeom prst="rect">
            <a:avLst/>
          </a:prstGeom>
          <a:effectLst>
            <a:reflection endPos="0" dist="50800" dir="5400000" sy="-100000" algn="bl" rotWithShape="0"/>
            <a:softEdge rad="165100"/>
          </a:effectLst>
        </p:spPr>
      </p:pic>
      <p:sp>
        <p:nvSpPr>
          <p:cNvPr id="4" name="Rectangle 3"/>
          <p:cNvSpPr/>
          <p:nvPr/>
        </p:nvSpPr>
        <p:spPr>
          <a:xfrm>
            <a:off x="428751" y="163415"/>
            <a:ext cx="548233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WORD BLITZ</a:t>
            </a:r>
            <a:endParaRPr lang="en-US" sz="8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51" y="1541666"/>
            <a:ext cx="2580641" cy="2637784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9" name="Oval 8"/>
          <p:cNvSpPr/>
          <p:nvPr/>
        </p:nvSpPr>
        <p:spPr>
          <a:xfrm>
            <a:off x="465974" y="4346966"/>
            <a:ext cx="2435721" cy="203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247031" y="5060716"/>
            <a:ext cx="292288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EDUCATIONAL</a:t>
            </a:r>
            <a:endParaRPr lang="en-U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51639" y="4346966"/>
            <a:ext cx="2429691" cy="203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42423" y="4537496"/>
            <a:ext cx="266714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FUN and  KILLS BOREDOM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50210" y="1025189"/>
            <a:ext cx="35880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Instructions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4" name="5-Point Star 13"/>
          <p:cNvSpPr/>
          <p:nvPr/>
        </p:nvSpPr>
        <p:spPr>
          <a:xfrm>
            <a:off x="6247382" y="2589862"/>
            <a:ext cx="423543" cy="41907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6696585" y="2507010"/>
            <a:ext cx="549541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effectLst/>
              </a:rPr>
              <a:t>Progressing to the highest level</a:t>
            </a:r>
            <a:endParaRPr lang="en-US" sz="3200" b="1" cap="none" spc="0" dirty="0">
              <a:ln w="12700" cmpd="sng">
                <a:solidFill>
                  <a:schemeClr val="accent4"/>
                </a:solidFill>
                <a:prstDash val="solid"/>
              </a:ln>
              <a:effectLst/>
            </a:endParaRPr>
          </a:p>
        </p:txBody>
      </p:sp>
      <p:sp>
        <p:nvSpPr>
          <p:cNvPr id="16" name="5-Point Star 15"/>
          <p:cNvSpPr/>
          <p:nvPr/>
        </p:nvSpPr>
        <p:spPr>
          <a:xfrm>
            <a:off x="6247381" y="3231205"/>
            <a:ext cx="423543" cy="41907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/>
          <p:cNvSpPr/>
          <p:nvPr/>
        </p:nvSpPr>
        <p:spPr>
          <a:xfrm>
            <a:off x="6831450" y="3231205"/>
            <a:ext cx="4796120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effectLst/>
              </a:rPr>
              <a:t>Given a random word, user</a:t>
            </a:r>
          </a:p>
          <a:p>
            <a:pPr algn="ctr"/>
            <a:r>
              <a:rPr lang="en-US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</a:rPr>
              <a:t>to input required number</a:t>
            </a:r>
          </a:p>
          <a:p>
            <a:pPr algn="ctr"/>
            <a:r>
              <a:rPr lang="en-US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</a:rPr>
              <a:t>of synonyms, meaning or</a:t>
            </a:r>
          </a:p>
          <a:p>
            <a:pPr algn="ctr"/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</a:rPr>
              <a:t>w</a:t>
            </a:r>
            <a:r>
              <a:rPr lang="en-US" sz="32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effectLst/>
              </a:rPr>
              <a:t>ords related to the given</a:t>
            </a:r>
          </a:p>
          <a:p>
            <a:pPr algn="ctr"/>
            <a:r>
              <a:rPr lang="en-US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</a:rPr>
              <a:t>word within the time limit</a:t>
            </a:r>
            <a:endParaRPr lang="en-US" sz="3200" b="1" cap="none" spc="0" dirty="0">
              <a:ln w="12700" cmpd="sng">
                <a:solidFill>
                  <a:schemeClr val="accent4"/>
                </a:solidFill>
                <a:prstDash val="solid"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3937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Ong Jeremy</dc:creator>
  <cp:lastModifiedBy>Ong Jeremy</cp:lastModifiedBy>
  <cp:revision>5</cp:revision>
  <dcterms:created xsi:type="dcterms:W3CDTF">2014-08-13T13:11:42Z</dcterms:created>
  <dcterms:modified xsi:type="dcterms:W3CDTF">2014-08-13T13:42:27Z</dcterms:modified>
</cp:coreProperties>
</file>