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A3B17D5-2E6C-4C7D-965E-C677F351971D}">
  <a:tblStyle styleId="{2A3B17D5-2E6C-4C7D-965E-C677F35197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62536" l="5221" r="11493" t="0"/>
          <a:stretch/>
        </p:blipFill>
        <p:spPr>
          <a:xfrm>
            <a:off x="2613070" y="568424"/>
            <a:ext cx="3782700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0" y="-54823"/>
            <a:ext cx="9144000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Android ADB Exploit by USB Connection to SBC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3243454" y="1965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533850"/>
              </a:tblGrid>
              <a:tr h="44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cap="none" strike="noStrike"/>
                        <a:t>Copying of Data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3241304" y="3473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504975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/>
                        <a:t>Showing</a:t>
                      </a:r>
                      <a:r>
                        <a:rPr lang="en" sz="1400"/>
                        <a:t> SMS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3" name="Shape 133"/>
          <p:cNvGraphicFramePr/>
          <p:nvPr/>
        </p:nvGraphicFramePr>
        <p:xfrm>
          <a:off x="6504269" y="3480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455475"/>
              </a:tblGrid>
              <a:tr h="42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Play Music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6504272" y="1717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455475"/>
              </a:tblGrid>
              <a:tr h="4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Obtain</a:t>
                      </a:r>
                      <a:r>
                        <a:rPr lang="en" sz="1400"/>
                        <a:t> Location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115898" y="1745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388675"/>
              </a:tblGrid>
              <a:tr h="43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Changing</a:t>
                      </a:r>
                      <a:r>
                        <a:rPr lang="en" sz="1400"/>
                        <a:t> settings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122721" y="3458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388675"/>
              </a:tblGrid>
              <a:tr h="48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Logging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6511487" y="487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421950"/>
              </a:tblGrid>
              <a:tr h="16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Objective</a:t>
                      </a:r>
                    </a:p>
                  </a:txBody>
                  <a:tcPr marT="34300" marB="34300" marR="68600" marL="68600"/>
                </a:tc>
              </a:tr>
              <a:tr h="854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9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Explore potential ways in which the specific process model of charging a smartphone, where a USB cable is used to establish physical connection to a power bank, can be exploited to gain unauthorized access to said smartphone.</a:t>
                      </a:r>
                      <a:br>
                        <a:rPr b="0" lang="en" sz="900"/>
                      </a:b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122721" y="495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{2A3B17D5-2E6C-4C7D-965E-C677F351971D}</a:tableStyleId>
              </a:tblPr>
              <a:tblGrid>
                <a:gridCol w="2375025"/>
              </a:tblGrid>
              <a:tr h="26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Introduction</a:t>
                      </a:r>
                    </a:p>
                  </a:txBody>
                  <a:tcPr marT="34300" marB="34300" marR="68600" marL="68600"/>
                </a:tc>
              </a:tr>
              <a:tr h="26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9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Single Board Computer can simulate a portable power bank due to the small form factor and potential to be enclosed within a custom casing. Tricking</a:t>
                      </a:r>
                      <a:r>
                        <a:rPr b="0" i="0" lang="en" sz="9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user</a:t>
                      </a:r>
                      <a:r>
                        <a:rPr b="0" i="0" lang="en" sz="9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</a:t>
                      </a:r>
                      <a:r>
                        <a:rPr b="0" i="0" lang="en" sz="9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establish a connection with it.</a:t>
                      </a:r>
                      <a:br>
                        <a:rPr b="0" lang="en" sz="800"/>
                      </a:b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34401" l="-610" r="610" t="36871"/>
          <a:stretch/>
        </p:blipFill>
        <p:spPr>
          <a:xfrm>
            <a:off x="6476175" y="3910075"/>
            <a:ext cx="2497200" cy="1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b="33043" l="4124" r="8874" t="40870"/>
          <a:stretch/>
        </p:blipFill>
        <p:spPr>
          <a:xfrm>
            <a:off x="6494700" y="2153775"/>
            <a:ext cx="2478600" cy="11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5325" y="2410275"/>
            <a:ext cx="2554800" cy="9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7">
            <a:alphaModFix/>
          </a:blip>
          <a:srcRect b="0" l="0" r="0" t="87246"/>
          <a:stretch/>
        </p:blipFill>
        <p:spPr>
          <a:xfrm>
            <a:off x="3232800" y="3960675"/>
            <a:ext cx="2522100" cy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8">
            <a:alphaModFix/>
          </a:blip>
          <a:srcRect b="44513" l="-263" r="262" t="14122"/>
          <a:stretch/>
        </p:blipFill>
        <p:spPr>
          <a:xfrm>
            <a:off x="99275" y="2184450"/>
            <a:ext cx="2421900" cy="11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9">
            <a:alphaModFix/>
          </a:blip>
          <a:srcRect b="29694" l="0" r="53973" t="17037"/>
          <a:stretch/>
        </p:blipFill>
        <p:spPr>
          <a:xfrm>
            <a:off x="114512" y="3939025"/>
            <a:ext cx="2405100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