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5ADC-C109-43F5-B495-AB4159B5EC5D}" type="datetimeFigureOut">
              <a:rPr lang="en-SG" smtClean="0"/>
              <a:t>7/11/2016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2EA0-6B37-4094-9049-395296B885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1520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5ADC-C109-43F5-B495-AB4159B5EC5D}" type="datetimeFigureOut">
              <a:rPr lang="en-SG" smtClean="0"/>
              <a:t>7/11/2016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2EA0-6B37-4094-9049-395296B885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9234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5ADC-C109-43F5-B495-AB4159B5EC5D}" type="datetimeFigureOut">
              <a:rPr lang="en-SG" smtClean="0"/>
              <a:t>7/11/2016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2EA0-6B37-4094-9049-395296B885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3976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5ADC-C109-43F5-B495-AB4159B5EC5D}" type="datetimeFigureOut">
              <a:rPr lang="en-SG" smtClean="0"/>
              <a:t>7/11/2016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2EA0-6B37-4094-9049-395296B885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1200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5ADC-C109-43F5-B495-AB4159B5EC5D}" type="datetimeFigureOut">
              <a:rPr lang="en-SG" smtClean="0"/>
              <a:t>7/11/2016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2EA0-6B37-4094-9049-395296B885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5196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5ADC-C109-43F5-B495-AB4159B5EC5D}" type="datetimeFigureOut">
              <a:rPr lang="en-SG" smtClean="0"/>
              <a:t>7/11/2016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2EA0-6B37-4094-9049-395296B885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3529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5ADC-C109-43F5-B495-AB4159B5EC5D}" type="datetimeFigureOut">
              <a:rPr lang="en-SG" smtClean="0"/>
              <a:t>7/11/2016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2EA0-6B37-4094-9049-395296B885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2418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5ADC-C109-43F5-B495-AB4159B5EC5D}" type="datetimeFigureOut">
              <a:rPr lang="en-SG" smtClean="0"/>
              <a:t>7/11/2016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2EA0-6B37-4094-9049-395296B885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4228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5ADC-C109-43F5-B495-AB4159B5EC5D}" type="datetimeFigureOut">
              <a:rPr lang="en-SG" smtClean="0"/>
              <a:t>7/11/2016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2EA0-6B37-4094-9049-395296B885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7052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5ADC-C109-43F5-B495-AB4159B5EC5D}" type="datetimeFigureOut">
              <a:rPr lang="en-SG" smtClean="0"/>
              <a:t>7/11/2016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2EA0-6B37-4094-9049-395296B885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0291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5ADC-C109-43F5-B495-AB4159B5EC5D}" type="datetimeFigureOut">
              <a:rPr lang="en-SG" smtClean="0"/>
              <a:t>7/11/2016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2EA0-6B37-4094-9049-395296B885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315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55ADC-C109-43F5-B495-AB4159B5EC5D}" type="datetimeFigureOut">
              <a:rPr lang="en-SG" smtClean="0"/>
              <a:t>7/11/2016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B2EA0-6B37-4094-9049-395296B885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0540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" r="11493" b="62537"/>
          <a:stretch/>
        </p:blipFill>
        <p:spPr>
          <a:xfrm>
            <a:off x="3049604" y="333866"/>
            <a:ext cx="6092792" cy="177596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-73098"/>
            <a:ext cx="12192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/>
              </a:rPr>
              <a:t>Android ADB Exploit by USB Connection to SBC</a:t>
            </a:r>
            <a:endParaRPr lang="en-US" sz="4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10" t="36871" r="610" b="34401"/>
          <a:stretch/>
        </p:blipFill>
        <p:spPr>
          <a:xfrm>
            <a:off x="8287349" y="5107658"/>
            <a:ext cx="3273984" cy="150964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246"/>
          <a:stretch/>
        </p:blipFill>
        <p:spPr>
          <a:xfrm>
            <a:off x="4369869" y="5120334"/>
            <a:ext cx="3128207" cy="149696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869" y="2760828"/>
            <a:ext cx="3166710" cy="1568779"/>
          </a:xfrm>
          <a:prstGeom prst="rect">
            <a:avLst/>
          </a:prstGeom>
        </p:spPr>
      </p:pic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842891"/>
              </p:ext>
            </p:extLst>
          </p:nvPr>
        </p:nvGraphicFramePr>
        <p:xfrm>
          <a:off x="4369869" y="2145957"/>
          <a:ext cx="316671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6710"/>
              </a:tblGrid>
              <a:tr h="3851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/>
                        <a:t>Copy</a:t>
                      </a:r>
                      <a:r>
                        <a:rPr lang="en-SG" baseline="0" dirty="0" smtClean="0"/>
                        <a:t>ing of </a:t>
                      </a:r>
                      <a:r>
                        <a:rPr lang="en-SG" baseline="0" dirty="0" smtClean="0"/>
                        <a:t>Data</a:t>
                      </a:r>
                      <a:endParaRPr lang="en-SG" dirty="0" smtClean="0"/>
                    </a:p>
                    <a:p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133049"/>
              </p:ext>
            </p:extLst>
          </p:nvPr>
        </p:nvGraphicFramePr>
        <p:xfrm>
          <a:off x="4369870" y="4467578"/>
          <a:ext cx="3128208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8208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/>
                        <a:t>Showing</a:t>
                      </a:r>
                      <a:r>
                        <a:rPr lang="en-SG" baseline="0" dirty="0" smtClean="0"/>
                        <a:t> SMS</a:t>
                      </a:r>
                      <a:endParaRPr lang="en-SG" dirty="0" smtClean="0"/>
                    </a:p>
                    <a:p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550356"/>
              </p:ext>
            </p:extLst>
          </p:nvPr>
        </p:nvGraphicFramePr>
        <p:xfrm>
          <a:off x="8287350" y="4467578"/>
          <a:ext cx="3273983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3983"/>
              </a:tblGrid>
              <a:tr h="640080">
                <a:tc>
                  <a:txBody>
                    <a:bodyPr/>
                    <a:lstStyle/>
                    <a:p>
                      <a:r>
                        <a:rPr lang="en-SG" dirty="0" smtClean="0"/>
                        <a:t>Play Music</a:t>
                      </a:r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4" t="40870" r="8875" b="33043"/>
          <a:stretch/>
        </p:blipFill>
        <p:spPr>
          <a:xfrm>
            <a:off x="8287354" y="2779110"/>
            <a:ext cx="3273984" cy="1552258"/>
          </a:xfrm>
          <a:prstGeom prst="rect">
            <a:avLst/>
          </a:prstGeom>
        </p:spPr>
      </p:pic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691667"/>
              </p:ext>
            </p:extLst>
          </p:nvPr>
        </p:nvGraphicFramePr>
        <p:xfrm>
          <a:off x="8287354" y="2145957"/>
          <a:ext cx="3273984" cy="61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3984"/>
              </a:tblGrid>
              <a:tr h="616632">
                <a:tc>
                  <a:txBody>
                    <a:bodyPr/>
                    <a:lstStyle/>
                    <a:p>
                      <a:r>
                        <a:rPr lang="en-SG" dirty="0" smtClean="0"/>
                        <a:t>Obtain</a:t>
                      </a:r>
                      <a:r>
                        <a:rPr lang="en-SG" baseline="0" dirty="0" smtClean="0"/>
                        <a:t> Location</a:t>
                      </a:r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3" t="14122" r="263" b="44513"/>
          <a:stretch/>
        </p:blipFill>
        <p:spPr>
          <a:xfrm>
            <a:off x="616017" y="2805739"/>
            <a:ext cx="3174738" cy="1568779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683924"/>
              </p:ext>
            </p:extLst>
          </p:nvPr>
        </p:nvGraphicFramePr>
        <p:xfrm>
          <a:off x="616017" y="2145957"/>
          <a:ext cx="318489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4891"/>
              </a:tblGrid>
              <a:tr h="640080">
                <a:tc>
                  <a:txBody>
                    <a:bodyPr/>
                    <a:lstStyle/>
                    <a:p>
                      <a:r>
                        <a:rPr lang="en-SG" dirty="0" smtClean="0"/>
                        <a:t>Changing</a:t>
                      </a:r>
                      <a:r>
                        <a:rPr lang="en-SG" baseline="0" dirty="0" smtClean="0"/>
                        <a:t> settings</a:t>
                      </a:r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37" r="53974" b="29695"/>
          <a:stretch/>
        </p:blipFill>
        <p:spPr>
          <a:xfrm>
            <a:off x="616016" y="5107657"/>
            <a:ext cx="3184892" cy="1509641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382516"/>
              </p:ext>
            </p:extLst>
          </p:nvPr>
        </p:nvGraphicFramePr>
        <p:xfrm>
          <a:off x="616014" y="4467577"/>
          <a:ext cx="3184893" cy="640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4893"/>
              </a:tblGrid>
              <a:tr h="640079">
                <a:tc>
                  <a:txBody>
                    <a:bodyPr/>
                    <a:lstStyle/>
                    <a:p>
                      <a:r>
                        <a:rPr lang="en-SG" dirty="0" smtClean="0"/>
                        <a:t>Logging</a:t>
                      </a:r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6182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20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Ong Jeremy</dc:creator>
  <cp:lastModifiedBy>Ong Jeremy</cp:lastModifiedBy>
  <cp:revision>7</cp:revision>
  <dcterms:created xsi:type="dcterms:W3CDTF">2016-11-04T05:37:11Z</dcterms:created>
  <dcterms:modified xsi:type="dcterms:W3CDTF">2016-11-07T14:07:06Z</dcterms:modified>
</cp:coreProperties>
</file>