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5ADC-C109-43F5-B495-AB4159B5EC5D}" type="datetimeFigureOut">
              <a:rPr lang="en-SG" smtClean="0"/>
              <a:t>8/11/2016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2EA0-6B37-4094-9049-395296B885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152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5ADC-C109-43F5-B495-AB4159B5EC5D}" type="datetimeFigureOut">
              <a:rPr lang="en-SG" smtClean="0"/>
              <a:t>8/11/2016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2EA0-6B37-4094-9049-395296B885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923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5ADC-C109-43F5-B495-AB4159B5EC5D}" type="datetimeFigureOut">
              <a:rPr lang="en-SG" smtClean="0"/>
              <a:t>8/11/2016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2EA0-6B37-4094-9049-395296B885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397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5ADC-C109-43F5-B495-AB4159B5EC5D}" type="datetimeFigureOut">
              <a:rPr lang="en-SG" smtClean="0"/>
              <a:t>8/11/2016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2EA0-6B37-4094-9049-395296B885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120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5ADC-C109-43F5-B495-AB4159B5EC5D}" type="datetimeFigureOut">
              <a:rPr lang="en-SG" smtClean="0"/>
              <a:t>8/11/2016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2EA0-6B37-4094-9049-395296B885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519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5ADC-C109-43F5-B495-AB4159B5EC5D}" type="datetimeFigureOut">
              <a:rPr lang="en-SG" smtClean="0"/>
              <a:t>8/11/2016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2EA0-6B37-4094-9049-395296B885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352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5ADC-C109-43F5-B495-AB4159B5EC5D}" type="datetimeFigureOut">
              <a:rPr lang="en-SG" smtClean="0"/>
              <a:t>8/11/2016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2EA0-6B37-4094-9049-395296B885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241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5ADC-C109-43F5-B495-AB4159B5EC5D}" type="datetimeFigureOut">
              <a:rPr lang="en-SG" smtClean="0"/>
              <a:t>8/11/2016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2EA0-6B37-4094-9049-395296B885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422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5ADC-C109-43F5-B495-AB4159B5EC5D}" type="datetimeFigureOut">
              <a:rPr lang="en-SG" smtClean="0"/>
              <a:t>8/11/2016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2EA0-6B37-4094-9049-395296B885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705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5ADC-C109-43F5-B495-AB4159B5EC5D}" type="datetimeFigureOut">
              <a:rPr lang="en-SG" smtClean="0"/>
              <a:t>8/11/2016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2EA0-6B37-4094-9049-395296B885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029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5ADC-C109-43F5-B495-AB4159B5EC5D}" type="datetimeFigureOut">
              <a:rPr lang="en-SG" smtClean="0"/>
              <a:t>8/11/2016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2EA0-6B37-4094-9049-395296B885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15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55ADC-C109-43F5-B495-AB4159B5EC5D}" type="datetimeFigureOut">
              <a:rPr lang="en-SG" smtClean="0"/>
              <a:t>8/11/2016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B2EA0-6B37-4094-9049-395296B885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054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" r="11493" b="62537"/>
          <a:stretch/>
        </p:blipFill>
        <p:spPr>
          <a:xfrm>
            <a:off x="3484344" y="333866"/>
            <a:ext cx="5043639" cy="177596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-73098"/>
            <a:ext cx="12192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</a:rPr>
              <a:t>Android ADB Exploit by USB Connection to SBC</a:t>
            </a:r>
            <a:endParaRPr lang="en-US" sz="4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516476"/>
              </p:ext>
            </p:extLst>
          </p:nvPr>
        </p:nvGraphicFramePr>
        <p:xfrm>
          <a:off x="4321740" y="2309582"/>
          <a:ext cx="337846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465"/>
              </a:tblGrid>
              <a:tr h="3851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Copy</a:t>
                      </a:r>
                      <a:r>
                        <a:rPr lang="en-SG" baseline="0" dirty="0" smtClean="0"/>
                        <a:t>ing of Data</a:t>
                      </a:r>
                      <a:endParaRPr lang="en-SG" dirty="0" smtClean="0"/>
                    </a:p>
                    <a:p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605876"/>
              </p:ext>
            </p:extLst>
          </p:nvPr>
        </p:nvGraphicFramePr>
        <p:xfrm>
          <a:off x="4321740" y="4631203"/>
          <a:ext cx="333996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964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Showing</a:t>
                      </a:r>
                      <a:r>
                        <a:rPr lang="en-SG" baseline="0" dirty="0" smtClean="0"/>
                        <a:t> SMS</a:t>
                      </a:r>
                      <a:endParaRPr lang="en-SG" dirty="0" smtClean="0"/>
                    </a:p>
                    <a:p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412325"/>
              </p:ext>
            </p:extLst>
          </p:nvPr>
        </p:nvGraphicFramePr>
        <p:xfrm>
          <a:off x="8672359" y="4640828"/>
          <a:ext cx="327398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3983"/>
              </a:tblGrid>
              <a:tr h="640080">
                <a:tc>
                  <a:txBody>
                    <a:bodyPr/>
                    <a:lstStyle/>
                    <a:p>
                      <a:r>
                        <a:rPr lang="en-SG" dirty="0" smtClean="0"/>
                        <a:t>Play Music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91313"/>
              </p:ext>
            </p:extLst>
          </p:nvPr>
        </p:nvGraphicFramePr>
        <p:xfrm>
          <a:off x="8672363" y="2290332"/>
          <a:ext cx="3273984" cy="659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3984"/>
              </a:tblGrid>
              <a:tr h="659329">
                <a:tc>
                  <a:txBody>
                    <a:bodyPr/>
                    <a:lstStyle/>
                    <a:p>
                      <a:r>
                        <a:rPr lang="en-SG" dirty="0" smtClean="0"/>
                        <a:t>Obtain</a:t>
                      </a:r>
                      <a:r>
                        <a:rPr lang="en-SG" baseline="0" dirty="0" smtClean="0"/>
                        <a:t> Location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300898"/>
              </p:ext>
            </p:extLst>
          </p:nvPr>
        </p:nvGraphicFramePr>
        <p:xfrm>
          <a:off x="163632" y="2290332"/>
          <a:ext cx="318489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4891"/>
              </a:tblGrid>
              <a:tr h="640080">
                <a:tc>
                  <a:txBody>
                    <a:bodyPr/>
                    <a:lstStyle/>
                    <a:p>
                      <a:r>
                        <a:rPr lang="en-SG" dirty="0" smtClean="0"/>
                        <a:t>Changing</a:t>
                      </a:r>
                      <a:r>
                        <a:rPr lang="en-SG" baseline="0" dirty="0" smtClean="0"/>
                        <a:t> settings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287895"/>
              </p:ext>
            </p:extLst>
          </p:nvPr>
        </p:nvGraphicFramePr>
        <p:xfrm>
          <a:off x="163629" y="4611952"/>
          <a:ext cx="3184893" cy="640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4893"/>
              </a:tblGrid>
              <a:tr h="640079">
                <a:tc>
                  <a:txBody>
                    <a:bodyPr/>
                    <a:lstStyle/>
                    <a:p>
                      <a:r>
                        <a:rPr lang="en-SG" dirty="0" smtClean="0"/>
                        <a:t>Logging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282608"/>
              </p:ext>
            </p:extLst>
          </p:nvPr>
        </p:nvGraphicFramePr>
        <p:xfrm>
          <a:off x="8681983" y="649785"/>
          <a:ext cx="322927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9274"/>
              </a:tblGrid>
              <a:tr h="217568">
                <a:tc>
                  <a:txBody>
                    <a:bodyPr/>
                    <a:lstStyle/>
                    <a:p>
                      <a:r>
                        <a:rPr lang="en-SG" dirty="0" smtClean="0"/>
                        <a:t>Objective</a:t>
                      </a:r>
                      <a:endParaRPr lang="en-SG" dirty="0"/>
                    </a:p>
                  </a:txBody>
                  <a:tcPr/>
                </a:tc>
              </a:tr>
              <a:tr h="1139691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Explore potential ways in which the specific process model of charging a smartphone, where a USB cable is used to establish physical connection to a power bank, can be exploited to gain unauthorized access to said smartphone.</a:t>
                      </a:r>
                      <a:r>
                        <a:rPr lang="en-US" sz="1200" b="0" dirty="0" smtClean="0">
                          <a:effectLst/>
                        </a:rPr>
                        <a:t/>
                      </a:r>
                      <a:br>
                        <a:rPr lang="en-US" sz="1200" b="0" dirty="0" smtClean="0">
                          <a:effectLst/>
                        </a:rPr>
                      </a:br>
                      <a:endParaRPr lang="en-SG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37458"/>
              </p:ext>
            </p:extLst>
          </p:nvPr>
        </p:nvGraphicFramePr>
        <p:xfrm>
          <a:off x="163629" y="661215"/>
          <a:ext cx="3166715" cy="1531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6715"/>
              </a:tblGrid>
              <a:tr h="357292">
                <a:tc>
                  <a:txBody>
                    <a:bodyPr/>
                    <a:lstStyle/>
                    <a:p>
                      <a:r>
                        <a:rPr lang="en-SG" dirty="0" smtClean="0"/>
                        <a:t>Introduction</a:t>
                      </a:r>
                      <a:endParaRPr lang="en-SG" dirty="0"/>
                    </a:p>
                  </a:txBody>
                  <a:tcPr/>
                </a:tc>
              </a:tr>
              <a:tr h="357292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Single Board Computer can simulate a portable power bank due to the small form factor and potential to be enclosed within a custom casing. Tricking</a:t>
                      </a:r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user</a:t>
                      </a: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</a:t>
                      </a:r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establish a connection with it.</a:t>
                      </a:r>
                      <a:r>
                        <a:rPr lang="en-US" sz="1050" b="0" dirty="0" smtClean="0">
                          <a:effectLst/>
                        </a:rPr>
                        <a:t/>
                      </a:r>
                      <a:br>
                        <a:rPr lang="en-US" sz="1050" b="0" dirty="0" smtClean="0">
                          <a:effectLst/>
                        </a:rPr>
                      </a:br>
                      <a:endParaRPr lang="en-SG" sz="105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0" t="36871" r="610" b="34401"/>
          <a:stretch/>
        </p:blipFill>
        <p:spPr>
          <a:xfrm>
            <a:off x="8672358" y="5252032"/>
            <a:ext cx="3261254" cy="150964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4" t="40870" r="8875" b="33043"/>
          <a:stretch/>
        </p:blipFill>
        <p:spPr>
          <a:xfrm>
            <a:off x="8672363" y="2919649"/>
            <a:ext cx="3273984" cy="15687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740" y="2924453"/>
            <a:ext cx="3378465" cy="156877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46"/>
          <a:stretch/>
        </p:blipFill>
        <p:spPr>
          <a:xfrm>
            <a:off x="4321741" y="5283959"/>
            <a:ext cx="3339962" cy="14969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37" r="53974" b="29695"/>
          <a:stretch/>
        </p:blipFill>
        <p:spPr>
          <a:xfrm>
            <a:off x="163631" y="5252032"/>
            <a:ext cx="3184892" cy="150964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3" t="14122" r="263" b="44513"/>
          <a:stretch/>
        </p:blipFill>
        <p:spPr>
          <a:xfrm>
            <a:off x="163629" y="2919649"/>
            <a:ext cx="3174738" cy="156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82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97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Ong Jeremy</dc:creator>
  <cp:lastModifiedBy>Ong Jeremy</cp:lastModifiedBy>
  <cp:revision>9</cp:revision>
  <dcterms:created xsi:type="dcterms:W3CDTF">2016-11-04T05:37:11Z</dcterms:created>
  <dcterms:modified xsi:type="dcterms:W3CDTF">2016-11-08T14:16:38Z</dcterms:modified>
</cp:coreProperties>
</file>