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5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2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1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5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4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0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2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1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5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11493" b="62537"/>
          <a:stretch/>
        </p:blipFill>
        <p:spPr>
          <a:xfrm>
            <a:off x="3049604" y="333866"/>
            <a:ext cx="6092792" cy="1775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73098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Android ADB Exploit by USB Connection to SBC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36871" r="610" b="34401"/>
          <a:stretch/>
        </p:blipFill>
        <p:spPr>
          <a:xfrm>
            <a:off x="5774634" y="5175716"/>
            <a:ext cx="6258339" cy="1509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6"/>
          <a:stretch/>
        </p:blipFill>
        <p:spPr>
          <a:xfrm>
            <a:off x="99391" y="5124914"/>
            <a:ext cx="5524979" cy="1560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" y="2762589"/>
            <a:ext cx="5524979" cy="18220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23003"/>
              </p:ext>
            </p:extLst>
          </p:nvPr>
        </p:nvGraphicFramePr>
        <p:xfrm>
          <a:off x="99392" y="2122509"/>
          <a:ext cx="55249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7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Copy</a:t>
                      </a:r>
                      <a:r>
                        <a:rPr lang="en-SG" baseline="0" dirty="0" smtClean="0"/>
                        <a:t>ing of Pictures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765"/>
              </p:ext>
            </p:extLst>
          </p:nvPr>
        </p:nvGraphicFramePr>
        <p:xfrm>
          <a:off x="99391" y="4675665"/>
          <a:ext cx="55249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7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Showing</a:t>
                      </a:r>
                      <a:r>
                        <a:rPr lang="en-SG" baseline="0" dirty="0" smtClean="0"/>
                        <a:t> SMS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09647"/>
              </p:ext>
            </p:extLst>
          </p:nvPr>
        </p:nvGraphicFramePr>
        <p:xfrm>
          <a:off x="5774633" y="4675665"/>
          <a:ext cx="62583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339"/>
              </a:tblGrid>
              <a:tr h="640080">
                <a:tc>
                  <a:txBody>
                    <a:bodyPr/>
                    <a:lstStyle/>
                    <a:p>
                      <a:r>
                        <a:rPr lang="en-SG" dirty="0" smtClean="0"/>
                        <a:t>Play Music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40870" r="8875" b="33043"/>
          <a:stretch/>
        </p:blipFill>
        <p:spPr>
          <a:xfrm>
            <a:off x="5774634" y="2779110"/>
            <a:ext cx="6258339" cy="178904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83960"/>
              </p:ext>
            </p:extLst>
          </p:nvPr>
        </p:nvGraphicFramePr>
        <p:xfrm>
          <a:off x="5774634" y="2145957"/>
          <a:ext cx="6258339" cy="61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339"/>
              </a:tblGrid>
              <a:tr h="616632">
                <a:tc>
                  <a:txBody>
                    <a:bodyPr/>
                    <a:lstStyle/>
                    <a:p>
                      <a:r>
                        <a:rPr lang="en-SG" dirty="0" smtClean="0"/>
                        <a:t>Obtain</a:t>
                      </a:r>
                      <a:r>
                        <a:rPr lang="en-SG" baseline="0" dirty="0" smtClean="0"/>
                        <a:t> Location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8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4</cp:revision>
  <dcterms:created xsi:type="dcterms:W3CDTF">2016-11-04T05:37:11Z</dcterms:created>
  <dcterms:modified xsi:type="dcterms:W3CDTF">2016-11-04T06:07:51Z</dcterms:modified>
</cp:coreProperties>
</file>