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Muriel" userId="1cdc98ef-381c-4cf7-8131-b7f724aff02f" providerId="ADAL" clId="{C5476DF3-0E1A-45D6-BD73-7E06A143EDC5}"/>
    <pc:docChg chg="delSld modSld">
      <pc:chgData name="Johan Muriel" userId="1cdc98ef-381c-4cf7-8131-b7f724aff02f" providerId="ADAL" clId="{C5476DF3-0E1A-45D6-BD73-7E06A143EDC5}" dt="2025-05-02T11:34:23.979" v="109" actId="20577"/>
      <pc:docMkLst>
        <pc:docMk/>
      </pc:docMkLst>
      <pc:sldChg chg="modSp mod">
        <pc:chgData name="Johan Muriel" userId="1cdc98ef-381c-4cf7-8131-b7f724aff02f" providerId="ADAL" clId="{C5476DF3-0E1A-45D6-BD73-7E06A143EDC5}" dt="2025-05-02T11:16:21.498" v="35" actId="20577"/>
        <pc:sldMkLst>
          <pc:docMk/>
          <pc:sldMk cId="0" sldId="256"/>
        </pc:sldMkLst>
        <pc:spChg chg="mod">
          <ac:chgData name="Johan Muriel" userId="1cdc98ef-381c-4cf7-8131-b7f724aff02f" providerId="ADAL" clId="{C5476DF3-0E1A-45D6-BD73-7E06A143EDC5}" dt="2025-05-02T11:16:21.498" v="3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han Muriel" userId="1cdc98ef-381c-4cf7-8131-b7f724aff02f" providerId="ADAL" clId="{C5476DF3-0E1A-45D6-BD73-7E06A143EDC5}" dt="2025-05-02T11:34:23.979" v="109" actId="20577"/>
        <pc:sldMkLst>
          <pc:docMk/>
          <pc:sldMk cId="0" sldId="257"/>
        </pc:sldMkLst>
        <pc:spChg chg="mod">
          <ac:chgData name="Johan Muriel" userId="1cdc98ef-381c-4cf7-8131-b7f724aff02f" providerId="ADAL" clId="{C5476DF3-0E1A-45D6-BD73-7E06A143EDC5}" dt="2025-05-02T11:34:23.979" v="10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ohan Muriel" userId="1cdc98ef-381c-4cf7-8131-b7f724aff02f" providerId="ADAL" clId="{C5476DF3-0E1A-45D6-BD73-7E06A143EDC5}" dt="2025-05-02T03:10:07.255" v="24" actId="20577"/>
        <pc:sldMkLst>
          <pc:docMk/>
          <pc:sldMk cId="0" sldId="258"/>
        </pc:sldMkLst>
        <pc:spChg chg="mod">
          <ac:chgData name="Johan Muriel" userId="1cdc98ef-381c-4cf7-8131-b7f724aff02f" providerId="ADAL" clId="{C5476DF3-0E1A-45D6-BD73-7E06A143EDC5}" dt="2025-05-02T03:10:07.255" v="2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ohan Muriel" userId="1cdc98ef-381c-4cf7-8131-b7f724aff02f" providerId="ADAL" clId="{C5476DF3-0E1A-45D6-BD73-7E06A143EDC5}" dt="2025-05-02T11:21:31.562" v="78" actId="20577"/>
        <pc:sldMkLst>
          <pc:docMk/>
          <pc:sldMk cId="0" sldId="260"/>
        </pc:sldMkLst>
        <pc:spChg chg="mod">
          <ac:chgData name="Johan Muriel" userId="1cdc98ef-381c-4cf7-8131-b7f724aff02f" providerId="ADAL" clId="{C5476DF3-0E1A-45D6-BD73-7E06A143EDC5}" dt="2025-05-02T11:21:31.562" v="78" actId="20577"/>
          <ac:spMkLst>
            <pc:docMk/>
            <pc:sldMk cId="0" sldId="260"/>
            <ac:spMk id="2" creationId="{00000000-0000-0000-0000-000000000000}"/>
          </ac:spMkLst>
        </pc:spChg>
      </pc:sldChg>
      <pc:sldChg chg="del">
        <pc:chgData name="Johan Muriel" userId="1cdc98ef-381c-4cf7-8131-b7f724aff02f" providerId="ADAL" clId="{C5476DF3-0E1A-45D6-BD73-7E06A143EDC5}" dt="2025-05-02T11:21:01.462" v="61" actId="2696"/>
        <pc:sldMkLst>
          <pc:docMk/>
          <pc:sldMk cId="0" sldId="261"/>
        </pc:sldMkLst>
      </pc:sldChg>
      <pc:sldChg chg="del">
        <pc:chgData name="Johan Muriel" userId="1cdc98ef-381c-4cf7-8131-b7f724aff02f" providerId="ADAL" clId="{C5476DF3-0E1A-45D6-BD73-7E06A143EDC5}" dt="2025-05-02T11:15:40.034" v="25" actId="2696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Geoespacial de Hurtos a Persona en Medellín - 2018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Curso</a:t>
            </a:r>
            <a:r>
              <a:rPr dirty="0"/>
              <a:t> de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Geoespacial</a:t>
            </a:r>
            <a:endParaRPr dirty="0"/>
          </a:p>
          <a:p>
            <a:r>
              <a:rPr dirty="0"/>
              <a:t>Fuente: </a:t>
            </a:r>
            <a:r>
              <a:rPr lang="es-CO" dirty="0" err="1"/>
              <a:t>Medata</a:t>
            </a:r>
            <a:r>
              <a:rPr lang="es-CO" dirty="0"/>
              <a:t> (</a:t>
            </a:r>
            <a:r>
              <a:rPr dirty="0"/>
              <a:t>Datos </a:t>
            </a:r>
            <a:r>
              <a:rPr dirty="0" err="1"/>
              <a:t>abiertos</a:t>
            </a:r>
            <a:r>
              <a:rPr dirty="0"/>
              <a:t> Medellín</a:t>
            </a:r>
            <a:r>
              <a:rPr lang="es-CO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s-CO" dirty="0"/>
              <a:t>Tamaño: (257.026, 36)</a:t>
            </a:r>
          </a:p>
          <a:p>
            <a:r>
              <a:rPr lang="es-CO" dirty="0"/>
              <a:t>- </a:t>
            </a:r>
            <a:r>
              <a:rPr dirty="0"/>
              <a:t>Año de </a:t>
            </a:r>
            <a:r>
              <a:rPr dirty="0" err="1"/>
              <a:t>referencia</a:t>
            </a:r>
            <a:r>
              <a:rPr dirty="0"/>
              <a:t>: 2018</a:t>
            </a:r>
          </a:p>
          <a:p>
            <a:r>
              <a:rPr dirty="0"/>
              <a:t>- </a:t>
            </a:r>
            <a:r>
              <a:rPr dirty="0" err="1"/>
              <a:t>Cobertura</a:t>
            </a:r>
            <a:r>
              <a:rPr dirty="0"/>
              <a:t>: Ciudad de Medellín</a:t>
            </a:r>
          </a:p>
          <a:p>
            <a:r>
              <a:rPr dirty="0"/>
              <a:t>- </a:t>
            </a:r>
            <a:r>
              <a:rPr lang="es-CO" dirty="0"/>
              <a:t>G</a:t>
            </a:r>
            <a:r>
              <a:rPr dirty="0" err="1"/>
              <a:t>eorreferencia</a:t>
            </a:r>
            <a:r>
              <a:rPr dirty="0"/>
              <a:t>: </a:t>
            </a:r>
            <a:r>
              <a:rPr lang="es-CO" dirty="0"/>
              <a:t>L</a:t>
            </a:r>
            <a:r>
              <a:rPr dirty="0" err="1"/>
              <a:t>atitud</a:t>
            </a:r>
            <a:r>
              <a:rPr dirty="0"/>
              <a:t>, </a:t>
            </a:r>
            <a:r>
              <a:rPr lang="es-CO" dirty="0"/>
              <a:t>L</a:t>
            </a:r>
            <a:r>
              <a:rPr dirty="0" err="1"/>
              <a:t>ongitud</a:t>
            </a:r>
            <a:endParaRPr dirty="0"/>
          </a:p>
          <a:p>
            <a:r>
              <a:rPr dirty="0"/>
              <a:t>- Variables clave: </a:t>
            </a:r>
            <a:r>
              <a:rPr dirty="0" err="1"/>
              <a:t>fecha</a:t>
            </a:r>
            <a:r>
              <a:rPr dirty="0"/>
              <a:t>, </a:t>
            </a:r>
            <a:r>
              <a:rPr dirty="0" err="1"/>
              <a:t>sexo</a:t>
            </a:r>
            <a:r>
              <a:rPr dirty="0"/>
              <a:t>, </a:t>
            </a:r>
            <a:r>
              <a:rPr dirty="0" err="1"/>
              <a:t>edad</a:t>
            </a:r>
            <a:r>
              <a:rPr dirty="0"/>
              <a:t>, barrio, </a:t>
            </a:r>
            <a:r>
              <a:rPr dirty="0" err="1"/>
              <a:t>modalidad</a:t>
            </a:r>
            <a:r>
              <a:rPr dirty="0"/>
              <a:t> </a:t>
            </a:r>
            <a:r>
              <a:rPr dirty="0" err="1"/>
              <a:t>delictiva</a:t>
            </a:r>
            <a:r>
              <a:rPr dirty="0"/>
              <a:t>,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arma</a:t>
            </a:r>
            <a:r>
              <a:rPr dirty="0"/>
              <a:t>, </a:t>
            </a:r>
            <a:r>
              <a:rPr dirty="0" err="1"/>
              <a:t>tipo</a:t>
            </a:r>
            <a:r>
              <a:rPr dirty="0"/>
              <a:t> de bien</a:t>
            </a:r>
          </a:p>
          <a:p>
            <a:r>
              <a:rPr dirty="0"/>
              <a:t>- Fuente: </a:t>
            </a:r>
            <a:r>
              <a:rPr lang="es-CO" dirty="0" err="1"/>
              <a:t>Medata</a:t>
            </a:r>
            <a:r>
              <a:rPr lang="es-CO" dirty="0"/>
              <a:t> (</a:t>
            </a:r>
            <a:r>
              <a:rPr dirty="0"/>
              <a:t>Datos </a:t>
            </a:r>
            <a:r>
              <a:rPr dirty="0" err="1"/>
              <a:t>abiertos</a:t>
            </a:r>
            <a:r>
              <a:rPr dirty="0"/>
              <a:t> </a:t>
            </a:r>
            <a:r>
              <a:rPr lang="es-CO" dirty="0"/>
              <a:t>Medellín)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Visualización Geográfica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 </a:t>
            </a:r>
            <a:r>
              <a:rPr dirty="0" err="1"/>
              <a:t>generó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geometría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punto con las </a:t>
            </a:r>
            <a:r>
              <a:rPr dirty="0" err="1"/>
              <a:t>coordenadas</a:t>
            </a:r>
            <a:r>
              <a:rPr dirty="0"/>
              <a:t>.</a:t>
            </a:r>
          </a:p>
          <a:p>
            <a:r>
              <a:rPr dirty="0"/>
              <a:t>- Mapa </a:t>
            </a:r>
            <a:r>
              <a:rPr dirty="0" err="1"/>
              <a:t>inicial</a:t>
            </a:r>
            <a:r>
              <a:rPr dirty="0"/>
              <a:t> </a:t>
            </a:r>
            <a:r>
              <a:rPr dirty="0" err="1"/>
              <a:t>muestra</a:t>
            </a:r>
            <a:r>
              <a:rPr dirty="0"/>
              <a:t> la </a:t>
            </a:r>
            <a:r>
              <a:rPr dirty="0" err="1"/>
              <a:t>dispersión</a:t>
            </a:r>
            <a:r>
              <a:rPr dirty="0"/>
              <a:t> </a:t>
            </a:r>
            <a:r>
              <a:rPr dirty="0" err="1"/>
              <a:t>espacial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hurtos</a:t>
            </a:r>
            <a:r>
              <a:rPr dirty="0"/>
              <a:t>.</a:t>
            </a:r>
          </a:p>
          <a:p>
            <a:r>
              <a:rPr dirty="0"/>
              <a:t>- Se </a:t>
            </a:r>
            <a:r>
              <a:rPr dirty="0" err="1"/>
              <a:t>identifican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de </a:t>
            </a:r>
            <a:r>
              <a:rPr dirty="0" err="1"/>
              <a:t>concentración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zonas </a:t>
            </a:r>
            <a:r>
              <a:rPr dirty="0" err="1"/>
              <a:t>céntricas</a:t>
            </a:r>
            <a:r>
              <a:rPr dirty="0"/>
              <a:t> y de alto </a:t>
            </a:r>
            <a:r>
              <a:rPr dirty="0" err="1"/>
              <a:t>flujo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Permite</a:t>
            </a:r>
            <a:r>
              <a:rPr dirty="0"/>
              <a:t> base para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densidad</a:t>
            </a:r>
            <a:r>
              <a:rPr dirty="0"/>
              <a:t>, </a:t>
            </a:r>
            <a:r>
              <a:rPr dirty="0" err="1"/>
              <a:t>clústeres</a:t>
            </a:r>
            <a:r>
              <a:rPr lang="es-CO" dirty="0"/>
              <a:t>,</a:t>
            </a:r>
            <a:r>
              <a:rPr dirty="0"/>
              <a:t> hot spots</a:t>
            </a:r>
            <a:r>
              <a:rPr lang="es-CO" dirty="0"/>
              <a:t>, entre otros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Descriptivo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Distribución por sexo y edad de las víctimas.</a:t>
            </a:r>
          </a:p>
          <a:p>
            <a:r>
              <a:t>- Modalidades comunes: atraco, raponazo, engaño.</a:t>
            </a:r>
          </a:p>
          <a:p>
            <a:r>
              <a:t>- Tipos de bienes hurtados: documentos, dinero, tecnología.</a:t>
            </a:r>
          </a:p>
          <a:p>
            <a:r>
              <a:t>- Comuna y barrio como unidades clave de análisis territorial.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Otros posibles a</a:t>
            </a:r>
            <a:r>
              <a:rPr dirty="0" err="1"/>
              <a:t>nálisis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Densidad de Kernel: estimar zonas de concentración de hurtos.</a:t>
            </a:r>
          </a:p>
          <a:p>
            <a:r>
              <a:t>- Series temporales por comuna y modalidad.</a:t>
            </a:r>
          </a:p>
          <a:p>
            <a:r>
              <a:t>- Análisis de hot spots y clústeres espaciales.</a:t>
            </a:r>
          </a:p>
          <a:p>
            <a:r>
              <a:t>- Comparación con datos de movilidad, iluminación, y cámaras de vigilancia.</a:t>
            </a:r>
          </a:p>
          <a:p>
            <a:r>
              <a:t>- Cruce con datos socioeconómicos (SISBEN, estrato, etc.).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243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Análisis Geoespacial de Hurtos a Persona en Medellín - 2018</vt:lpstr>
      <vt:lpstr>Descripción del Dataset</vt:lpstr>
      <vt:lpstr>Visualización Geográfica</vt:lpstr>
      <vt:lpstr>Análisis Descriptivo</vt:lpstr>
      <vt:lpstr>Otros posibles análisis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Johan Muriel</cp:lastModifiedBy>
  <cp:revision>1</cp:revision>
  <dcterms:created xsi:type="dcterms:W3CDTF">2013-01-27T09:14:16Z</dcterms:created>
  <dcterms:modified xsi:type="dcterms:W3CDTF">2025-05-02T11:34:31Z</dcterms:modified>
  <cp:category/>
</cp:coreProperties>
</file>