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Transcolados Pro 16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7916"/>
              </a:lnSpc>
              <a:spcBef>
                <a:spcPts val="0"/>
              </a:spcBef>
              <a:buNone/>
            </a:pPr>
            <a:r>
              <a:rPr lang="es"/>
              <a:t>Jefersson Steven Guevara Sánchez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Carlos Ortiz Ortiz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Jonathan Muñoz Vargas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41825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Elaboración -	 Diagrama de Casos de Uso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U_Jugar_Alto_Nivel.png" id="145" name="Shape 145"/>
          <p:cNvPicPr preferRelativeResize="0"/>
          <p:nvPr/>
        </p:nvPicPr>
        <p:blipFill rotWithShape="1">
          <a:blip r:embed="rId3">
            <a:alphaModFix/>
          </a:blip>
          <a:srcRect b="25545" l="0" r="0" t="0"/>
          <a:stretch/>
        </p:blipFill>
        <p:spPr>
          <a:xfrm>
            <a:off x="1764125" y="936449"/>
            <a:ext cx="6255774" cy="39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Elaboración -	 Diagrama de Clases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673" y="961800"/>
            <a:ext cx="5278750" cy="44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1825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Elaboración -	 Diagrama de Secuencia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25" y="1017800"/>
            <a:ext cx="8079850" cy="43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131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 	-   Repositorio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00" y="946875"/>
            <a:ext cx="7805849" cy="39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6625" y="615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 	-	 Desarrollo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5" y="903250"/>
            <a:ext cx="8291800" cy="3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 	- 	Documentacion JavaDoc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00" y="713001"/>
            <a:ext cx="7499199" cy="39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894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	 	-	 Pruebas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600" cy="20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Prueba al método que muestra el puntaje</a:t>
            </a:r>
          </a:p>
        </p:txBody>
      </p:sp>
      <p:pic>
        <p:nvPicPr>
          <p:cNvPr descr="Captura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2" y="1795462"/>
            <a:ext cx="76104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75" y="3348050"/>
            <a:ext cx="4371975" cy="14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74875" y="894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Construcción	 	-	 Pruebas 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Prueba al método de posicionamiento de las imágenes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50" y="1806625"/>
            <a:ext cx="6562725" cy="246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00" y="1806625"/>
            <a:ext cx="3883974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2003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Calidad 		-		SonarQube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-9194" l="-1303" r="-1334" t="0"/>
          <a:stretch/>
        </p:blipFill>
        <p:spPr>
          <a:xfrm>
            <a:off x="241800" y="808100"/>
            <a:ext cx="8520601" cy="43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288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- Resultado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Pantalla Inicio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25" y="2030075"/>
            <a:ext cx="6607074" cy="17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Problemática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97" y="3359297"/>
            <a:ext cx="1583799" cy="15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880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000"/>
              <a:t>¿Es posible desarrollar un videojuego en lenguaje de programación java que concientice los usuarios del sistema para la reducción tanto de colados como personas fallecidas en el intento?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- Resultado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940750" y="2019275"/>
            <a:ext cx="2289600" cy="127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3000"/>
              <a:t>Pantalla del Juego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474" y="347875"/>
            <a:ext cx="3697191" cy="444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00200" y="3542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Implementación - Resultado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/>
              <a:t>Mensajes de Concientización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87" y="1871300"/>
            <a:ext cx="30003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475" y="1880825"/>
            <a:ext cx="41148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300" y="3375350"/>
            <a:ext cx="2495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87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Gracias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712" y="1628450"/>
            <a:ext cx="4288574" cy="23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Metodología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5975" y="1342804"/>
            <a:ext cx="3997524" cy="305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3618177" y="1238225"/>
            <a:ext cx="1557000" cy="788400"/>
          </a:xfrm>
          <a:prstGeom prst="stripedRightArrow">
            <a:avLst>
              <a:gd fmla="val 54375" name="adj1"/>
              <a:gd fmla="val 71158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171" y="2109659"/>
            <a:ext cx="4279125" cy="19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7150" y="1092700"/>
            <a:ext cx="2857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Cronograma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025"/>
            <a:ext cx="8145351" cy="36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Inicio - Objetivos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01275"/>
            <a:ext cx="8520600" cy="40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/>
              <a:t>Objetivo General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Desarrollar un videojuego que permita la concientizar a la población de los riesgos que corre cada vez que intente ingresar al sistema de Transmilenio por lugares no autorizados.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 </a:t>
            </a:r>
            <a:r>
              <a:rPr b="1" lang="es"/>
              <a:t>Objetivos específicos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● 	Desarrollar un videojuego con diferentes niveles de dificultad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● 	Recopilar información relacionada con la alta accidentalidad de usuarios que tratan de ingresar al sistema de Transmilenio de forma indebida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s"/>
              <a:t>● 	Crear una interfaz de juego intuitiva y amigable para el usuario.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Inicio -  </a:t>
            </a:r>
            <a:r>
              <a:rPr lang="es"/>
              <a:t>Requerimientos Funcionales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796625"/>
            <a:ext cx="8520600" cy="274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	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0" y="1299849"/>
            <a:ext cx="7252400" cy="35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Inicio -	Requerimientos Funcionales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52" y="1017802"/>
            <a:ext cx="7342100" cy="353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Inicio -	Requerimientos No Funcionales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50" y="1157774"/>
            <a:ext cx="6681874" cy="305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Inicio -	Encuesta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423" y="921750"/>
            <a:ext cx="4786875" cy="39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