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73261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3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589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202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57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860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11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741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715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714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135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92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504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678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399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508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2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708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222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90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802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779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7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‹Nº›</a:t>
            </a:fld>
            <a:endParaRPr lang="es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‹Nº›</a:t>
            </a:fld>
            <a:endParaRPr lang="es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‹Nº›</a:t>
            </a:fld>
            <a:endParaRPr lang="es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‹Nº›</a:t>
            </a:fld>
            <a:endParaRPr lang="es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‹Nº›</a:t>
            </a:fld>
            <a:endParaRPr lang="es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Transcolados Pro 16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7916"/>
              </a:lnSpc>
              <a:spcBef>
                <a:spcPts val="0"/>
              </a:spcBef>
              <a:buNone/>
            </a:pPr>
            <a:r>
              <a:rPr lang="es"/>
              <a:t>Jefersson Steven Guevara Sánchez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Carlos Ortiz Ortiz 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Jonathan Muñoz Vargas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241825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Elaboración -	 Diagrama de Casos de Uso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5" name="Shape 145" descr="CU_Jugar_Alto_Nivel.png"/>
          <p:cNvPicPr preferRelativeResize="0"/>
          <p:nvPr/>
        </p:nvPicPr>
        <p:blipFill rotWithShape="1">
          <a:blip r:embed="rId3">
            <a:alphaModFix/>
          </a:blip>
          <a:srcRect b="25545"/>
          <a:stretch/>
        </p:blipFill>
        <p:spPr>
          <a:xfrm>
            <a:off x="1764125" y="936449"/>
            <a:ext cx="6255774" cy="39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Elaboración -	 Diagrama de Clases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673" y="961800"/>
            <a:ext cx="5278750" cy="440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41825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Elaboración -	 Diagrama de Secuencia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25" y="928153"/>
            <a:ext cx="8247751" cy="4125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131225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Construcción 	-   Repositorio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00" y="946875"/>
            <a:ext cx="7805849" cy="39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6625" y="61525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Construcción 	-	 Desarrollo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25" y="903250"/>
            <a:ext cx="8291800" cy="35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Construcción 	- 	Documentacion JavaDoc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400" y="713001"/>
            <a:ext cx="7499199" cy="395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894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Construcción	 	-	 Pruebas 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202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Prueba al método que muestra el puntaje</a:t>
            </a:r>
          </a:p>
        </p:txBody>
      </p:sp>
      <p:pic>
        <p:nvPicPr>
          <p:cNvPr id="183" name="Shape 183" descr="Captur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62" y="1795462"/>
            <a:ext cx="76104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75" y="3348050"/>
            <a:ext cx="4371975" cy="14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74875" y="89425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Construcción	 	-	 Pruebas 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Prueba al método de posicionamiento de las imágenes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50" y="1806625"/>
            <a:ext cx="6562725" cy="246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900" y="1806625"/>
            <a:ext cx="3883974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2003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Calidad 		-		SonarQube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l="-1303" r="-1334" b="-9194"/>
          <a:stretch/>
        </p:blipFill>
        <p:spPr>
          <a:xfrm>
            <a:off x="241800" y="808100"/>
            <a:ext cx="8520601" cy="432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2288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Implementación - Resultado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Pantalla Inicio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025" y="2030075"/>
            <a:ext cx="6607074" cy="173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Problemática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97" y="3359297"/>
            <a:ext cx="1583799" cy="15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8805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3000"/>
              <a:t>¿Es posible desarrollar un videojuego en lenguaje de programación java que concientice los usuarios del sistema para la reducción tanto de colados como personas fallecidas en el intento?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Implementación - Resultado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940750" y="2019275"/>
            <a:ext cx="2289600" cy="127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3000"/>
              <a:t>Pantalla del Juego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474" y="347875"/>
            <a:ext cx="3697191" cy="444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200200" y="35425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Implementación - Resultado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b="1"/>
              <a:t>Mensajes de Concientización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87" y="1871300"/>
            <a:ext cx="30003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475" y="1880825"/>
            <a:ext cx="41148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2300" y="3375350"/>
            <a:ext cx="24955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11700" y="87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4800"/>
              <a:t>Gracias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712" y="1628450"/>
            <a:ext cx="4288574" cy="234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Metodología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5975" y="1342804"/>
            <a:ext cx="3997524" cy="305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x="3618177" y="1238225"/>
            <a:ext cx="1557000" cy="788400"/>
          </a:xfrm>
          <a:prstGeom prst="stripedRightArrow">
            <a:avLst>
              <a:gd name="adj1" fmla="val 54375"/>
              <a:gd name="adj2" fmla="val 71158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171" y="2109659"/>
            <a:ext cx="4279125" cy="19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7150" y="1092700"/>
            <a:ext cx="2857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Cronograma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4025"/>
            <a:ext cx="8145351" cy="368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Inicio - Objetivos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001275"/>
            <a:ext cx="8520600" cy="405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b="1"/>
              <a:t>Objetivo General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Desarrollar un videojuego que permita la concientizar a la población de los riesgos que corre cada vez que intente ingresar al sistema de Transmilenio por lugares no autorizados.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/>
              <a:t> </a:t>
            </a:r>
            <a:r>
              <a:rPr lang="es" b="1"/>
              <a:t>Objetivos específicos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s"/>
              <a:t>● 	Desarrollar un videojuego con diferentes niveles de dificultad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s"/>
              <a:t>● 	Recopilar información relacionada con la alta accidentalidad de usuarios que tratan de ingresar al sistema de Transmilenio de forma indebida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s"/>
              <a:t>● 	Crear una interfaz de juego intuitiva y amigable para el usuario.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Inicio -  Requerimientos Funcionales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796625"/>
            <a:ext cx="8520600" cy="274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b="1"/>
              <a:t>	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50" y="1299849"/>
            <a:ext cx="7252400" cy="35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Inicio -	Requerimientos Funcionales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52" y="1017802"/>
            <a:ext cx="7342100" cy="353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Inicio -	Requerimientos No Funcionales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450" y="1157774"/>
            <a:ext cx="6681874" cy="305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Inicio -	Encuesta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423" y="921750"/>
            <a:ext cx="4786875" cy="397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Presentación en pantalla (16:9)</PresentationFormat>
  <Paragraphs>43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Roboto</vt:lpstr>
      <vt:lpstr>Arial</vt:lpstr>
      <vt:lpstr>geometric</vt:lpstr>
      <vt:lpstr>Transcolados Pro 16</vt:lpstr>
      <vt:lpstr>Problemática</vt:lpstr>
      <vt:lpstr>Metodología</vt:lpstr>
      <vt:lpstr>Cronograma</vt:lpstr>
      <vt:lpstr>Inicio - Objetivos </vt:lpstr>
      <vt:lpstr>Inicio -  Requerimientos Funcionales </vt:lpstr>
      <vt:lpstr>Inicio - Requerimientos Funcionales</vt:lpstr>
      <vt:lpstr>Inicio - Requerimientos No Funcionales</vt:lpstr>
      <vt:lpstr>Inicio - Encuesta</vt:lpstr>
      <vt:lpstr>Elaboración -  Diagrama de Casos de Uso  </vt:lpstr>
      <vt:lpstr>Elaboración -  Diagrama de Clases</vt:lpstr>
      <vt:lpstr>Elaboración -  Diagrama de Secuencia</vt:lpstr>
      <vt:lpstr>Construcción  -   Repositorio</vt:lpstr>
      <vt:lpstr>Construcción  -  Desarrollo</vt:lpstr>
      <vt:lpstr>Construcción  -  Documentacion JavaDoc</vt:lpstr>
      <vt:lpstr>Construcción   -  Pruebas </vt:lpstr>
      <vt:lpstr>Construcción   -  Pruebas </vt:lpstr>
      <vt:lpstr>Calidad   -  SonarQube</vt:lpstr>
      <vt:lpstr>Implementación - Resultado</vt:lpstr>
      <vt:lpstr>Implementación - Resultado</vt:lpstr>
      <vt:lpstr>Implementación - Resultado</vt:lpstr>
      <vt:lpstr>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Transcolados Pro 16</dc:title>
  <cp:lastModifiedBy>Jeferson Guevara</cp:lastModifiedBy>
  <cp:revision>1</cp:revision>
  <dcterms:modified xsi:type="dcterms:W3CDTF">2016-10-05T00:11:24Z</dcterms:modified>
</cp:coreProperties>
</file>