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5" r:id="rId6"/>
    <p:sldId id="286" r:id="rId7"/>
    <p:sldId id="287" r:id="rId8"/>
    <p:sldId id="290" r:id="rId9"/>
    <p:sldId id="291" r:id="rId10"/>
    <p:sldId id="288" r:id="rId11"/>
    <p:sldId id="289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1" r:id="rId24"/>
    <p:sldId id="270" r:id="rId25"/>
    <p:sldId id="281" r:id="rId26"/>
    <p:sldId id="282" r:id="rId27"/>
    <p:sldId id="283" r:id="rId28"/>
    <p:sldId id="284" r:id="rId29"/>
    <p:sldId id="295" r:id="rId30"/>
    <p:sldId id="294" r:id="rId31"/>
    <p:sldId id="296" r:id="rId32"/>
    <p:sldId id="297" r:id="rId33"/>
    <p:sldId id="299" r:id="rId34"/>
    <p:sldId id="298" r:id="rId35"/>
    <p:sldId id="272" r:id="rId36"/>
    <p:sldId id="273" r:id="rId37"/>
    <p:sldId id="274" r:id="rId38"/>
    <p:sldId id="275" r:id="rId39"/>
    <p:sldId id="276" r:id="rId40"/>
    <p:sldId id="277" r:id="rId41"/>
    <p:sldId id="29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9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180BF7-8210-40E9-9D92-2AADDB6C0A05}" type="datetimeFigureOut">
              <a:rPr lang="en-IN" smtClean="0"/>
              <a:pPr/>
              <a:t>25-06-2019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DB75B3-8C2D-42FF-A3F1-5F87801588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988424" cy="2171327"/>
          </a:xfrm>
        </p:spPr>
        <p:txBody>
          <a:bodyPr/>
          <a:lstStyle/>
          <a:p>
            <a:r>
              <a:rPr lang="en-IN" dirty="0"/>
              <a:t>Q8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4941168"/>
            <a:ext cx="6500200" cy="1752600"/>
          </a:xfrm>
        </p:spPr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                             </a:t>
            </a:r>
            <a:r>
              <a:rPr lang="en-IN" dirty="0" smtClean="0"/>
              <a:t>JOMY MATHEW</a:t>
            </a:r>
            <a:endParaRPr lang="en-IN" dirty="0"/>
          </a:p>
          <a:p>
            <a:r>
              <a:rPr lang="en-IN" dirty="0"/>
              <a:t>                                 </a:t>
            </a:r>
            <a:r>
              <a:rPr lang="en-IN" dirty="0" smtClean="0"/>
              <a:t>SJC17MCA-D021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198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04128-88AD-46D5-81B3-DD968D0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60020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550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050221"/>
            <a:ext cx="7200900" cy="490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194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29600" cy="1600200"/>
          </a:xfrm>
        </p:spPr>
        <p:txBody>
          <a:bodyPr/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UI  Design </a:t>
            </a:r>
          </a:p>
        </p:txBody>
      </p:sp>
    </p:spTree>
    <p:extLst>
      <p:ext uri="{BB962C8B-B14F-4D97-AF65-F5344CB8AC3E}">
        <p14:creationId xmlns:p14="http://schemas.microsoft.com/office/powerpoint/2010/main" xmlns="" val="21860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Main page of Admin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2493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41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Master Settings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55) home pag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1"/>
            <a:ext cx="76962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8200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1.1 .</a:t>
            </a:r>
            <a:r>
              <a:rPr lang="en-US" dirty="0" smtClean="0"/>
              <a:t>Add </a:t>
            </a:r>
            <a:r>
              <a:rPr lang="en-US" dirty="0" smtClean="0"/>
              <a:t>Currency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56) add currency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3125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500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1.2 </a:t>
            </a:r>
            <a:r>
              <a:rPr lang="en-US" dirty="0" smtClean="0"/>
              <a:t>Update Currency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58) update currency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510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4420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2.1</a:t>
            </a:r>
            <a:r>
              <a:rPr lang="en-IN" dirty="0" smtClean="0"/>
              <a:t> </a:t>
            </a:r>
            <a:r>
              <a:rPr lang="en-US" dirty="0" smtClean="0"/>
              <a:t>Add Unit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59) add unit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248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5096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2.2</a:t>
            </a:r>
            <a:r>
              <a:rPr lang="en-IN" dirty="0" smtClean="0"/>
              <a:t> Search Unit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60) search unit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1"/>
            <a:ext cx="7848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936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2.3  </a:t>
            </a:r>
            <a:r>
              <a:rPr lang="en-US" dirty="0" smtClean="0"/>
              <a:t>U</a:t>
            </a:r>
            <a:r>
              <a:rPr lang="en-US" dirty="0" smtClean="0"/>
              <a:t>pdate Unit</a:t>
            </a:r>
            <a:endParaRPr lang="en-IN" dirty="0"/>
          </a:p>
        </p:txBody>
      </p:sp>
      <p:pic>
        <p:nvPicPr>
          <p:cNvPr id="5" name="Picture 4" descr="C:\Users\Jomychan\Pictures\Screenshots\Jomy\Screenshot (61) update unit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1"/>
            <a:ext cx="82296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933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this project we are handling the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Administrative module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of Q8 Express.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Settings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Website Management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is the modules of Admin module.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Master Settings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consists of Manage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Currency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Unit,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Category Images, Home Page Banner, State, Security Questions.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Website Management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Manage Properties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module the admin can manage, search and view item.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Currency.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Unit.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Category Images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 Page Banner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Add, search and view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Questions.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Add, search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view Properties.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36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3.1 Add Sub category </a:t>
            </a: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5" name="Picture 4" descr="C:\Users\Jomychan\Pictures\Screenshots\Jomy\Screenshot (62) add subcatagory imag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1"/>
            <a:ext cx="77724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4015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3.2  Add </a:t>
            </a:r>
            <a:r>
              <a:rPr lang="en-US" dirty="0" smtClean="0"/>
              <a:t>category Image</a:t>
            </a:r>
            <a:endParaRPr lang="en-IN" dirty="0"/>
          </a:p>
        </p:txBody>
      </p:sp>
      <p:pic>
        <p:nvPicPr>
          <p:cNvPr id="5" name="Picture 4" descr="C:\Users\Jomychan\Pictures\Screenshots\Jomy\Screenshot (63) add catagory imag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1"/>
            <a:ext cx="76962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572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3.3  Add </a:t>
            </a:r>
            <a:r>
              <a:rPr lang="en-US" dirty="0" smtClean="0"/>
              <a:t>category master Image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64) add catagory master imag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20000" cy="469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7517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4.1  Add </a:t>
            </a:r>
            <a:r>
              <a:rPr lang="en-US" dirty="0" smtClean="0"/>
              <a:t>Home page banner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66) add home page banner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1"/>
            <a:ext cx="7620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3508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4.2 Update </a:t>
            </a:r>
            <a:r>
              <a:rPr lang="en-US" dirty="0" smtClean="0"/>
              <a:t>Home page banner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C:\Users\Jomychan\Pictures\Screenshots\Jomy\Screenshot (67) update home page banner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1"/>
            <a:ext cx="76962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4499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11011-C720-4B46-9918-B68B335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60648"/>
            <a:ext cx="8856984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5.1  Add </a:t>
            </a:r>
            <a:r>
              <a:rPr lang="en-US" dirty="0" smtClean="0"/>
              <a:t>State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Jomychan\Pictures\Screenshots\Jomy\Screenshot (68) add stat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1"/>
            <a:ext cx="77724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8874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004DF2-C433-49CC-9BAF-237954E7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5527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5.2  Search </a:t>
            </a:r>
            <a:r>
              <a:rPr lang="en-US" dirty="0" smtClean="0"/>
              <a:t>State</a:t>
            </a:r>
            <a:endParaRPr lang="en-IN" dirty="0"/>
          </a:p>
        </p:txBody>
      </p:sp>
      <p:pic>
        <p:nvPicPr>
          <p:cNvPr id="4" name="Picture 3" descr="C:\Users\Jomychan\Pictures\Screenshots\Jomy\Screenshot (69) search stat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1"/>
            <a:ext cx="77724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1145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13F9F-2862-46A5-945F-640C104D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5527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5.3  Update </a:t>
            </a:r>
            <a:r>
              <a:rPr lang="en-US" dirty="0" smtClean="0"/>
              <a:t>State</a:t>
            </a:r>
            <a:endParaRPr lang="en-IN" dirty="0"/>
          </a:p>
        </p:txBody>
      </p:sp>
      <p:pic>
        <p:nvPicPr>
          <p:cNvPr id="4" name="Picture 3" descr="C:\Users\Jomychan\Pictures\Screenshots\Jomy\Screenshot (70) update state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1"/>
            <a:ext cx="78486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521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6.1 Add </a:t>
            </a:r>
            <a:r>
              <a:rPr lang="en-US" dirty="0" smtClean="0"/>
              <a:t>Security question</a:t>
            </a:r>
            <a:endParaRPr lang="en-IN" dirty="0"/>
          </a:p>
        </p:txBody>
      </p:sp>
      <p:pic>
        <p:nvPicPr>
          <p:cNvPr id="4" name="Picture 3" descr="C:\Users\Jomychan\Pictures\Screenshots\Jomy\Screenshot (71) add security question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1"/>
            <a:ext cx="7620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6.2  Search </a:t>
            </a:r>
            <a:r>
              <a:rPr lang="en-US" dirty="0" smtClean="0"/>
              <a:t>Security question</a:t>
            </a:r>
            <a:endParaRPr lang="en-IN" dirty="0"/>
          </a:p>
        </p:txBody>
      </p:sp>
      <p:pic>
        <p:nvPicPr>
          <p:cNvPr id="4" name="Picture 3" descr="C:\Users\Jomychan\Pictures\Screenshots\Jomy\Screenshot (73) search security question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1"/>
            <a:ext cx="7924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600200"/>
          </a:xfrm>
        </p:spPr>
        <p:txBody>
          <a:bodyPr/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USER CASE</a:t>
            </a:r>
          </a:p>
        </p:txBody>
      </p:sp>
    </p:spTree>
    <p:extLst>
      <p:ext uri="{BB962C8B-B14F-4D97-AF65-F5344CB8AC3E}">
        <p14:creationId xmlns:p14="http://schemas.microsoft.com/office/powerpoint/2010/main" xmlns="" val="102867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6.3  Update </a:t>
            </a:r>
            <a:r>
              <a:rPr lang="en-US" dirty="0" smtClean="0"/>
              <a:t>Security question</a:t>
            </a:r>
            <a:endParaRPr lang="en-IN" dirty="0"/>
          </a:p>
        </p:txBody>
      </p:sp>
      <p:pic>
        <p:nvPicPr>
          <p:cNvPr id="4" name="Picture 3" descr="C:\Users\Jomychan\Pictures\Screenshots\Jomy\Screenshot (75) update  security question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1"/>
            <a:ext cx="78486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Site Management</a:t>
            </a:r>
          </a:p>
          <a:p>
            <a:pPr marL="0" indent="0">
              <a:buNone/>
            </a:pPr>
            <a:r>
              <a:rPr lang="en-US" dirty="0" smtClean="0"/>
              <a:t>      7.1 </a:t>
            </a:r>
            <a:r>
              <a:rPr lang="en-US" dirty="0" smtClean="0"/>
              <a:t>Search Properties</a:t>
            </a:r>
            <a:endParaRPr lang="en-IN" dirty="0"/>
          </a:p>
        </p:txBody>
      </p:sp>
      <p:pic>
        <p:nvPicPr>
          <p:cNvPr id="4" name="Picture 3" descr="C:\Users\Jomychan\Pictures\Screenshots\Jomy\Screenshot (76) search propertie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7924800" cy="4419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7.2 </a:t>
            </a:r>
            <a:r>
              <a:rPr lang="en-US" dirty="0" smtClean="0"/>
              <a:t>Update Properties</a:t>
            </a:r>
            <a:endParaRPr lang="en-IN" dirty="0"/>
          </a:p>
        </p:txBody>
      </p:sp>
      <p:pic>
        <p:nvPicPr>
          <p:cNvPr id="4" name="Picture 3" descr="C:\Users\Jomychan\Pictures\Screenshots\Jomy\Screenshot (77) update propertie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01000" cy="502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7.3 </a:t>
            </a:r>
            <a:r>
              <a:rPr lang="en-US" dirty="0" smtClean="0"/>
              <a:t>Add Properties</a:t>
            </a:r>
            <a:endParaRPr lang="en-IN" dirty="0"/>
          </a:p>
        </p:txBody>
      </p:sp>
      <p:pic>
        <p:nvPicPr>
          <p:cNvPr id="4" name="Picture 3" descr="C:\Users\Jomychan\Pictures\Screenshots\Jomy\Screenshot (79) add propertie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1"/>
            <a:ext cx="7772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402E-CE15-4B38-B3F2-420BE57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91264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7.4 </a:t>
            </a:r>
            <a:r>
              <a:rPr lang="en-US" dirty="0" smtClean="0"/>
              <a:t>View Properties</a:t>
            </a:r>
            <a:endParaRPr lang="en-IN" dirty="0"/>
          </a:p>
        </p:txBody>
      </p:sp>
      <p:pic>
        <p:nvPicPr>
          <p:cNvPr id="4" name="Picture 3" descr="C:\Users\Jomychan\Pictures\Screenshots\Jomy\Screenshot (78) view properties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1"/>
            <a:ext cx="7848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5947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600200"/>
          </a:xfrm>
        </p:spPr>
        <p:txBody>
          <a:bodyPr/>
          <a:lstStyle/>
          <a:p>
            <a:r>
              <a:rPr lang="en-IN" dirty="0"/>
              <a:t>TABLE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3298491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Currency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55255"/>
          <a:ext cx="6553200" cy="3507344"/>
        </p:xfrm>
        <a:graphic>
          <a:graphicData uri="http://schemas.openxmlformats.org/drawingml/2006/table">
            <a:tbl>
              <a:tblPr/>
              <a:tblGrid>
                <a:gridCol w="1607732"/>
                <a:gridCol w="1623855"/>
                <a:gridCol w="1626542"/>
                <a:gridCol w="1695071"/>
              </a:tblGrid>
              <a:tr h="268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name_ar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Name in Arabic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code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symbol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VARCHAR(5)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symbol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exchange_rate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FLOAT(16,8)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Currency Rate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decimals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ENUM('0', '1', '2', '3', '4', '5')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Number of points after decimal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is_base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ENUM('Yes', 'No')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Base  Currency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Currency status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97" marR="674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6254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Unit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057402"/>
          <a:ext cx="6629400" cy="2819397"/>
        </p:xfrm>
        <a:graphic>
          <a:graphicData uri="http://schemas.openxmlformats.org/drawingml/2006/table">
            <a:tbl>
              <a:tblPr/>
              <a:tblGrid>
                <a:gridCol w="1627019"/>
                <a:gridCol w="1642103"/>
                <a:gridCol w="1645382"/>
                <a:gridCol w="1714896"/>
              </a:tblGrid>
              <a:tr h="40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Unit id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Unit Name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name_ar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Unit Name in arabic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VARCHAR(10)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Unit code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5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Unit  status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127" marR="65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3530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</a:t>
            </a:r>
            <a:r>
              <a:rPr lang="en-US" dirty="0" smtClean="0"/>
              <a:t>Category </a:t>
            </a:r>
            <a:r>
              <a:rPr lang="en-US" dirty="0" smtClean="0"/>
              <a:t>images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40540"/>
          <a:ext cx="6095999" cy="2376920"/>
        </p:xfrm>
        <a:graphic>
          <a:graphicData uri="http://schemas.openxmlformats.org/drawingml/2006/table">
            <a:tbl>
              <a:tblPr/>
              <a:tblGrid>
                <a:gridCol w="2038180"/>
                <a:gridCol w="1295392"/>
                <a:gridCol w="1343237"/>
                <a:gridCol w="1419190"/>
              </a:tblGrid>
              <a:tr h="198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Category images 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category_master_id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category_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master_id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category_id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category_id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sub_category_id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sub_category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_id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apply_to_child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ENUM('Yes', 'No')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Image apply for children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VARCHAR(500)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Image file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category_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images Status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90" marR="64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1751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Banner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399" y="1676401"/>
          <a:ext cx="7162801" cy="3352799"/>
        </p:xfrm>
        <a:graphic>
          <a:graphicData uri="http://schemas.openxmlformats.org/drawingml/2006/table">
            <a:tbl>
              <a:tblPr/>
              <a:tblGrid>
                <a:gridCol w="1757725"/>
                <a:gridCol w="1774213"/>
                <a:gridCol w="1777796"/>
                <a:gridCol w="1853067"/>
              </a:tblGrid>
              <a:tr h="37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Banner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Image file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url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Banner url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target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ENUM('_SELF', '_BLANK')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Banner target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INT(10)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Banner priority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Banner status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90" marR="658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243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9290" y="838200"/>
            <a:ext cx="6922823" cy="519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3156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5. </a:t>
            </a:r>
            <a:r>
              <a:rPr lang="en-US" dirty="0" smtClean="0"/>
              <a:t>State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23999"/>
          <a:ext cx="7239001" cy="2971801"/>
        </p:xfrm>
        <a:graphic>
          <a:graphicData uri="http://schemas.openxmlformats.org/drawingml/2006/table">
            <a:tbl>
              <a:tblPr/>
              <a:tblGrid>
                <a:gridCol w="1753741"/>
                <a:gridCol w="1863534"/>
                <a:gridCol w="1772287"/>
                <a:gridCol w="1849439"/>
              </a:tblGrid>
              <a:tr h="42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State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State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name_ar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State name in arabic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country_id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country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State status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470" marR="67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539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Security </a:t>
            </a:r>
            <a:r>
              <a:rPr lang="en-US" dirty="0" smtClean="0"/>
              <a:t>Q</a:t>
            </a:r>
            <a:r>
              <a:rPr lang="en-US" dirty="0" smtClean="0"/>
              <a:t>uestions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77440"/>
          <a:ext cx="6096000" cy="2103120"/>
        </p:xfrm>
        <a:graphic>
          <a:graphicData uri="http://schemas.openxmlformats.org/drawingml/2006/table">
            <a:tbl>
              <a:tblPr/>
              <a:tblGrid>
                <a:gridCol w="1481675"/>
                <a:gridCol w="1569370"/>
                <a:gridCol w="1489592"/>
                <a:gridCol w="1555363"/>
              </a:tblGrid>
              <a:tr h="201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security_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questions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VARCHAR(250)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security_questions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question_ar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VARCHAR(250)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security_questions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in arabic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INT(10)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security_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questions priority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security_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questions status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71" marR="657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5395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7.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999" y="1295400"/>
          <a:ext cx="5938815" cy="4165600"/>
        </p:xfrm>
        <a:graphic>
          <a:graphicData uri="http://schemas.openxmlformats.org/drawingml/2006/table">
            <a:tbl>
              <a:tblPr/>
              <a:tblGrid>
                <a:gridCol w="1985992"/>
                <a:gridCol w="1296122"/>
                <a:gridCol w="1290896"/>
                <a:gridCol w="1365805"/>
              </a:tblGrid>
              <a:tr h="166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Field name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DataType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Constrains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PRIMARY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category_master_id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category_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master_id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category_id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category_id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sub_category_id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sub_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category_id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latin typeface="Times New Roman"/>
                          <a:ea typeface="Times New Roman"/>
                          <a:cs typeface="Times New Roman"/>
                        </a:rPr>
                        <a:t>product_type_id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Product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_type_id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name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name_ar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VARCHAR(100)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name in arabic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ENUM('Range', 'Number', 'Text', 'List')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type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default_value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VARCHAR(500)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Default value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default_value_ar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VARCHAR(500)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Default value in arabic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show_in_filters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ENUM('Yes', 'No')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filter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property_group_id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BIGINT(20)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Foreign Key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property_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group_id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INT(10)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Properties priority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status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ENUM('Active', 'Inactive')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Times New Roman"/>
                          <a:cs typeface="Times New Roman"/>
                        </a:rPr>
                        <a:t>Not Null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</a:rPr>
                        <a:t>Properties status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009" marR="530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539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50A7E-F82F-4C24-A198-FB8D2A74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600200"/>
          </a:xfrm>
        </p:spPr>
        <p:txBody>
          <a:bodyPr/>
          <a:lstStyle/>
          <a:p>
            <a:r>
              <a:rPr lang="en-US" dirty="0"/>
              <a:t>DATAFLOW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83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7E86A-EDFD-46B8-8BD5-921B7D2A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/>
          <a:lstStyle/>
          <a:p>
            <a:r>
              <a:rPr lang="en-US" dirty="0"/>
              <a:t>Context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49" name="Picture 1" descr="C:\Users\JomyChen\Downloads\dfd level 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1524000"/>
            <a:ext cx="6324600" cy="2971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14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4ABAB7-3E4D-47F8-B729-10EB3E22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552728"/>
          </a:xfrm>
        </p:spPr>
        <p:txBody>
          <a:bodyPr/>
          <a:lstStyle/>
          <a:p>
            <a:r>
              <a:rPr lang="en-US" dirty="0"/>
              <a:t>Level-1 DFD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647080DA-3873-4BCF-816D-1BF2837E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609600"/>
            <a:ext cx="59912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522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59D27-8F65-4058-849E-3B472E54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590964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1781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5255" y="260350"/>
            <a:ext cx="7802052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4912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578</TotalTime>
  <Words>730</Words>
  <Application>Microsoft Office PowerPoint</Application>
  <PresentationFormat>On-screen Show (4:3)</PresentationFormat>
  <Paragraphs>301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Executive</vt:lpstr>
      <vt:lpstr>Q8 Express</vt:lpstr>
      <vt:lpstr>Slide 2</vt:lpstr>
      <vt:lpstr>USER CASE</vt:lpstr>
      <vt:lpstr>Slide 4</vt:lpstr>
      <vt:lpstr>DATAFLOW DIAGRAM</vt:lpstr>
      <vt:lpstr>Slide 6</vt:lpstr>
      <vt:lpstr>Slide 7</vt:lpstr>
      <vt:lpstr>SEQUENCE DIAGRAM</vt:lpstr>
      <vt:lpstr>Slide 9</vt:lpstr>
      <vt:lpstr>ACTIVITY DIAGRAM</vt:lpstr>
      <vt:lpstr>Slide 11</vt:lpstr>
      <vt:lpstr>UI  Design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TABLE DESIGN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 OLICKAL</dc:creator>
  <cp:lastModifiedBy>JomyChen</cp:lastModifiedBy>
  <cp:revision>40</cp:revision>
  <dcterms:created xsi:type="dcterms:W3CDTF">2019-05-14T11:53:54Z</dcterms:created>
  <dcterms:modified xsi:type="dcterms:W3CDTF">2019-06-25T16:58:09Z</dcterms:modified>
</cp:coreProperties>
</file>