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mov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9" r:id="rId4"/>
    <p:sldId id="270" r:id="rId5"/>
    <p:sldId id="264" r:id="rId6"/>
    <p:sldId id="257" r:id="rId7"/>
    <p:sldId id="262" r:id="rId8"/>
    <p:sldId id="261" r:id="rId9"/>
    <p:sldId id="259" r:id="rId10"/>
    <p:sldId id="268" r:id="rId11"/>
    <p:sldId id="267" r:id="rId12"/>
    <p:sldId id="265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24EDB-EFC5-0346-9EB0-54B200254C80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67B98-4512-BF41-8E9C-0A14B40B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67B98-4512-BF41-8E9C-0A14B40BFD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67B98-4512-BF41-8E9C-0A14B40BFD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9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0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AC14-E555-2140-9AC5-748BF57A0352}" type="datetimeFigureOut">
              <a:rPr lang="en-US" smtClean="0"/>
              <a:t>7/6/16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9397-0991-2448-BB48-C417EFC1A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3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1" Type="http://schemas.microsoft.com/office/2007/relationships/media" Target="../media/media2.mov"/><Relationship Id="rId2" Type="http://schemas.openxmlformats.org/officeDocument/2006/relationships/video" Target="../media/media2.mo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tah.edu/~manasi/coursework/cs7960/p5/project5.html" TargetMode="External"/><Relationship Id="rId3" Type="http://schemas.openxmlformats.org/officeDocument/2006/relationships/hyperlink" Target="https://www.cse.unr.edu/~bebis/CS791E/Notes/DeformableContour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 for Robotics Singulation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Powers and Michael </a:t>
            </a:r>
            <a:r>
              <a:rPr lang="en-US" dirty="0" err="1" smtClean="0"/>
              <a:t>Laskey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9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pic>
        <p:nvPicPr>
          <p:cNvPr id="4" name="newShapes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5099" y="1431148"/>
            <a:ext cx="4994241" cy="499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85" y="274637"/>
            <a:ext cx="8741327" cy="1214073"/>
          </a:xfrm>
        </p:spPr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pic>
        <p:nvPicPr>
          <p:cNvPr id="4" name="supervised.mo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6212" y="1471678"/>
            <a:ext cx="4828142" cy="4828142"/>
          </a:xfrm>
        </p:spPr>
      </p:pic>
    </p:spTree>
    <p:extLst>
      <p:ext uri="{BB962C8B-B14F-4D97-AF65-F5344CB8AC3E}">
        <p14:creationId xmlns:p14="http://schemas.microsoft.com/office/powerpoint/2010/main" val="207703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assumptions about setup to </a:t>
            </a:r>
            <a:r>
              <a:rPr lang="en-US" dirty="0" err="1" smtClean="0"/>
              <a:t>YuMi</a:t>
            </a:r>
            <a:endParaRPr lang="en-US" dirty="0" smtClean="0"/>
          </a:p>
          <a:p>
            <a:r>
              <a:rPr lang="en-US" dirty="0" smtClean="0"/>
              <a:t>Find “object pixels” in point cloud by subtracting out any pixels below table’s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5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http://www.cs.utah.edu/~manasi/coursework/cs7960/p5/project5.html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>
                <a:hlinkClick r:id="rId3"/>
              </a:rPr>
              <a:t>https://www.cse.unr.edu/~bebis/CS791E/Notes/DeformableContours.pdf</a:t>
            </a:r>
            <a:r>
              <a:rPr lang="en-US" sz="1200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of singulation</a:t>
            </a:r>
          </a:p>
          <a:p>
            <a:r>
              <a:rPr lang="en-US" dirty="0" smtClean="0"/>
              <a:t>Reduction of variance in state in images</a:t>
            </a:r>
            <a:endParaRPr lang="en-US" dirty="0"/>
          </a:p>
        </p:txBody>
      </p:sp>
      <p:pic>
        <p:nvPicPr>
          <p:cNvPr id="6" name="Picture 5" descr="a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41" y="3080273"/>
            <a:ext cx="52070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0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 assumptions about environment</a:t>
            </a:r>
          </a:p>
          <a:p>
            <a:pPr lvl="1"/>
            <a:r>
              <a:rPr lang="en-US" dirty="0" smtClean="0"/>
              <a:t>Lighting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1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4000"/>
            <a:ext cx="44196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each object separately</a:t>
            </a:r>
          </a:p>
          <a:p>
            <a:r>
              <a:rPr lang="en-US" dirty="0" smtClean="0"/>
              <a:t>Measure distance between objects to detect singulation</a:t>
            </a:r>
          </a:p>
          <a:p>
            <a:r>
              <a:rPr lang="en-US" dirty="0" smtClean="0"/>
              <a:t>General technique for computer 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6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427"/>
            <a:ext cx="8229600" cy="6355833"/>
          </a:xfrm>
        </p:spPr>
        <p:txBody>
          <a:bodyPr/>
          <a:lstStyle/>
          <a:p>
            <a:r>
              <a:rPr lang="en-US" dirty="0" smtClean="0"/>
              <a:t>Outline each object to segment them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Latch onto contours by minimizing “energy” cost function with gradient descent</a:t>
            </a:r>
          </a:p>
          <a:p>
            <a:pPr lvl="1"/>
            <a:r>
              <a:rPr lang="en-US" dirty="0" smtClean="0"/>
              <a:t>E</a:t>
            </a:r>
            <a:r>
              <a:rPr lang="en-US" baseline="-25000" dirty="0" smtClean="0"/>
              <a:t>cont</a:t>
            </a:r>
            <a:r>
              <a:rPr lang="en-US" dirty="0" smtClean="0"/>
              <a:t> keeps points equally spaced</a:t>
            </a:r>
          </a:p>
          <a:p>
            <a:pPr lvl="1"/>
            <a:r>
              <a:rPr lang="en-US" dirty="0" smtClean="0"/>
              <a:t>E</a:t>
            </a:r>
            <a:r>
              <a:rPr lang="en-US" baseline="-25000" dirty="0" smtClean="0"/>
              <a:t>curv</a:t>
            </a:r>
            <a:r>
              <a:rPr lang="en-US" dirty="0" smtClean="0"/>
              <a:t> enforces smoothness</a:t>
            </a:r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image</a:t>
            </a:r>
            <a:r>
              <a:rPr lang="en-US" dirty="0" smtClean="0"/>
              <a:t> attracts to contours </a:t>
            </a:r>
          </a:p>
        </p:txBody>
      </p:sp>
      <p:pic>
        <p:nvPicPr>
          <p:cNvPr id="4" name="Picture 3" descr="eq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81" y="2066115"/>
            <a:ext cx="5562565" cy="9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2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st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51" y="736724"/>
            <a:ext cx="7583738" cy="50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5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3783" cy="4525963"/>
          </a:xfrm>
        </p:spPr>
        <p:txBody>
          <a:bodyPr/>
          <a:lstStyle/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2"/>
            <a:r>
              <a:rPr lang="en-US" dirty="0" smtClean="0"/>
              <a:t>36 s for 200 x 160 image</a:t>
            </a:r>
            <a:endParaRPr lang="en-US" dirty="0" smtClean="0"/>
          </a:p>
          <a:p>
            <a:pPr lvl="1"/>
            <a:r>
              <a:rPr lang="en-US" dirty="0" smtClean="0"/>
              <a:t>Initial snake positions important</a:t>
            </a:r>
          </a:p>
          <a:p>
            <a:pPr lvl="1"/>
            <a:r>
              <a:rPr lang="en-US" dirty="0" smtClean="0"/>
              <a:t>Too general; can assume more about setup in robotics</a:t>
            </a:r>
          </a:p>
          <a:p>
            <a:pPr lvl="2"/>
            <a:r>
              <a:rPr lang="en-US" dirty="0" smtClean="0"/>
              <a:t>Fixed background </a:t>
            </a:r>
          </a:p>
          <a:p>
            <a:pPr lvl="2"/>
            <a:r>
              <a:rPr lang="en-US" dirty="0" smtClean="0"/>
              <a:t>Fixed lighting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4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Associates groups of pixels into object clusters to segment them</a:t>
            </a:r>
          </a:p>
          <a:p>
            <a:pPr lvl="1"/>
            <a:r>
              <a:rPr lang="en-US" dirty="0" smtClean="0"/>
              <a:t>Distance determined by definition of singulation</a:t>
            </a:r>
          </a:p>
          <a:p>
            <a:r>
              <a:rPr lang="en-US" dirty="0" smtClean="0"/>
              <a:t>Assumes image is binary- knows if a given pixel belongs to an object</a:t>
            </a:r>
          </a:p>
          <a:p>
            <a:r>
              <a:rPr lang="en-US" dirty="0" smtClean="0"/>
              <a:t>Fast after using sparse edge pixels for distance checks</a:t>
            </a:r>
          </a:p>
        </p:txBody>
      </p:sp>
    </p:spTree>
    <p:extLst>
      <p:ext uri="{BB962C8B-B14F-4D97-AF65-F5344CB8AC3E}">
        <p14:creationId xmlns:p14="http://schemas.microsoft.com/office/powerpoint/2010/main" val="146540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211</Words>
  <Application>Microsoft Macintosh PowerPoint</Application>
  <PresentationFormat>On-screen Show (4:3)</PresentationFormat>
  <Paragraphs>45</Paragraphs>
  <Slides>13</Slides>
  <Notes>2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Vision for Robotics Singulation</vt:lpstr>
      <vt:lpstr>Goals</vt:lpstr>
      <vt:lpstr>Secondary Goal</vt:lpstr>
      <vt:lpstr>PowerPoint Presentation</vt:lpstr>
      <vt:lpstr>Segmentation</vt:lpstr>
      <vt:lpstr>Snakes</vt:lpstr>
      <vt:lpstr>PowerPoint Presentation</vt:lpstr>
      <vt:lpstr>Snakes</vt:lpstr>
      <vt:lpstr>Connected Components</vt:lpstr>
      <vt:lpstr>Connected Components</vt:lpstr>
      <vt:lpstr>Connected Components</vt:lpstr>
      <vt:lpstr>Connected Components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Powers</dc:creator>
  <cp:lastModifiedBy>Chris Powers</cp:lastModifiedBy>
  <cp:revision>39</cp:revision>
  <dcterms:created xsi:type="dcterms:W3CDTF">2016-07-06T17:56:59Z</dcterms:created>
  <dcterms:modified xsi:type="dcterms:W3CDTF">2016-07-06T19:31:25Z</dcterms:modified>
</cp:coreProperties>
</file>