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38404800" cx="38404800"/>
  <p:notesSz cx="7010400" cy="9271000"/>
  <p:embeddedFontLst>
    <p:embeddedFont>
      <p:font typeface="Montserrat"/>
      <p:regular r:id="rId7"/>
      <p:bold r:id="rId8"/>
      <p:italic r:id="rId9"/>
      <p:boldItalic r:id="rId10"/>
    </p:embeddedFont>
    <p:embeddedFont>
      <p:font typeface="Montserrat Medium"/>
      <p:regular r:id="rId11"/>
      <p:bold r:id="rId12"/>
      <p:italic r:id="rId13"/>
      <p:boldItalic r:id="rId14"/>
    </p:embeddedFont>
    <p:embeddedFont>
      <p:font typeface="Montserrat Light"/>
      <p:regular r:id="rId15"/>
      <p:bold r:id="rId16"/>
      <p:italic r:id="rId17"/>
      <p:boldItalic r:id="rId18"/>
    </p:embeddedFont>
    <p:embeddedFont>
      <p:font typeface="Libre Baskerville"/>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guide id="2" pos="16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orient="horz"/>
        <p:guide pos="1680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Baskerville-bold.fntdata"/><Relationship Id="rId11" Type="http://schemas.openxmlformats.org/officeDocument/2006/relationships/font" Target="fonts/MontserratMedium-regular.fntdata"/><Relationship Id="rId10" Type="http://schemas.openxmlformats.org/officeDocument/2006/relationships/font" Target="fonts/Montserrat-boldItalic.fntdata"/><Relationship Id="rId21" Type="http://schemas.openxmlformats.org/officeDocument/2006/relationships/font" Target="fonts/LibreBaskerville-italic.fntdata"/><Relationship Id="rId13" Type="http://schemas.openxmlformats.org/officeDocument/2006/relationships/font" Target="fonts/MontserratMedium-italic.fntdata"/><Relationship Id="rId12" Type="http://schemas.openxmlformats.org/officeDocument/2006/relationships/font" Target="fonts/Montserrat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italic.fntdata"/><Relationship Id="rId15" Type="http://schemas.openxmlformats.org/officeDocument/2006/relationships/font" Target="fonts/MontserratLight-regular.fntdata"/><Relationship Id="rId14" Type="http://schemas.openxmlformats.org/officeDocument/2006/relationships/font" Target="fonts/MontserratMedium-boldItalic.fntdata"/><Relationship Id="rId17" Type="http://schemas.openxmlformats.org/officeDocument/2006/relationships/font" Target="fonts/MontserratLight-italic.fntdata"/><Relationship Id="rId16" Type="http://schemas.openxmlformats.org/officeDocument/2006/relationships/font" Target="fonts/MontserratLight-bold.fntdata"/><Relationship Id="rId5" Type="http://schemas.openxmlformats.org/officeDocument/2006/relationships/notesMaster" Target="notesMasters/notesMaster1.xml"/><Relationship Id="rId19" Type="http://schemas.openxmlformats.org/officeDocument/2006/relationships/font" Target="fonts/LibreBaskerville-regular.fntdata"/><Relationship Id="rId6" Type="http://schemas.openxmlformats.org/officeDocument/2006/relationships/slide" Target="slides/slide1.xml"/><Relationship Id="rId18" Type="http://schemas.openxmlformats.org/officeDocument/2006/relationships/font" Target="fonts/MontserratLight-boldItalic.fntdata"/><Relationship Id="rId7" Type="http://schemas.openxmlformats.org/officeDocument/2006/relationships/font" Target="fonts/Montserrat-regular.fntdata"/><Relationship Id="rId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752853" y="695325"/>
            <a:ext cx="3505500" cy="347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03725"/>
            <a:ext cx="5608300" cy="417195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701025" y="4403725"/>
            <a:ext cx="5608300" cy="4171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US">
                <a:solidFill>
                  <a:schemeClr val="dk1"/>
                </a:solidFill>
              </a:rPr>
              <a:t>Bloomberg.com</a:t>
            </a:r>
            <a:r>
              <a:rPr lang="en-US">
                <a:solidFill>
                  <a:schemeClr val="dk1"/>
                </a:solidFill>
              </a:rPr>
              <a:t>, Bloomberg, www.bloomberg.com/news/features/2017-12-05/how-ai-will-invade-every-corner-of-wall-street.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Brackenridge, Gary. “Artificial Intelligence Is Transforming Investment Strategies.” </a:t>
            </a:r>
            <a:r>
              <a:rPr i="1" lang="en-US">
                <a:solidFill>
                  <a:schemeClr val="dk1"/>
                </a:solidFill>
              </a:rPr>
              <a:t>CNBC</a:t>
            </a:r>
            <a:r>
              <a:rPr lang="en-US">
                <a:solidFill>
                  <a:schemeClr val="dk1"/>
                </a:solidFill>
              </a:rPr>
              <a:t>, CNBC, 6 June 2017, www.cnbc.com/2017/06/06/machine-learning-transforms-investment-strategies-for-asset-managers.html.</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Britz, Denny. “Introduction to Learning to Trade with Reinforcement Learning.” </a:t>
            </a:r>
            <a:r>
              <a:rPr i="1" lang="en-US">
                <a:solidFill>
                  <a:schemeClr val="dk1"/>
                </a:solidFill>
              </a:rPr>
              <a:t>WildML</a:t>
            </a:r>
            <a:r>
              <a:rPr lang="en-US">
                <a:solidFill>
                  <a:schemeClr val="dk1"/>
                </a:solidFill>
              </a:rPr>
              <a:t>, 11 Feb. 2018, www.wildml.com/2018/02/introduction-to-learning-to-trade-with-reinforcement-learning/.</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Byrnes, Nanette. “Traders Are out, Computer Engineers Are in, as Goldman Sachs Goes Digital.” </a:t>
            </a:r>
            <a:r>
              <a:rPr i="1" lang="en-US">
                <a:solidFill>
                  <a:schemeClr val="dk1"/>
                </a:solidFill>
              </a:rPr>
              <a:t>MIT Technology Review</a:t>
            </a:r>
            <a:r>
              <a:rPr lang="en-US">
                <a:solidFill>
                  <a:schemeClr val="dk1"/>
                </a:solidFill>
              </a:rPr>
              <a:t>, MIT Technology Review, 19 Apr. 2018, www.technologyreview.com/s/603431/as-goldman-embraces-automation-even-the-masters-of-the-universe-are-threatened/.</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Coles, Terri. “How AI Trading Systems Will Shake Up Wall Street.” </a:t>
            </a:r>
            <a:r>
              <a:rPr i="1" lang="en-US">
                <a:solidFill>
                  <a:schemeClr val="dk1"/>
                </a:solidFill>
              </a:rPr>
              <a:t>IT Pro</a:t>
            </a:r>
            <a:r>
              <a:rPr lang="en-US">
                <a:solidFill>
                  <a:schemeClr val="dk1"/>
                </a:solidFill>
              </a:rPr>
              <a:t>, 21 Mar. 2018, www.itprotoday.com/machine-learning/how-ai-trading-systems-will-shake-wall-street.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Coles, Terri. “How AI Trading Systems Will Shake Up Wall Street.” </a:t>
            </a:r>
            <a:r>
              <a:rPr i="1" lang="en-US">
                <a:solidFill>
                  <a:schemeClr val="dk1"/>
                </a:solidFill>
              </a:rPr>
              <a:t>IT Pro</a:t>
            </a:r>
            <a:r>
              <a:rPr lang="en-US">
                <a:solidFill>
                  <a:schemeClr val="dk1"/>
                </a:solidFill>
              </a:rPr>
              <a:t>, 21 Mar. 2018, www.itprotoday.com/machine-learning/how-ai-trading-systems-will-shake-wall-street.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“Google Colaboratory.” </a:t>
            </a:r>
            <a:r>
              <a:rPr i="1" lang="en-US">
                <a:solidFill>
                  <a:schemeClr val="dk1"/>
                </a:solidFill>
              </a:rPr>
              <a:t>Google</a:t>
            </a:r>
            <a:r>
              <a:rPr lang="en-US">
                <a:solidFill>
                  <a:schemeClr val="dk1"/>
                </a:solidFill>
              </a:rPr>
              <a:t>, Google, colab.research.google.com/gist/gjlr2000/15da1e50cebf856cdcea9adfdd655d31/qtrader.i-pynb#scrollTo=0seJSxYgamuh.</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Harwell, Drew. “A Down Day on the Markets? Analysts Say Blame the Machines.” </a:t>
            </a:r>
            <a:r>
              <a:rPr i="1" lang="en-US">
                <a:solidFill>
                  <a:schemeClr val="dk1"/>
                </a:solidFill>
              </a:rPr>
              <a:t>The Washington Post</a:t>
            </a:r>
            <a:r>
              <a:rPr lang="en-US">
                <a:solidFill>
                  <a:schemeClr val="dk1"/>
                </a:solidFill>
              </a:rPr>
              <a:t>, WP Company, 6 Feb. 2018, www.washingtonpost.com/news/the-switch/wp/2018/02/06/algorithms-just-made-a-couple-crazy-trading-days-that-much-crazier/?noredirect=on&amp;utm_term=.85980f889e6b.</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Jonathan. “Developing High Performing Trading Strategies with Genetic Programming.” </a:t>
            </a:r>
            <a:r>
              <a:rPr i="1" lang="en-US">
                <a:solidFill>
                  <a:schemeClr val="dk1"/>
                </a:solidFill>
              </a:rPr>
              <a:t>QUANTITATIVE RESEARCH AND TRADING</a:t>
            </a:r>
            <a:r>
              <a:rPr lang="en-US">
                <a:solidFill>
                  <a:schemeClr val="dk1"/>
                </a:solidFill>
              </a:rPr>
              <a:t>, 9 Sept. 2018, jonathankinlay.com/2018/09/developing-trading-strategies-with-genetic-programming/.</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Research, Inc. Lucena. “Applying Deep Reinforcement Learning to Trading with Dr. Tucker Balch.” </a:t>
            </a:r>
            <a:r>
              <a:rPr i="1" lang="en-US">
                <a:solidFill>
                  <a:schemeClr val="dk1"/>
                </a:solidFill>
              </a:rPr>
              <a:t>YouTube</a:t>
            </a:r>
            <a:r>
              <a:rPr lang="en-US">
                <a:solidFill>
                  <a:schemeClr val="dk1"/>
                </a:solidFill>
              </a:rPr>
              <a:t>, YouTube, 26 Sept. 2018, www.youtube.com/watch?v=Pka0DC_P17k.</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samre12. “samre12/Deep-Trading-Agent.” </a:t>
            </a:r>
            <a:r>
              <a:rPr i="1" lang="en-US">
                <a:solidFill>
                  <a:schemeClr val="dk1"/>
                </a:solidFill>
              </a:rPr>
              <a:t>GitHub</a:t>
            </a:r>
            <a:r>
              <a:rPr lang="en-US">
                <a:solidFill>
                  <a:schemeClr val="dk1"/>
                </a:solidFill>
              </a:rPr>
              <a:t>, 14 Apr. 2018, github.com/samre12/deep-trading-agent.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Zhou, et al. “Stock Market Prediction on High-Frequency Data Using Generative Adversarial Nets.” </a:t>
            </a:r>
            <a:r>
              <a:rPr i="1" lang="en-US">
                <a:solidFill>
                  <a:schemeClr val="dk1"/>
                </a:solidFill>
              </a:rPr>
              <a:t>Advances in Decision Sciences</a:t>
            </a:r>
            <a:r>
              <a:rPr lang="en-US">
                <a:solidFill>
                  <a:schemeClr val="dk1"/>
                </a:solidFill>
              </a:rPr>
              <a:t>, Hindawi, 15 Apr. 2018, www.hindawi.com/journals/mpe/2018/4907423/.</a:t>
            </a:r>
            <a:endParaRPr>
              <a:solidFill>
                <a:schemeClr val="dk1"/>
              </a:solidFill>
            </a:endParaRPr>
          </a:p>
          <a:p>
            <a:pPr indent="0" lvl="0" marL="0" rtl="0" algn="l">
              <a:spcBef>
                <a:spcPts val="0"/>
              </a:spcBef>
              <a:spcAft>
                <a:spcPts val="0"/>
              </a:spcAft>
              <a:buNone/>
            </a:pPr>
            <a:r>
              <a:t/>
            </a:r>
            <a:endParaRPr/>
          </a:p>
        </p:txBody>
      </p:sp>
      <p:sp>
        <p:nvSpPr>
          <p:cNvPr id="81" name="Google Shape;81;p1:notes"/>
          <p:cNvSpPr/>
          <p:nvPr>
            <p:ph idx="2" type="sldImg"/>
          </p:nvPr>
        </p:nvSpPr>
        <p:spPr>
          <a:xfrm>
            <a:off x="1752853" y="695325"/>
            <a:ext cx="3505500" cy="3476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7" name="Shape 67"/>
        <p:cNvGrpSpPr/>
        <p:nvPr/>
      </p:nvGrpSpPr>
      <p:grpSpPr>
        <a:xfrm>
          <a:off x="0" y="0"/>
          <a:ext cx="0" cy="0"/>
          <a:chOff x="0" y="0"/>
          <a:chExt cx="0" cy="0"/>
        </a:xfrm>
      </p:grpSpPr>
      <p:sp>
        <p:nvSpPr>
          <p:cNvPr id="68" name="Google Shape;68;p11"/>
          <p:cNvSpPr txBox="1"/>
          <p:nvPr>
            <p:ph type="title"/>
          </p:nvPr>
        </p:nvSpPr>
        <p:spPr>
          <a:xfrm>
            <a:off x="1920240" y="1537973"/>
            <a:ext cx="34564200" cy="6400800"/>
          </a:xfrm>
          <a:prstGeom prst="rect">
            <a:avLst/>
          </a:prstGeom>
          <a:noFill/>
          <a:ln>
            <a:noFill/>
          </a:ln>
        </p:spPr>
        <p:txBody>
          <a:bodyPr anchorCtr="0" anchor="ctr" bIns="188050" lIns="376100" spcFirstLastPara="1" rIns="376100" wrap="square" tIns="18805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1"/>
          <p:cNvSpPr txBox="1"/>
          <p:nvPr>
            <p:ph idx="1" type="body"/>
          </p:nvPr>
        </p:nvSpPr>
        <p:spPr>
          <a:xfrm rot="5400000">
            <a:off x="6529708" y="4351772"/>
            <a:ext cx="25345500" cy="34564200"/>
          </a:xfrm>
          <a:prstGeom prst="rect">
            <a:avLst/>
          </a:prstGeom>
          <a:noFill/>
          <a:ln>
            <a:noFill/>
          </a:ln>
        </p:spPr>
        <p:txBody>
          <a:bodyPr anchorCtr="0" anchor="t" bIns="188050" lIns="376100" spcFirstLastPara="1" rIns="376100" wrap="square" tIns="18805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11"/>
          <p:cNvSpPr txBox="1"/>
          <p:nvPr>
            <p:ph idx="10" type="dt"/>
          </p:nvPr>
        </p:nvSpPr>
        <p:spPr>
          <a:xfrm>
            <a:off x="1920240" y="35595569"/>
            <a:ext cx="8961000" cy="2044800"/>
          </a:xfrm>
          <a:prstGeom prst="rect">
            <a:avLst/>
          </a:prstGeom>
          <a:noFill/>
          <a:ln>
            <a:noFill/>
          </a:ln>
        </p:spPr>
        <p:txBody>
          <a:bodyPr anchorCtr="0" anchor="ctr" bIns="188050" lIns="376100" spcFirstLastPara="1" rIns="376100" wrap="square" tIns="1880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1" type="ftr"/>
          </p:nvPr>
        </p:nvSpPr>
        <p:spPr>
          <a:xfrm>
            <a:off x="13121641" y="35595569"/>
            <a:ext cx="12161400" cy="2044800"/>
          </a:xfrm>
          <a:prstGeom prst="rect">
            <a:avLst/>
          </a:prstGeom>
          <a:noFill/>
          <a:ln>
            <a:noFill/>
          </a:ln>
        </p:spPr>
        <p:txBody>
          <a:bodyPr anchorCtr="0" anchor="ctr" bIns="188050" lIns="376100" spcFirstLastPara="1" rIns="376100" wrap="square" tIns="1880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2" type="sldNum"/>
          </p:nvPr>
        </p:nvSpPr>
        <p:spPr>
          <a:xfrm>
            <a:off x="27523442" y="35595569"/>
            <a:ext cx="8961000" cy="2044800"/>
          </a:xfrm>
          <a:prstGeom prst="rect">
            <a:avLst/>
          </a:prstGeom>
          <a:noFill/>
          <a:ln>
            <a:noFill/>
          </a:ln>
        </p:spPr>
        <p:txBody>
          <a:bodyPr anchorCtr="0" anchor="ctr" bIns="188050" lIns="376100" spcFirstLastPara="1" rIns="376100" wrap="square" tIns="188050">
            <a:noAutofit/>
          </a:bodyPr>
          <a:lstStyle>
            <a:lvl1pPr indent="0" lvl="0" marL="0" algn="r">
              <a:spcBef>
                <a:spcPts val="0"/>
              </a:spcBef>
              <a:buNone/>
              <a:defRPr b="0" i="0" sz="4900" u="none" cap="none" strike="noStrike">
                <a:solidFill>
                  <a:srgbClr val="888888"/>
                </a:solidFill>
                <a:latin typeface="Calibri"/>
                <a:ea typeface="Calibri"/>
                <a:cs typeface="Calibri"/>
                <a:sym typeface="Calibri"/>
              </a:defRPr>
            </a:lvl1pPr>
            <a:lvl2pPr indent="0" lvl="1" marL="0" algn="r">
              <a:spcBef>
                <a:spcPts val="0"/>
              </a:spcBef>
              <a:buNone/>
              <a:defRPr b="0" i="0" sz="4900" u="none" cap="none" strike="noStrike">
                <a:solidFill>
                  <a:srgbClr val="888888"/>
                </a:solidFill>
                <a:latin typeface="Calibri"/>
                <a:ea typeface="Calibri"/>
                <a:cs typeface="Calibri"/>
                <a:sym typeface="Calibri"/>
              </a:defRPr>
            </a:lvl2pPr>
            <a:lvl3pPr indent="0" lvl="2" marL="0" algn="r">
              <a:spcBef>
                <a:spcPts val="0"/>
              </a:spcBef>
              <a:buNone/>
              <a:defRPr b="0" i="0" sz="4900" u="none" cap="none" strike="noStrike">
                <a:solidFill>
                  <a:srgbClr val="888888"/>
                </a:solidFill>
                <a:latin typeface="Calibri"/>
                <a:ea typeface="Calibri"/>
                <a:cs typeface="Calibri"/>
                <a:sym typeface="Calibri"/>
              </a:defRPr>
            </a:lvl3pPr>
            <a:lvl4pPr indent="0" lvl="3" marL="0" algn="r">
              <a:spcBef>
                <a:spcPts val="0"/>
              </a:spcBef>
              <a:buNone/>
              <a:defRPr b="0" i="0" sz="4900" u="none" cap="none" strike="noStrike">
                <a:solidFill>
                  <a:srgbClr val="888888"/>
                </a:solidFill>
                <a:latin typeface="Calibri"/>
                <a:ea typeface="Calibri"/>
                <a:cs typeface="Calibri"/>
                <a:sym typeface="Calibri"/>
              </a:defRPr>
            </a:lvl4pPr>
            <a:lvl5pPr indent="0" lvl="4" marL="0" algn="r">
              <a:spcBef>
                <a:spcPts val="0"/>
              </a:spcBef>
              <a:buNone/>
              <a:defRPr b="0" i="0" sz="4900" u="none" cap="none" strike="noStrike">
                <a:solidFill>
                  <a:srgbClr val="888888"/>
                </a:solidFill>
                <a:latin typeface="Calibri"/>
                <a:ea typeface="Calibri"/>
                <a:cs typeface="Calibri"/>
                <a:sym typeface="Calibri"/>
              </a:defRPr>
            </a:lvl5pPr>
            <a:lvl6pPr indent="0" lvl="5" marL="0" algn="r">
              <a:spcBef>
                <a:spcPts val="0"/>
              </a:spcBef>
              <a:buNone/>
              <a:defRPr b="0" i="0" sz="4900" u="none" cap="none" strike="noStrike">
                <a:solidFill>
                  <a:srgbClr val="888888"/>
                </a:solidFill>
                <a:latin typeface="Calibri"/>
                <a:ea typeface="Calibri"/>
                <a:cs typeface="Calibri"/>
                <a:sym typeface="Calibri"/>
              </a:defRPr>
            </a:lvl6pPr>
            <a:lvl7pPr indent="0" lvl="6" marL="0" algn="r">
              <a:spcBef>
                <a:spcPts val="0"/>
              </a:spcBef>
              <a:buNone/>
              <a:defRPr b="0" i="0" sz="4900" u="none" cap="none" strike="noStrike">
                <a:solidFill>
                  <a:srgbClr val="888888"/>
                </a:solidFill>
                <a:latin typeface="Calibri"/>
                <a:ea typeface="Calibri"/>
                <a:cs typeface="Calibri"/>
                <a:sym typeface="Calibri"/>
              </a:defRPr>
            </a:lvl7pPr>
            <a:lvl8pPr indent="0" lvl="7" marL="0" algn="r">
              <a:spcBef>
                <a:spcPts val="0"/>
              </a:spcBef>
              <a:buNone/>
              <a:defRPr b="0" i="0" sz="4900" u="none" cap="none" strike="noStrike">
                <a:solidFill>
                  <a:srgbClr val="888888"/>
                </a:solidFill>
                <a:latin typeface="Calibri"/>
                <a:ea typeface="Calibri"/>
                <a:cs typeface="Calibri"/>
                <a:sym typeface="Calibri"/>
              </a:defRPr>
            </a:lvl8pPr>
            <a:lvl9pPr indent="0" lvl="8" marL="0" algn="r">
              <a:spcBef>
                <a:spcPts val="0"/>
              </a:spcBef>
              <a:buNone/>
              <a:defRPr b="0" i="0" sz="4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12"/>
          <p:cNvSpPr txBox="1"/>
          <p:nvPr>
            <p:ph type="title"/>
          </p:nvPr>
        </p:nvSpPr>
        <p:spPr>
          <a:xfrm rot="5400000">
            <a:off x="15779761" y="13601575"/>
            <a:ext cx="32768400" cy="8641200"/>
          </a:xfrm>
          <a:prstGeom prst="rect">
            <a:avLst/>
          </a:prstGeom>
          <a:noFill/>
          <a:ln>
            <a:noFill/>
          </a:ln>
        </p:spPr>
        <p:txBody>
          <a:bodyPr anchorCtr="0" anchor="ctr" bIns="188050" lIns="376100" spcFirstLastPara="1" rIns="376100" wrap="square" tIns="18805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
          <p:cNvSpPr txBox="1"/>
          <p:nvPr>
            <p:ph idx="1" type="body"/>
          </p:nvPr>
        </p:nvSpPr>
        <p:spPr>
          <a:xfrm rot="5400000">
            <a:off x="-1822350" y="5280625"/>
            <a:ext cx="32768400" cy="25283100"/>
          </a:xfrm>
          <a:prstGeom prst="rect">
            <a:avLst/>
          </a:prstGeom>
          <a:noFill/>
          <a:ln>
            <a:noFill/>
          </a:ln>
        </p:spPr>
        <p:txBody>
          <a:bodyPr anchorCtr="0" anchor="t" bIns="188050" lIns="376100" spcFirstLastPara="1" rIns="376100" wrap="square" tIns="18805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12"/>
          <p:cNvSpPr txBox="1"/>
          <p:nvPr>
            <p:ph idx="10" type="dt"/>
          </p:nvPr>
        </p:nvSpPr>
        <p:spPr>
          <a:xfrm>
            <a:off x="1920240" y="35595569"/>
            <a:ext cx="8961000" cy="2044800"/>
          </a:xfrm>
          <a:prstGeom prst="rect">
            <a:avLst/>
          </a:prstGeom>
          <a:noFill/>
          <a:ln>
            <a:noFill/>
          </a:ln>
        </p:spPr>
        <p:txBody>
          <a:bodyPr anchorCtr="0" anchor="ctr" bIns="188050" lIns="376100" spcFirstLastPara="1" rIns="376100" wrap="square" tIns="1880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1" type="ftr"/>
          </p:nvPr>
        </p:nvSpPr>
        <p:spPr>
          <a:xfrm>
            <a:off x="13121641" y="35595569"/>
            <a:ext cx="12161400" cy="2044800"/>
          </a:xfrm>
          <a:prstGeom prst="rect">
            <a:avLst/>
          </a:prstGeom>
          <a:noFill/>
          <a:ln>
            <a:noFill/>
          </a:ln>
        </p:spPr>
        <p:txBody>
          <a:bodyPr anchorCtr="0" anchor="ctr" bIns="188050" lIns="376100" spcFirstLastPara="1" rIns="376100" wrap="square" tIns="1880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2" type="sldNum"/>
          </p:nvPr>
        </p:nvSpPr>
        <p:spPr>
          <a:xfrm>
            <a:off x="27523442" y="35595569"/>
            <a:ext cx="8961000" cy="2044800"/>
          </a:xfrm>
          <a:prstGeom prst="rect">
            <a:avLst/>
          </a:prstGeom>
          <a:noFill/>
          <a:ln>
            <a:noFill/>
          </a:ln>
        </p:spPr>
        <p:txBody>
          <a:bodyPr anchorCtr="0" anchor="ctr" bIns="188050" lIns="376100" spcFirstLastPara="1" rIns="376100" wrap="square" tIns="188050">
            <a:noAutofit/>
          </a:bodyPr>
          <a:lstStyle>
            <a:lvl1pPr indent="0" lvl="0" marL="0" algn="r">
              <a:spcBef>
                <a:spcPts val="0"/>
              </a:spcBef>
              <a:buNone/>
              <a:defRPr b="0" i="0" sz="4900" u="none" cap="none" strike="noStrike">
                <a:solidFill>
                  <a:srgbClr val="888888"/>
                </a:solidFill>
                <a:latin typeface="Calibri"/>
                <a:ea typeface="Calibri"/>
                <a:cs typeface="Calibri"/>
                <a:sym typeface="Calibri"/>
              </a:defRPr>
            </a:lvl1pPr>
            <a:lvl2pPr indent="0" lvl="1" marL="0" algn="r">
              <a:spcBef>
                <a:spcPts val="0"/>
              </a:spcBef>
              <a:buNone/>
              <a:defRPr b="0" i="0" sz="4900" u="none" cap="none" strike="noStrike">
                <a:solidFill>
                  <a:srgbClr val="888888"/>
                </a:solidFill>
                <a:latin typeface="Calibri"/>
                <a:ea typeface="Calibri"/>
                <a:cs typeface="Calibri"/>
                <a:sym typeface="Calibri"/>
              </a:defRPr>
            </a:lvl2pPr>
            <a:lvl3pPr indent="0" lvl="2" marL="0" algn="r">
              <a:spcBef>
                <a:spcPts val="0"/>
              </a:spcBef>
              <a:buNone/>
              <a:defRPr b="0" i="0" sz="4900" u="none" cap="none" strike="noStrike">
                <a:solidFill>
                  <a:srgbClr val="888888"/>
                </a:solidFill>
                <a:latin typeface="Calibri"/>
                <a:ea typeface="Calibri"/>
                <a:cs typeface="Calibri"/>
                <a:sym typeface="Calibri"/>
              </a:defRPr>
            </a:lvl3pPr>
            <a:lvl4pPr indent="0" lvl="3" marL="0" algn="r">
              <a:spcBef>
                <a:spcPts val="0"/>
              </a:spcBef>
              <a:buNone/>
              <a:defRPr b="0" i="0" sz="4900" u="none" cap="none" strike="noStrike">
                <a:solidFill>
                  <a:srgbClr val="888888"/>
                </a:solidFill>
                <a:latin typeface="Calibri"/>
                <a:ea typeface="Calibri"/>
                <a:cs typeface="Calibri"/>
                <a:sym typeface="Calibri"/>
              </a:defRPr>
            </a:lvl4pPr>
            <a:lvl5pPr indent="0" lvl="4" marL="0" algn="r">
              <a:spcBef>
                <a:spcPts val="0"/>
              </a:spcBef>
              <a:buNone/>
              <a:defRPr b="0" i="0" sz="4900" u="none" cap="none" strike="noStrike">
                <a:solidFill>
                  <a:srgbClr val="888888"/>
                </a:solidFill>
                <a:latin typeface="Calibri"/>
                <a:ea typeface="Calibri"/>
                <a:cs typeface="Calibri"/>
                <a:sym typeface="Calibri"/>
              </a:defRPr>
            </a:lvl5pPr>
            <a:lvl6pPr indent="0" lvl="5" marL="0" algn="r">
              <a:spcBef>
                <a:spcPts val="0"/>
              </a:spcBef>
              <a:buNone/>
              <a:defRPr b="0" i="0" sz="4900" u="none" cap="none" strike="noStrike">
                <a:solidFill>
                  <a:srgbClr val="888888"/>
                </a:solidFill>
                <a:latin typeface="Calibri"/>
                <a:ea typeface="Calibri"/>
                <a:cs typeface="Calibri"/>
                <a:sym typeface="Calibri"/>
              </a:defRPr>
            </a:lvl6pPr>
            <a:lvl7pPr indent="0" lvl="6" marL="0" algn="r">
              <a:spcBef>
                <a:spcPts val="0"/>
              </a:spcBef>
              <a:buNone/>
              <a:defRPr b="0" i="0" sz="4900" u="none" cap="none" strike="noStrike">
                <a:solidFill>
                  <a:srgbClr val="888888"/>
                </a:solidFill>
                <a:latin typeface="Calibri"/>
                <a:ea typeface="Calibri"/>
                <a:cs typeface="Calibri"/>
                <a:sym typeface="Calibri"/>
              </a:defRPr>
            </a:lvl7pPr>
            <a:lvl8pPr indent="0" lvl="7" marL="0" algn="r">
              <a:spcBef>
                <a:spcPts val="0"/>
              </a:spcBef>
              <a:buNone/>
              <a:defRPr b="0" i="0" sz="4900" u="none" cap="none" strike="noStrike">
                <a:solidFill>
                  <a:srgbClr val="888888"/>
                </a:solidFill>
                <a:latin typeface="Calibri"/>
                <a:ea typeface="Calibri"/>
                <a:cs typeface="Calibri"/>
                <a:sym typeface="Calibri"/>
              </a:defRPr>
            </a:lvl8pPr>
            <a:lvl9pPr indent="0" lvl="8" marL="0" algn="r">
              <a:spcBef>
                <a:spcPts val="0"/>
              </a:spcBef>
              <a:buNone/>
              <a:defRPr b="0" i="0" sz="4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1920240" y="1537973"/>
            <a:ext cx="34564200" cy="6400800"/>
          </a:xfrm>
          <a:prstGeom prst="rect">
            <a:avLst/>
          </a:prstGeom>
          <a:noFill/>
          <a:ln>
            <a:noFill/>
          </a:ln>
        </p:spPr>
        <p:txBody>
          <a:bodyPr anchorCtr="0" anchor="ctr" bIns="188050" lIns="376100" spcFirstLastPara="1" rIns="376100" wrap="square" tIns="18805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body"/>
          </p:nvPr>
        </p:nvSpPr>
        <p:spPr>
          <a:xfrm>
            <a:off x="1920240" y="8961122"/>
            <a:ext cx="34564200" cy="25345500"/>
          </a:xfrm>
          <a:prstGeom prst="rect">
            <a:avLst/>
          </a:prstGeom>
          <a:noFill/>
          <a:ln>
            <a:noFill/>
          </a:ln>
        </p:spPr>
        <p:txBody>
          <a:bodyPr anchorCtr="0" anchor="t" bIns="188050" lIns="376100" spcFirstLastPara="1" rIns="376100" wrap="square" tIns="18805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3"/>
          <p:cNvSpPr txBox="1"/>
          <p:nvPr>
            <p:ph idx="10" type="dt"/>
          </p:nvPr>
        </p:nvSpPr>
        <p:spPr>
          <a:xfrm>
            <a:off x="1920240" y="35595569"/>
            <a:ext cx="8961000" cy="2044800"/>
          </a:xfrm>
          <a:prstGeom prst="rect">
            <a:avLst/>
          </a:prstGeom>
          <a:noFill/>
          <a:ln>
            <a:noFill/>
          </a:ln>
        </p:spPr>
        <p:txBody>
          <a:bodyPr anchorCtr="0" anchor="ctr" bIns="188050" lIns="376100" spcFirstLastPara="1" rIns="376100" wrap="square" tIns="1880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13121641" y="35595569"/>
            <a:ext cx="12161400" cy="2044800"/>
          </a:xfrm>
          <a:prstGeom prst="rect">
            <a:avLst/>
          </a:prstGeom>
          <a:noFill/>
          <a:ln>
            <a:noFill/>
          </a:ln>
        </p:spPr>
        <p:txBody>
          <a:bodyPr anchorCtr="0" anchor="ctr" bIns="188050" lIns="376100" spcFirstLastPara="1" rIns="376100" wrap="square" tIns="1880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27523442" y="35595569"/>
            <a:ext cx="8961000" cy="2044800"/>
          </a:xfrm>
          <a:prstGeom prst="rect">
            <a:avLst/>
          </a:prstGeom>
          <a:noFill/>
          <a:ln>
            <a:noFill/>
          </a:ln>
        </p:spPr>
        <p:txBody>
          <a:bodyPr anchorCtr="0" anchor="ctr" bIns="188050" lIns="376100" spcFirstLastPara="1" rIns="376100" wrap="square" tIns="188050">
            <a:noAutofit/>
          </a:bodyPr>
          <a:lstStyle>
            <a:lvl1pPr indent="0" lvl="0" marL="0" algn="r">
              <a:spcBef>
                <a:spcPts val="0"/>
              </a:spcBef>
              <a:buNone/>
              <a:defRPr b="0" i="0" sz="4900" u="none" cap="none" strike="noStrike">
                <a:solidFill>
                  <a:srgbClr val="888888"/>
                </a:solidFill>
                <a:latin typeface="Calibri"/>
                <a:ea typeface="Calibri"/>
                <a:cs typeface="Calibri"/>
                <a:sym typeface="Calibri"/>
              </a:defRPr>
            </a:lvl1pPr>
            <a:lvl2pPr indent="0" lvl="1" marL="0" algn="r">
              <a:spcBef>
                <a:spcPts val="0"/>
              </a:spcBef>
              <a:buNone/>
              <a:defRPr b="0" i="0" sz="4900" u="none" cap="none" strike="noStrike">
                <a:solidFill>
                  <a:srgbClr val="888888"/>
                </a:solidFill>
                <a:latin typeface="Calibri"/>
                <a:ea typeface="Calibri"/>
                <a:cs typeface="Calibri"/>
                <a:sym typeface="Calibri"/>
              </a:defRPr>
            </a:lvl2pPr>
            <a:lvl3pPr indent="0" lvl="2" marL="0" algn="r">
              <a:spcBef>
                <a:spcPts val="0"/>
              </a:spcBef>
              <a:buNone/>
              <a:defRPr b="0" i="0" sz="4900" u="none" cap="none" strike="noStrike">
                <a:solidFill>
                  <a:srgbClr val="888888"/>
                </a:solidFill>
                <a:latin typeface="Calibri"/>
                <a:ea typeface="Calibri"/>
                <a:cs typeface="Calibri"/>
                <a:sym typeface="Calibri"/>
              </a:defRPr>
            </a:lvl3pPr>
            <a:lvl4pPr indent="0" lvl="3" marL="0" algn="r">
              <a:spcBef>
                <a:spcPts val="0"/>
              </a:spcBef>
              <a:buNone/>
              <a:defRPr b="0" i="0" sz="4900" u="none" cap="none" strike="noStrike">
                <a:solidFill>
                  <a:srgbClr val="888888"/>
                </a:solidFill>
                <a:latin typeface="Calibri"/>
                <a:ea typeface="Calibri"/>
                <a:cs typeface="Calibri"/>
                <a:sym typeface="Calibri"/>
              </a:defRPr>
            </a:lvl4pPr>
            <a:lvl5pPr indent="0" lvl="4" marL="0" algn="r">
              <a:spcBef>
                <a:spcPts val="0"/>
              </a:spcBef>
              <a:buNone/>
              <a:defRPr b="0" i="0" sz="4900" u="none" cap="none" strike="noStrike">
                <a:solidFill>
                  <a:srgbClr val="888888"/>
                </a:solidFill>
                <a:latin typeface="Calibri"/>
                <a:ea typeface="Calibri"/>
                <a:cs typeface="Calibri"/>
                <a:sym typeface="Calibri"/>
              </a:defRPr>
            </a:lvl5pPr>
            <a:lvl6pPr indent="0" lvl="5" marL="0" algn="r">
              <a:spcBef>
                <a:spcPts val="0"/>
              </a:spcBef>
              <a:buNone/>
              <a:defRPr b="0" i="0" sz="4900" u="none" cap="none" strike="noStrike">
                <a:solidFill>
                  <a:srgbClr val="888888"/>
                </a:solidFill>
                <a:latin typeface="Calibri"/>
                <a:ea typeface="Calibri"/>
                <a:cs typeface="Calibri"/>
                <a:sym typeface="Calibri"/>
              </a:defRPr>
            </a:lvl6pPr>
            <a:lvl7pPr indent="0" lvl="6" marL="0" algn="r">
              <a:spcBef>
                <a:spcPts val="0"/>
              </a:spcBef>
              <a:buNone/>
              <a:defRPr b="0" i="0" sz="4900" u="none" cap="none" strike="noStrike">
                <a:solidFill>
                  <a:srgbClr val="888888"/>
                </a:solidFill>
                <a:latin typeface="Calibri"/>
                <a:ea typeface="Calibri"/>
                <a:cs typeface="Calibri"/>
                <a:sym typeface="Calibri"/>
              </a:defRPr>
            </a:lvl7pPr>
            <a:lvl8pPr indent="0" lvl="7" marL="0" algn="r">
              <a:spcBef>
                <a:spcPts val="0"/>
              </a:spcBef>
              <a:buNone/>
              <a:defRPr b="0" i="0" sz="4900" u="none" cap="none" strike="noStrike">
                <a:solidFill>
                  <a:srgbClr val="888888"/>
                </a:solidFill>
                <a:latin typeface="Calibri"/>
                <a:ea typeface="Calibri"/>
                <a:cs typeface="Calibri"/>
                <a:sym typeface="Calibri"/>
              </a:defRPr>
            </a:lvl8pPr>
            <a:lvl9pPr indent="0" lvl="8" marL="0" algn="r">
              <a:spcBef>
                <a:spcPts val="0"/>
              </a:spcBef>
              <a:buNone/>
              <a:defRPr b="0" i="0" sz="4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033714" y="24678648"/>
            <a:ext cx="32644200" cy="7627500"/>
          </a:xfrm>
          <a:prstGeom prst="rect">
            <a:avLst/>
          </a:prstGeom>
          <a:noFill/>
          <a:ln>
            <a:noFill/>
          </a:ln>
        </p:spPr>
        <p:txBody>
          <a:bodyPr anchorCtr="0" anchor="t" bIns="188050" lIns="376100" spcFirstLastPara="1" rIns="376100" wrap="square" tIns="188050"/>
          <a:lstStyle>
            <a:lvl1pPr lvl="0" algn="l">
              <a:spcBef>
                <a:spcPts val="0"/>
              </a:spcBef>
              <a:spcAft>
                <a:spcPts val="0"/>
              </a:spcAft>
              <a:buClr>
                <a:schemeClr val="dk1"/>
              </a:buClr>
              <a:buSzPts val="16500"/>
              <a:buFont typeface="Calibri"/>
              <a:buNone/>
              <a:defRPr b="1" sz="16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3033714" y="16277594"/>
            <a:ext cx="32644200" cy="8400900"/>
          </a:xfrm>
          <a:prstGeom prst="rect">
            <a:avLst/>
          </a:prstGeom>
          <a:noFill/>
          <a:ln>
            <a:noFill/>
          </a:ln>
        </p:spPr>
        <p:txBody>
          <a:bodyPr anchorCtr="0" anchor="b" bIns="188050" lIns="376100" spcFirstLastPara="1" rIns="376100" wrap="square" tIns="188050"/>
          <a:lstStyle>
            <a:lvl1pPr indent="-228600" lvl="0" marL="457200" algn="l">
              <a:spcBef>
                <a:spcPts val="1640"/>
              </a:spcBef>
              <a:spcAft>
                <a:spcPts val="0"/>
              </a:spcAft>
              <a:buClr>
                <a:srgbClr val="888888"/>
              </a:buClr>
              <a:buSzPts val="8200"/>
              <a:buNone/>
              <a:defRPr sz="8200">
                <a:solidFill>
                  <a:srgbClr val="888888"/>
                </a:solidFill>
              </a:defRPr>
            </a:lvl1pPr>
            <a:lvl2pPr indent="-228600" lvl="1" marL="914400" algn="l">
              <a:spcBef>
                <a:spcPts val="1480"/>
              </a:spcBef>
              <a:spcAft>
                <a:spcPts val="0"/>
              </a:spcAft>
              <a:buClr>
                <a:srgbClr val="888888"/>
              </a:buClr>
              <a:buSzPts val="7400"/>
              <a:buNone/>
              <a:defRPr sz="7400">
                <a:solidFill>
                  <a:srgbClr val="888888"/>
                </a:solidFill>
              </a:defRPr>
            </a:lvl2pPr>
            <a:lvl3pPr indent="-228600" lvl="2" marL="1371600" algn="l">
              <a:spcBef>
                <a:spcPts val="1320"/>
              </a:spcBef>
              <a:spcAft>
                <a:spcPts val="0"/>
              </a:spcAft>
              <a:buClr>
                <a:srgbClr val="888888"/>
              </a:buClr>
              <a:buSzPts val="6600"/>
              <a:buNone/>
              <a:defRPr sz="6600">
                <a:solidFill>
                  <a:srgbClr val="888888"/>
                </a:solidFill>
              </a:defRPr>
            </a:lvl3pPr>
            <a:lvl4pPr indent="-228600" lvl="3" marL="1828800" algn="l">
              <a:spcBef>
                <a:spcPts val="1160"/>
              </a:spcBef>
              <a:spcAft>
                <a:spcPts val="0"/>
              </a:spcAft>
              <a:buClr>
                <a:srgbClr val="888888"/>
              </a:buClr>
              <a:buSzPts val="5800"/>
              <a:buNone/>
              <a:defRPr sz="5800">
                <a:solidFill>
                  <a:srgbClr val="888888"/>
                </a:solidFill>
              </a:defRPr>
            </a:lvl4pPr>
            <a:lvl5pPr indent="-228600" lvl="4" marL="2286000" algn="l">
              <a:spcBef>
                <a:spcPts val="1160"/>
              </a:spcBef>
              <a:spcAft>
                <a:spcPts val="0"/>
              </a:spcAft>
              <a:buClr>
                <a:srgbClr val="888888"/>
              </a:buClr>
              <a:buSzPts val="5800"/>
              <a:buNone/>
              <a:defRPr sz="5800">
                <a:solidFill>
                  <a:srgbClr val="888888"/>
                </a:solidFill>
              </a:defRPr>
            </a:lvl5pPr>
            <a:lvl6pPr indent="-228600" lvl="5" marL="2743200" algn="l">
              <a:spcBef>
                <a:spcPts val="1160"/>
              </a:spcBef>
              <a:spcAft>
                <a:spcPts val="0"/>
              </a:spcAft>
              <a:buClr>
                <a:srgbClr val="888888"/>
              </a:buClr>
              <a:buSzPts val="5800"/>
              <a:buNone/>
              <a:defRPr sz="5800">
                <a:solidFill>
                  <a:srgbClr val="888888"/>
                </a:solidFill>
              </a:defRPr>
            </a:lvl6pPr>
            <a:lvl7pPr indent="-228600" lvl="6" marL="3200400" algn="l">
              <a:spcBef>
                <a:spcPts val="1160"/>
              </a:spcBef>
              <a:spcAft>
                <a:spcPts val="0"/>
              </a:spcAft>
              <a:buClr>
                <a:srgbClr val="888888"/>
              </a:buClr>
              <a:buSzPts val="5800"/>
              <a:buNone/>
              <a:defRPr sz="5800">
                <a:solidFill>
                  <a:srgbClr val="888888"/>
                </a:solidFill>
              </a:defRPr>
            </a:lvl7pPr>
            <a:lvl8pPr indent="-228600" lvl="7" marL="3657600" algn="l">
              <a:spcBef>
                <a:spcPts val="1160"/>
              </a:spcBef>
              <a:spcAft>
                <a:spcPts val="0"/>
              </a:spcAft>
              <a:buClr>
                <a:srgbClr val="888888"/>
              </a:buClr>
              <a:buSzPts val="5800"/>
              <a:buNone/>
              <a:defRPr sz="5800">
                <a:solidFill>
                  <a:srgbClr val="888888"/>
                </a:solidFill>
              </a:defRPr>
            </a:lvl8pPr>
            <a:lvl9pPr indent="-228600" lvl="8" marL="4114800" algn="l">
              <a:spcBef>
                <a:spcPts val="1160"/>
              </a:spcBef>
              <a:spcAft>
                <a:spcPts val="0"/>
              </a:spcAft>
              <a:buClr>
                <a:srgbClr val="888888"/>
              </a:buClr>
              <a:buSzPts val="5800"/>
              <a:buNone/>
              <a:defRPr sz="5800">
                <a:solidFill>
                  <a:srgbClr val="888888"/>
                </a:solidFill>
              </a:defRPr>
            </a:lvl9pPr>
          </a:lstStyle>
          <a:p/>
        </p:txBody>
      </p:sp>
      <p:sp>
        <p:nvSpPr>
          <p:cNvPr id="25" name="Google Shape;25;p4"/>
          <p:cNvSpPr txBox="1"/>
          <p:nvPr>
            <p:ph idx="10" type="dt"/>
          </p:nvPr>
        </p:nvSpPr>
        <p:spPr>
          <a:xfrm>
            <a:off x="1920240" y="35595569"/>
            <a:ext cx="8961000" cy="2044800"/>
          </a:xfrm>
          <a:prstGeom prst="rect">
            <a:avLst/>
          </a:prstGeom>
          <a:noFill/>
          <a:ln>
            <a:noFill/>
          </a:ln>
        </p:spPr>
        <p:txBody>
          <a:bodyPr anchorCtr="0" anchor="ctr" bIns="188050" lIns="376100" spcFirstLastPara="1" rIns="376100" wrap="square" tIns="1880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13121641" y="35595569"/>
            <a:ext cx="12161400" cy="2044800"/>
          </a:xfrm>
          <a:prstGeom prst="rect">
            <a:avLst/>
          </a:prstGeom>
          <a:noFill/>
          <a:ln>
            <a:noFill/>
          </a:ln>
        </p:spPr>
        <p:txBody>
          <a:bodyPr anchorCtr="0" anchor="ctr" bIns="188050" lIns="376100" spcFirstLastPara="1" rIns="376100" wrap="square" tIns="1880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27523442" y="35595569"/>
            <a:ext cx="8961000" cy="2044800"/>
          </a:xfrm>
          <a:prstGeom prst="rect">
            <a:avLst/>
          </a:prstGeom>
          <a:noFill/>
          <a:ln>
            <a:noFill/>
          </a:ln>
        </p:spPr>
        <p:txBody>
          <a:bodyPr anchorCtr="0" anchor="ctr" bIns="188050" lIns="376100" spcFirstLastPara="1" rIns="376100" wrap="square" tIns="188050">
            <a:noAutofit/>
          </a:bodyPr>
          <a:lstStyle>
            <a:lvl1pPr indent="0" lvl="0" marL="0" algn="r">
              <a:spcBef>
                <a:spcPts val="0"/>
              </a:spcBef>
              <a:buNone/>
              <a:defRPr b="0" i="0" sz="4900" u="none" cap="none" strike="noStrike">
                <a:solidFill>
                  <a:srgbClr val="888888"/>
                </a:solidFill>
                <a:latin typeface="Calibri"/>
                <a:ea typeface="Calibri"/>
                <a:cs typeface="Calibri"/>
                <a:sym typeface="Calibri"/>
              </a:defRPr>
            </a:lvl1pPr>
            <a:lvl2pPr indent="0" lvl="1" marL="0" algn="r">
              <a:spcBef>
                <a:spcPts val="0"/>
              </a:spcBef>
              <a:buNone/>
              <a:defRPr b="0" i="0" sz="4900" u="none" cap="none" strike="noStrike">
                <a:solidFill>
                  <a:srgbClr val="888888"/>
                </a:solidFill>
                <a:latin typeface="Calibri"/>
                <a:ea typeface="Calibri"/>
                <a:cs typeface="Calibri"/>
                <a:sym typeface="Calibri"/>
              </a:defRPr>
            </a:lvl2pPr>
            <a:lvl3pPr indent="0" lvl="2" marL="0" algn="r">
              <a:spcBef>
                <a:spcPts val="0"/>
              </a:spcBef>
              <a:buNone/>
              <a:defRPr b="0" i="0" sz="4900" u="none" cap="none" strike="noStrike">
                <a:solidFill>
                  <a:srgbClr val="888888"/>
                </a:solidFill>
                <a:latin typeface="Calibri"/>
                <a:ea typeface="Calibri"/>
                <a:cs typeface="Calibri"/>
                <a:sym typeface="Calibri"/>
              </a:defRPr>
            </a:lvl3pPr>
            <a:lvl4pPr indent="0" lvl="3" marL="0" algn="r">
              <a:spcBef>
                <a:spcPts val="0"/>
              </a:spcBef>
              <a:buNone/>
              <a:defRPr b="0" i="0" sz="4900" u="none" cap="none" strike="noStrike">
                <a:solidFill>
                  <a:srgbClr val="888888"/>
                </a:solidFill>
                <a:latin typeface="Calibri"/>
                <a:ea typeface="Calibri"/>
                <a:cs typeface="Calibri"/>
                <a:sym typeface="Calibri"/>
              </a:defRPr>
            </a:lvl4pPr>
            <a:lvl5pPr indent="0" lvl="4" marL="0" algn="r">
              <a:spcBef>
                <a:spcPts val="0"/>
              </a:spcBef>
              <a:buNone/>
              <a:defRPr b="0" i="0" sz="4900" u="none" cap="none" strike="noStrike">
                <a:solidFill>
                  <a:srgbClr val="888888"/>
                </a:solidFill>
                <a:latin typeface="Calibri"/>
                <a:ea typeface="Calibri"/>
                <a:cs typeface="Calibri"/>
                <a:sym typeface="Calibri"/>
              </a:defRPr>
            </a:lvl5pPr>
            <a:lvl6pPr indent="0" lvl="5" marL="0" algn="r">
              <a:spcBef>
                <a:spcPts val="0"/>
              </a:spcBef>
              <a:buNone/>
              <a:defRPr b="0" i="0" sz="4900" u="none" cap="none" strike="noStrike">
                <a:solidFill>
                  <a:srgbClr val="888888"/>
                </a:solidFill>
                <a:latin typeface="Calibri"/>
                <a:ea typeface="Calibri"/>
                <a:cs typeface="Calibri"/>
                <a:sym typeface="Calibri"/>
              </a:defRPr>
            </a:lvl6pPr>
            <a:lvl7pPr indent="0" lvl="6" marL="0" algn="r">
              <a:spcBef>
                <a:spcPts val="0"/>
              </a:spcBef>
              <a:buNone/>
              <a:defRPr b="0" i="0" sz="4900" u="none" cap="none" strike="noStrike">
                <a:solidFill>
                  <a:srgbClr val="888888"/>
                </a:solidFill>
                <a:latin typeface="Calibri"/>
                <a:ea typeface="Calibri"/>
                <a:cs typeface="Calibri"/>
                <a:sym typeface="Calibri"/>
              </a:defRPr>
            </a:lvl7pPr>
            <a:lvl8pPr indent="0" lvl="7" marL="0" algn="r">
              <a:spcBef>
                <a:spcPts val="0"/>
              </a:spcBef>
              <a:buNone/>
              <a:defRPr b="0" i="0" sz="4900" u="none" cap="none" strike="noStrike">
                <a:solidFill>
                  <a:srgbClr val="888888"/>
                </a:solidFill>
                <a:latin typeface="Calibri"/>
                <a:ea typeface="Calibri"/>
                <a:cs typeface="Calibri"/>
                <a:sym typeface="Calibri"/>
              </a:defRPr>
            </a:lvl8pPr>
            <a:lvl9pPr indent="0" lvl="8" marL="0" algn="r">
              <a:spcBef>
                <a:spcPts val="0"/>
              </a:spcBef>
              <a:buNone/>
              <a:defRPr b="0" i="0" sz="4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8" name="Shape 28"/>
        <p:cNvGrpSpPr/>
        <p:nvPr/>
      </p:nvGrpSpPr>
      <p:grpSpPr>
        <a:xfrm>
          <a:off x="0" y="0"/>
          <a:ext cx="0" cy="0"/>
          <a:chOff x="0" y="0"/>
          <a:chExt cx="0" cy="0"/>
        </a:xfrm>
      </p:grpSpPr>
      <p:sp>
        <p:nvSpPr>
          <p:cNvPr id="29" name="Google Shape;29;p5"/>
          <p:cNvSpPr txBox="1"/>
          <p:nvPr>
            <p:ph type="title"/>
          </p:nvPr>
        </p:nvSpPr>
        <p:spPr>
          <a:xfrm>
            <a:off x="1920240" y="1537973"/>
            <a:ext cx="34564200" cy="6400800"/>
          </a:xfrm>
          <a:prstGeom prst="rect">
            <a:avLst/>
          </a:prstGeom>
          <a:noFill/>
          <a:ln>
            <a:noFill/>
          </a:ln>
        </p:spPr>
        <p:txBody>
          <a:bodyPr anchorCtr="0" anchor="ctr" bIns="188050" lIns="376100" spcFirstLastPara="1" rIns="376100" wrap="square" tIns="18805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1920240" y="8961122"/>
            <a:ext cx="16962000" cy="25345500"/>
          </a:xfrm>
          <a:prstGeom prst="rect">
            <a:avLst/>
          </a:prstGeom>
          <a:noFill/>
          <a:ln>
            <a:noFill/>
          </a:ln>
        </p:spPr>
        <p:txBody>
          <a:bodyPr anchorCtr="0" anchor="t" bIns="188050" lIns="376100" spcFirstLastPara="1" rIns="376100" wrap="square" tIns="188050"/>
          <a:lstStyle>
            <a:lvl1pPr indent="-958850" lvl="0" marL="457200" algn="l">
              <a:spcBef>
                <a:spcPts val="2300"/>
              </a:spcBef>
              <a:spcAft>
                <a:spcPts val="0"/>
              </a:spcAft>
              <a:buClr>
                <a:schemeClr val="dk1"/>
              </a:buClr>
              <a:buSzPts val="11500"/>
              <a:buChar char="•"/>
              <a:defRPr sz="11500"/>
            </a:lvl1pPr>
            <a:lvl2pPr indent="-857250" lvl="1" marL="914400" algn="l">
              <a:spcBef>
                <a:spcPts val="1980"/>
              </a:spcBef>
              <a:spcAft>
                <a:spcPts val="0"/>
              </a:spcAft>
              <a:buClr>
                <a:schemeClr val="dk1"/>
              </a:buClr>
              <a:buSzPts val="9900"/>
              <a:buChar char="–"/>
              <a:defRPr sz="9900"/>
            </a:lvl2pPr>
            <a:lvl3pPr indent="-749300" lvl="2" marL="1371600" algn="l">
              <a:spcBef>
                <a:spcPts val="1640"/>
              </a:spcBef>
              <a:spcAft>
                <a:spcPts val="0"/>
              </a:spcAft>
              <a:buClr>
                <a:schemeClr val="dk1"/>
              </a:buClr>
              <a:buSzPts val="8200"/>
              <a:buChar char="•"/>
              <a:defRPr sz="8200"/>
            </a:lvl3pPr>
            <a:lvl4pPr indent="-698500" lvl="3" marL="1828800" algn="l">
              <a:spcBef>
                <a:spcPts val="1480"/>
              </a:spcBef>
              <a:spcAft>
                <a:spcPts val="0"/>
              </a:spcAft>
              <a:buClr>
                <a:schemeClr val="dk1"/>
              </a:buClr>
              <a:buSzPts val="7400"/>
              <a:buChar char="–"/>
              <a:defRPr sz="7400"/>
            </a:lvl4pPr>
            <a:lvl5pPr indent="-698500" lvl="4" marL="2286000" algn="l">
              <a:spcBef>
                <a:spcPts val="1480"/>
              </a:spcBef>
              <a:spcAft>
                <a:spcPts val="0"/>
              </a:spcAft>
              <a:buClr>
                <a:schemeClr val="dk1"/>
              </a:buClr>
              <a:buSzPts val="7400"/>
              <a:buChar char="»"/>
              <a:defRPr sz="7400"/>
            </a:lvl5pPr>
            <a:lvl6pPr indent="-698500" lvl="5" marL="2743200" algn="l">
              <a:spcBef>
                <a:spcPts val="1480"/>
              </a:spcBef>
              <a:spcAft>
                <a:spcPts val="0"/>
              </a:spcAft>
              <a:buClr>
                <a:schemeClr val="dk1"/>
              </a:buClr>
              <a:buSzPts val="7400"/>
              <a:buChar char="•"/>
              <a:defRPr sz="7400"/>
            </a:lvl6pPr>
            <a:lvl7pPr indent="-698500" lvl="6" marL="3200400" algn="l">
              <a:spcBef>
                <a:spcPts val="1480"/>
              </a:spcBef>
              <a:spcAft>
                <a:spcPts val="0"/>
              </a:spcAft>
              <a:buClr>
                <a:schemeClr val="dk1"/>
              </a:buClr>
              <a:buSzPts val="7400"/>
              <a:buChar char="•"/>
              <a:defRPr sz="7400"/>
            </a:lvl7pPr>
            <a:lvl8pPr indent="-698500" lvl="7" marL="3657600" algn="l">
              <a:spcBef>
                <a:spcPts val="1480"/>
              </a:spcBef>
              <a:spcAft>
                <a:spcPts val="0"/>
              </a:spcAft>
              <a:buClr>
                <a:schemeClr val="dk1"/>
              </a:buClr>
              <a:buSzPts val="7400"/>
              <a:buChar char="•"/>
              <a:defRPr sz="7400"/>
            </a:lvl8pPr>
            <a:lvl9pPr indent="-698500" lvl="8" marL="4114800" algn="l">
              <a:spcBef>
                <a:spcPts val="1480"/>
              </a:spcBef>
              <a:spcAft>
                <a:spcPts val="0"/>
              </a:spcAft>
              <a:buClr>
                <a:schemeClr val="dk1"/>
              </a:buClr>
              <a:buSzPts val="7400"/>
              <a:buChar char="•"/>
              <a:defRPr sz="7400"/>
            </a:lvl9pPr>
          </a:lstStyle>
          <a:p/>
        </p:txBody>
      </p:sp>
      <p:sp>
        <p:nvSpPr>
          <p:cNvPr id="31" name="Google Shape;31;p5"/>
          <p:cNvSpPr txBox="1"/>
          <p:nvPr>
            <p:ph idx="2" type="body"/>
          </p:nvPr>
        </p:nvSpPr>
        <p:spPr>
          <a:xfrm>
            <a:off x="19522441" y="8961122"/>
            <a:ext cx="16962000" cy="25345500"/>
          </a:xfrm>
          <a:prstGeom prst="rect">
            <a:avLst/>
          </a:prstGeom>
          <a:noFill/>
          <a:ln>
            <a:noFill/>
          </a:ln>
        </p:spPr>
        <p:txBody>
          <a:bodyPr anchorCtr="0" anchor="t" bIns="188050" lIns="376100" spcFirstLastPara="1" rIns="376100" wrap="square" tIns="188050"/>
          <a:lstStyle>
            <a:lvl1pPr indent="-958850" lvl="0" marL="457200" algn="l">
              <a:spcBef>
                <a:spcPts val="2300"/>
              </a:spcBef>
              <a:spcAft>
                <a:spcPts val="0"/>
              </a:spcAft>
              <a:buClr>
                <a:schemeClr val="dk1"/>
              </a:buClr>
              <a:buSzPts val="11500"/>
              <a:buChar char="•"/>
              <a:defRPr sz="11500"/>
            </a:lvl1pPr>
            <a:lvl2pPr indent="-857250" lvl="1" marL="914400" algn="l">
              <a:spcBef>
                <a:spcPts val="1980"/>
              </a:spcBef>
              <a:spcAft>
                <a:spcPts val="0"/>
              </a:spcAft>
              <a:buClr>
                <a:schemeClr val="dk1"/>
              </a:buClr>
              <a:buSzPts val="9900"/>
              <a:buChar char="–"/>
              <a:defRPr sz="9900"/>
            </a:lvl2pPr>
            <a:lvl3pPr indent="-749300" lvl="2" marL="1371600" algn="l">
              <a:spcBef>
                <a:spcPts val="1640"/>
              </a:spcBef>
              <a:spcAft>
                <a:spcPts val="0"/>
              </a:spcAft>
              <a:buClr>
                <a:schemeClr val="dk1"/>
              </a:buClr>
              <a:buSzPts val="8200"/>
              <a:buChar char="•"/>
              <a:defRPr sz="8200"/>
            </a:lvl3pPr>
            <a:lvl4pPr indent="-698500" lvl="3" marL="1828800" algn="l">
              <a:spcBef>
                <a:spcPts val="1480"/>
              </a:spcBef>
              <a:spcAft>
                <a:spcPts val="0"/>
              </a:spcAft>
              <a:buClr>
                <a:schemeClr val="dk1"/>
              </a:buClr>
              <a:buSzPts val="7400"/>
              <a:buChar char="–"/>
              <a:defRPr sz="7400"/>
            </a:lvl4pPr>
            <a:lvl5pPr indent="-698500" lvl="4" marL="2286000" algn="l">
              <a:spcBef>
                <a:spcPts val="1480"/>
              </a:spcBef>
              <a:spcAft>
                <a:spcPts val="0"/>
              </a:spcAft>
              <a:buClr>
                <a:schemeClr val="dk1"/>
              </a:buClr>
              <a:buSzPts val="7400"/>
              <a:buChar char="»"/>
              <a:defRPr sz="7400"/>
            </a:lvl5pPr>
            <a:lvl6pPr indent="-698500" lvl="5" marL="2743200" algn="l">
              <a:spcBef>
                <a:spcPts val="1480"/>
              </a:spcBef>
              <a:spcAft>
                <a:spcPts val="0"/>
              </a:spcAft>
              <a:buClr>
                <a:schemeClr val="dk1"/>
              </a:buClr>
              <a:buSzPts val="7400"/>
              <a:buChar char="•"/>
              <a:defRPr sz="7400"/>
            </a:lvl6pPr>
            <a:lvl7pPr indent="-698500" lvl="6" marL="3200400" algn="l">
              <a:spcBef>
                <a:spcPts val="1480"/>
              </a:spcBef>
              <a:spcAft>
                <a:spcPts val="0"/>
              </a:spcAft>
              <a:buClr>
                <a:schemeClr val="dk1"/>
              </a:buClr>
              <a:buSzPts val="7400"/>
              <a:buChar char="•"/>
              <a:defRPr sz="7400"/>
            </a:lvl7pPr>
            <a:lvl8pPr indent="-698500" lvl="7" marL="3657600" algn="l">
              <a:spcBef>
                <a:spcPts val="1480"/>
              </a:spcBef>
              <a:spcAft>
                <a:spcPts val="0"/>
              </a:spcAft>
              <a:buClr>
                <a:schemeClr val="dk1"/>
              </a:buClr>
              <a:buSzPts val="7400"/>
              <a:buChar char="•"/>
              <a:defRPr sz="7400"/>
            </a:lvl8pPr>
            <a:lvl9pPr indent="-698500" lvl="8" marL="4114800" algn="l">
              <a:spcBef>
                <a:spcPts val="1480"/>
              </a:spcBef>
              <a:spcAft>
                <a:spcPts val="0"/>
              </a:spcAft>
              <a:buClr>
                <a:schemeClr val="dk1"/>
              </a:buClr>
              <a:buSzPts val="7400"/>
              <a:buChar char="•"/>
              <a:defRPr sz="7400"/>
            </a:lvl9pPr>
          </a:lstStyle>
          <a:p/>
        </p:txBody>
      </p:sp>
      <p:sp>
        <p:nvSpPr>
          <p:cNvPr id="32" name="Google Shape;32;p5"/>
          <p:cNvSpPr txBox="1"/>
          <p:nvPr>
            <p:ph idx="10" type="dt"/>
          </p:nvPr>
        </p:nvSpPr>
        <p:spPr>
          <a:xfrm>
            <a:off x="1920240" y="35595569"/>
            <a:ext cx="8961000" cy="2044800"/>
          </a:xfrm>
          <a:prstGeom prst="rect">
            <a:avLst/>
          </a:prstGeom>
          <a:noFill/>
          <a:ln>
            <a:noFill/>
          </a:ln>
        </p:spPr>
        <p:txBody>
          <a:bodyPr anchorCtr="0" anchor="ctr" bIns="188050" lIns="376100" spcFirstLastPara="1" rIns="376100" wrap="square" tIns="1880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13121641" y="35595569"/>
            <a:ext cx="12161400" cy="2044800"/>
          </a:xfrm>
          <a:prstGeom prst="rect">
            <a:avLst/>
          </a:prstGeom>
          <a:noFill/>
          <a:ln>
            <a:noFill/>
          </a:ln>
        </p:spPr>
        <p:txBody>
          <a:bodyPr anchorCtr="0" anchor="ctr" bIns="188050" lIns="376100" spcFirstLastPara="1" rIns="376100" wrap="square" tIns="1880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27523442" y="35595569"/>
            <a:ext cx="8961000" cy="2044800"/>
          </a:xfrm>
          <a:prstGeom prst="rect">
            <a:avLst/>
          </a:prstGeom>
          <a:noFill/>
          <a:ln>
            <a:noFill/>
          </a:ln>
        </p:spPr>
        <p:txBody>
          <a:bodyPr anchorCtr="0" anchor="ctr" bIns="188050" lIns="376100" spcFirstLastPara="1" rIns="376100" wrap="square" tIns="188050">
            <a:noAutofit/>
          </a:bodyPr>
          <a:lstStyle>
            <a:lvl1pPr indent="0" lvl="0" marL="0" algn="r">
              <a:spcBef>
                <a:spcPts val="0"/>
              </a:spcBef>
              <a:buNone/>
              <a:defRPr b="0" i="0" sz="4900" u="none" cap="none" strike="noStrike">
                <a:solidFill>
                  <a:srgbClr val="888888"/>
                </a:solidFill>
                <a:latin typeface="Calibri"/>
                <a:ea typeface="Calibri"/>
                <a:cs typeface="Calibri"/>
                <a:sym typeface="Calibri"/>
              </a:defRPr>
            </a:lvl1pPr>
            <a:lvl2pPr indent="0" lvl="1" marL="0" algn="r">
              <a:spcBef>
                <a:spcPts val="0"/>
              </a:spcBef>
              <a:buNone/>
              <a:defRPr b="0" i="0" sz="4900" u="none" cap="none" strike="noStrike">
                <a:solidFill>
                  <a:srgbClr val="888888"/>
                </a:solidFill>
                <a:latin typeface="Calibri"/>
                <a:ea typeface="Calibri"/>
                <a:cs typeface="Calibri"/>
                <a:sym typeface="Calibri"/>
              </a:defRPr>
            </a:lvl2pPr>
            <a:lvl3pPr indent="0" lvl="2" marL="0" algn="r">
              <a:spcBef>
                <a:spcPts val="0"/>
              </a:spcBef>
              <a:buNone/>
              <a:defRPr b="0" i="0" sz="4900" u="none" cap="none" strike="noStrike">
                <a:solidFill>
                  <a:srgbClr val="888888"/>
                </a:solidFill>
                <a:latin typeface="Calibri"/>
                <a:ea typeface="Calibri"/>
                <a:cs typeface="Calibri"/>
                <a:sym typeface="Calibri"/>
              </a:defRPr>
            </a:lvl3pPr>
            <a:lvl4pPr indent="0" lvl="3" marL="0" algn="r">
              <a:spcBef>
                <a:spcPts val="0"/>
              </a:spcBef>
              <a:buNone/>
              <a:defRPr b="0" i="0" sz="4900" u="none" cap="none" strike="noStrike">
                <a:solidFill>
                  <a:srgbClr val="888888"/>
                </a:solidFill>
                <a:latin typeface="Calibri"/>
                <a:ea typeface="Calibri"/>
                <a:cs typeface="Calibri"/>
                <a:sym typeface="Calibri"/>
              </a:defRPr>
            </a:lvl4pPr>
            <a:lvl5pPr indent="0" lvl="4" marL="0" algn="r">
              <a:spcBef>
                <a:spcPts val="0"/>
              </a:spcBef>
              <a:buNone/>
              <a:defRPr b="0" i="0" sz="4900" u="none" cap="none" strike="noStrike">
                <a:solidFill>
                  <a:srgbClr val="888888"/>
                </a:solidFill>
                <a:latin typeface="Calibri"/>
                <a:ea typeface="Calibri"/>
                <a:cs typeface="Calibri"/>
                <a:sym typeface="Calibri"/>
              </a:defRPr>
            </a:lvl5pPr>
            <a:lvl6pPr indent="0" lvl="5" marL="0" algn="r">
              <a:spcBef>
                <a:spcPts val="0"/>
              </a:spcBef>
              <a:buNone/>
              <a:defRPr b="0" i="0" sz="4900" u="none" cap="none" strike="noStrike">
                <a:solidFill>
                  <a:srgbClr val="888888"/>
                </a:solidFill>
                <a:latin typeface="Calibri"/>
                <a:ea typeface="Calibri"/>
                <a:cs typeface="Calibri"/>
                <a:sym typeface="Calibri"/>
              </a:defRPr>
            </a:lvl6pPr>
            <a:lvl7pPr indent="0" lvl="6" marL="0" algn="r">
              <a:spcBef>
                <a:spcPts val="0"/>
              </a:spcBef>
              <a:buNone/>
              <a:defRPr b="0" i="0" sz="4900" u="none" cap="none" strike="noStrike">
                <a:solidFill>
                  <a:srgbClr val="888888"/>
                </a:solidFill>
                <a:latin typeface="Calibri"/>
                <a:ea typeface="Calibri"/>
                <a:cs typeface="Calibri"/>
                <a:sym typeface="Calibri"/>
              </a:defRPr>
            </a:lvl7pPr>
            <a:lvl8pPr indent="0" lvl="7" marL="0" algn="r">
              <a:spcBef>
                <a:spcPts val="0"/>
              </a:spcBef>
              <a:buNone/>
              <a:defRPr b="0" i="0" sz="4900" u="none" cap="none" strike="noStrike">
                <a:solidFill>
                  <a:srgbClr val="888888"/>
                </a:solidFill>
                <a:latin typeface="Calibri"/>
                <a:ea typeface="Calibri"/>
                <a:cs typeface="Calibri"/>
                <a:sym typeface="Calibri"/>
              </a:defRPr>
            </a:lvl8pPr>
            <a:lvl9pPr indent="0" lvl="8" marL="0" algn="r">
              <a:spcBef>
                <a:spcPts val="0"/>
              </a:spcBef>
              <a:buNone/>
              <a:defRPr b="0" i="0" sz="4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5" name="Shape 35"/>
        <p:cNvGrpSpPr/>
        <p:nvPr/>
      </p:nvGrpSpPr>
      <p:grpSpPr>
        <a:xfrm>
          <a:off x="0" y="0"/>
          <a:ext cx="0" cy="0"/>
          <a:chOff x="0" y="0"/>
          <a:chExt cx="0" cy="0"/>
        </a:xfrm>
      </p:grpSpPr>
      <p:sp>
        <p:nvSpPr>
          <p:cNvPr id="36" name="Google Shape;36;p6"/>
          <p:cNvSpPr txBox="1"/>
          <p:nvPr>
            <p:ph type="title"/>
          </p:nvPr>
        </p:nvSpPr>
        <p:spPr>
          <a:xfrm>
            <a:off x="1920240" y="1537973"/>
            <a:ext cx="34564200" cy="6400800"/>
          </a:xfrm>
          <a:prstGeom prst="rect">
            <a:avLst/>
          </a:prstGeom>
          <a:noFill/>
          <a:ln>
            <a:noFill/>
          </a:ln>
        </p:spPr>
        <p:txBody>
          <a:bodyPr anchorCtr="0" anchor="ctr" bIns="188050" lIns="376100" spcFirstLastPara="1" rIns="376100" wrap="square" tIns="188050"/>
          <a:lstStyle>
            <a:lvl1pPr lvl="0" algn="ctr">
              <a:spcBef>
                <a:spcPts val="0"/>
              </a:spcBef>
              <a:spcAft>
                <a:spcPts val="0"/>
              </a:spcAft>
              <a:buClr>
                <a:schemeClr val="dk1"/>
              </a:buClr>
              <a:buSzPts val="18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1920240" y="8596633"/>
            <a:ext cx="16968900" cy="3582600"/>
          </a:xfrm>
          <a:prstGeom prst="rect">
            <a:avLst/>
          </a:prstGeom>
          <a:noFill/>
          <a:ln>
            <a:noFill/>
          </a:ln>
        </p:spPr>
        <p:txBody>
          <a:bodyPr anchorCtr="0" anchor="b" bIns="188050" lIns="376100" spcFirstLastPara="1" rIns="376100" wrap="square" tIns="188050"/>
          <a:lstStyle>
            <a:lvl1pPr indent="-228600" lvl="0" marL="457200" algn="l">
              <a:spcBef>
                <a:spcPts val="1980"/>
              </a:spcBef>
              <a:spcAft>
                <a:spcPts val="0"/>
              </a:spcAft>
              <a:buClr>
                <a:schemeClr val="dk1"/>
              </a:buClr>
              <a:buSzPts val="9900"/>
              <a:buNone/>
              <a:defRPr b="1" sz="9900"/>
            </a:lvl1pPr>
            <a:lvl2pPr indent="-228600" lvl="1" marL="914400" algn="l">
              <a:spcBef>
                <a:spcPts val="1640"/>
              </a:spcBef>
              <a:spcAft>
                <a:spcPts val="0"/>
              </a:spcAft>
              <a:buClr>
                <a:schemeClr val="dk1"/>
              </a:buClr>
              <a:buSzPts val="8200"/>
              <a:buNone/>
              <a:defRPr b="1" sz="8200"/>
            </a:lvl2pPr>
            <a:lvl3pPr indent="-228600" lvl="2" marL="1371600" algn="l">
              <a:spcBef>
                <a:spcPts val="1480"/>
              </a:spcBef>
              <a:spcAft>
                <a:spcPts val="0"/>
              </a:spcAft>
              <a:buClr>
                <a:schemeClr val="dk1"/>
              </a:buClr>
              <a:buSzPts val="7400"/>
              <a:buNone/>
              <a:defRPr b="1" sz="7400"/>
            </a:lvl3pPr>
            <a:lvl4pPr indent="-228600" lvl="3" marL="1828800" algn="l">
              <a:spcBef>
                <a:spcPts val="1320"/>
              </a:spcBef>
              <a:spcAft>
                <a:spcPts val="0"/>
              </a:spcAft>
              <a:buClr>
                <a:schemeClr val="dk1"/>
              </a:buClr>
              <a:buSzPts val="6600"/>
              <a:buNone/>
              <a:defRPr b="1" sz="6600"/>
            </a:lvl4pPr>
            <a:lvl5pPr indent="-228600" lvl="4" marL="2286000" algn="l">
              <a:spcBef>
                <a:spcPts val="1320"/>
              </a:spcBef>
              <a:spcAft>
                <a:spcPts val="0"/>
              </a:spcAft>
              <a:buClr>
                <a:schemeClr val="dk1"/>
              </a:buClr>
              <a:buSzPts val="6600"/>
              <a:buNone/>
              <a:defRPr b="1" sz="6600"/>
            </a:lvl5pPr>
            <a:lvl6pPr indent="-228600" lvl="5" marL="2743200" algn="l">
              <a:spcBef>
                <a:spcPts val="1320"/>
              </a:spcBef>
              <a:spcAft>
                <a:spcPts val="0"/>
              </a:spcAft>
              <a:buClr>
                <a:schemeClr val="dk1"/>
              </a:buClr>
              <a:buSzPts val="6600"/>
              <a:buNone/>
              <a:defRPr b="1" sz="6600"/>
            </a:lvl6pPr>
            <a:lvl7pPr indent="-228600" lvl="6" marL="3200400" algn="l">
              <a:spcBef>
                <a:spcPts val="1320"/>
              </a:spcBef>
              <a:spcAft>
                <a:spcPts val="0"/>
              </a:spcAft>
              <a:buClr>
                <a:schemeClr val="dk1"/>
              </a:buClr>
              <a:buSzPts val="6600"/>
              <a:buNone/>
              <a:defRPr b="1" sz="6600"/>
            </a:lvl7pPr>
            <a:lvl8pPr indent="-228600" lvl="7" marL="3657600" algn="l">
              <a:spcBef>
                <a:spcPts val="1320"/>
              </a:spcBef>
              <a:spcAft>
                <a:spcPts val="0"/>
              </a:spcAft>
              <a:buClr>
                <a:schemeClr val="dk1"/>
              </a:buClr>
              <a:buSzPts val="6600"/>
              <a:buNone/>
              <a:defRPr b="1" sz="6600"/>
            </a:lvl8pPr>
            <a:lvl9pPr indent="-228600" lvl="8" marL="4114800" algn="l">
              <a:spcBef>
                <a:spcPts val="1320"/>
              </a:spcBef>
              <a:spcAft>
                <a:spcPts val="0"/>
              </a:spcAft>
              <a:buClr>
                <a:schemeClr val="dk1"/>
              </a:buClr>
              <a:buSzPts val="6600"/>
              <a:buNone/>
              <a:defRPr b="1" sz="6600"/>
            </a:lvl9pPr>
          </a:lstStyle>
          <a:p/>
        </p:txBody>
      </p:sp>
      <p:sp>
        <p:nvSpPr>
          <p:cNvPr id="38" name="Google Shape;38;p6"/>
          <p:cNvSpPr txBox="1"/>
          <p:nvPr>
            <p:ph idx="2" type="body"/>
          </p:nvPr>
        </p:nvSpPr>
        <p:spPr>
          <a:xfrm>
            <a:off x="1920240" y="12179300"/>
            <a:ext cx="16968900" cy="22127100"/>
          </a:xfrm>
          <a:prstGeom prst="rect">
            <a:avLst/>
          </a:prstGeom>
          <a:noFill/>
          <a:ln>
            <a:noFill/>
          </a:ln>
        </p:spPr>
        <p:txBody>
          <a:bodyPr anchorCtr="0" anchor="t" bIns="188050" lIns="376100" spcFirstLastPara="1" rIns="376100" wrap="square" tIns="188050"/>
          <a:lstStyle>
            <a:lvl1pPr indent="-857250" lvl="0" marL="457200" algn="l">
              <a:spcBef>
                <a:spcPts val="1980"/>
              </a:spcBef>
              <a:spcAft>
                <a:spcPts val="0"/>
              </a:spcAft>
              <a:buClr>
                <a:schemeClr val="dk1"/>
              </a:buClr>
              <a:buSzPts val="9900"/>
              <a:buChar char="•"/>
              <a:defRPr sz="9900"/>
            </a:lvl1pPr>
            <a:lvl2pPr indent="-749300" lvl="1" marL="914400" algn="l">
              <a:spcBef>
                <a:spcPts val="1640"/>
              </a:spcBef>
              <a:spcAft>
                <a:spcPts val="0"/>
              </a:spcAft>
              <a:buClr>
                <a:schemeClr val="dk1"/>
              </a:buClr>
              <a:buSzPts val="8200"/>
              <a:buChar char="–"/>
              <a:defRPr sz="8200"/>
            </a:lvl2pPr>
            <a:lvl3pPr indent="-698500" lvl="2" marL="1371600" algn="l">
              <a:spcBef>
                <a:spcPts val="1480"/>
              </a:spcBef>
              <a:spcAft>
                <a:spcPts val="0"/>
              </a:spcAft>
              <a:buClr>
                <a:schemeClr val="dk1"/>
              </a:buClr>
              <a:buSzPts val="7400"/>
              <a:buChar char="•"/>
              <a:defRPr sz="7400"/>
            </a:lvl3pPr>
            <a:lvl4pPr indent="-647700" lvl="3" marL="1828800" algn="l">
              <a:spcBef>
                <a:spcPts val="1320"/>
              </a:spcBef>
              <a:spcAft>
                <a:spcPts val="0"/>
              </a:spcAft>
              <a:buClr>
                <a:schemeClr val="dk1"/>
              </a:buClr>
              <a:buSzPts val="6600"/>
              <a:buChar char="–"/>
              <a:defRPr sz="6600"/>
            </a:lvl4pPr>
            <a:lvl5pPr indent="-647700" lvl="4" marL="2286000" algn="l">
              <a:spcBef>
                <a:spcPts val="1320"/>
              </a:spcBef>
              <a:spcAft>
                <a:spcPts val="0"/>
              </a:spcAft>
              <a:buClr>
                <a:schemeClr val="dk1"/>
              </a:buClr>
              <a:buSzPts val="6600"/>
              <a:buChar char="»"/>
              <a:defRPr sz="6600"/>
            </a:lvl5pPr>
            <a:lvl6pPr indent="-647700" lvl="5" marL="2743200" algn="l">
              <a:spcBef>
                <a:spcPts val="1320"/>
              </a:spcBef>
              <a:spcAft>
                <a:spcPts val="0"/>
              </a:spcAft>
              <a:buClr>
                <a:schemeClr val="dk1"/>
              </a:buClr>
              <a:buSzPts val="6600"/>
              <a:buChar char="•"/>
              <a:defRPr sz="6600"/>
            </a:lvl6pPr>
            <a:lvl7pPr indent="-647700" lvl="6" marL="3200400" algn="l">
              <a:spcBef>
                <a:spcPts val="1320"/>
              </a:spcBef>
              <a:spcAft>
                <a:spcPts val="0"/>
              </a:spcAft>
              <a:buClr>
                <a:schemeClr val="dk1"/>
              </a:buClr>
              <a:buSzPts val="6600"/>
              <a:buChar char="•"/>
              <a:defRPr sz="6600"/>
            </a:lvl7pPr>
            <a:lvl8pPr indent="-647700" lvl="7" marL="3657600" algn="l">
              <a:spcBef>
                <a:spcPts val="1320"/>
              </a:spcBef>
              <a:spcAft>
                <a:spcPts val="0"/>
              </a:spcAft>
              <a:buClr>
                <a:schemeClr val="dk1"/>
              </a:buClr>
              <a:buSzPts val="6600"/>
              <a:buChar char="•"/>
              <a:defRPr sz="6600"/>
            </a:lvl8pPr>
            <a:lvl9pPr indent="-647700" lvl="8" marL="4114800" algn="l">
              <a:spcBef>
                <a:spcPts val="1320"/>
              </a:spcBef>
              <a:spcAft>
                <a:spcPts val="0"/>
              </a:spcAft>
              <a:buClr>
                <a:schemeClr val="dk1"/>
              </a:buClr>
              <a:buSzPts val="6600"/>
              <a:buChar char="•"/>
              <a:defRPr sz="6600"/>
            </a:lvl9pPr>
          </a:lstStyle>
          <a:p/>
        </p:txBody>
      </p:sp>
      <p:sp>
        <p:nvSpPr>
          <p:cNvPr id="39" name="Google Shape;39;p6"/>
          <p:cNvSpPr txBox="1"/>
          <p:nvPr>
            <p:ph idx="3" type="body"/>
          </p:nvPr>
        </p:nvSpPr>
        <p:spPr>
          <a:xfrm>
            <a:off x="19509105" y="8596633"/>
            <a:ext cx="16975500" cy="3582600"/>
          </a:xfrm>
          <a:prstGeom prst="rect">
            <a:avLst/>
          </a:prstGeom>
          <a:noFill/>
          <a:ln>
            <a:noFill/>
          </a:ln>
        </p:spPr>
        <p:txBody>
          <a:bodyPr anchorCtr="0" anchor="b" bIns="188050" lIns="376100" spcFirstLastPara="1" rIns="376100" wrap="square" tIns="188050"/>
          <a:lstStyle>
            <a:lvl1pPr indent="-228600" lvl="0" marL="457200" algn="l">
              <a:spcBef>
                <a:spcPts val="1980"/>
              </a:spcBef>
              <a:spcAft>
                <a:spcPts val="0"/>
              </a:spcAft>
              <a:buClr>
                <a:schemeClr val="dk1"/>
              </a:buClr>
              <a:buSzPts val="9900"/>
              <a:buNone/>
              <a:defRPr b="1" sz="9900"/>
            </a:lvl1pPr>
            <a:lvl2pPr indent="-228600" lvl="1" marL="914400" algn="l">
              <a:spcBef>
                <a:spcPts val="1640"/>
              </a:spcBef>
              <a:spcAft>
                <a:spcPts val="0"/>
              </a:spcAft>
              <a:buClr>
                <a:schemeClr val="dk1"/>
              </a:buClr>
              <a:buSzPts val="8200"/>
              <a:buNone/>
              <a:defRPr b="1" sz="8200"/>
            </a:lvl2pPr>
            <a:lvl3pPr indent="-228600" lvl="2" marL="1371600" algn="l">
              <a:spcBef>
                <a:spcPts val="1480"/>
              </a:spcBef>
              <a:spcAft>
                <a:spcPts val="0"/>
              </a:spcAft>
              <a:buClr>
                <a:schemeClr val="dk1"/>
              </a:buClr>
              <a:buSzPts val="7400"/>
              <a:buNone/>
              <a:defRPr b="1" sz="7400"/>
            </a:lvl3pPr>
            <a:lvl4pPr indent="-228600" lvl="3" marL="1828800" algn="l">
              <a:spcBef>
                <a:spcPts val="1320"/>
              </a:spcBef>
              <a:spcAft>
                <a:spcPts val="0"/>
              </a:spcAft>
              <a:buClr>
                <a:schemeClr val="dk1"/>
              </a:buClr>
              <a:buSzPts val="6600"/>
              <a:buNone/>
              <a:defRPr b="1" sz="6600"/>
            </a:lvl4pPr>
            <a:lvl5pPr indent="-228600" lvl="4" marL="2286000" algn="l">
              <a:spcBef>
                <a:spcPts val="1320"/>
              </a:spcBef>
              <a:spcAft>
                <a:spcPts val="0"/>
              </a:spcAft>
              <a:buClr>
                <a:schemeClr val="dk1"/>
              </a:buClr>
              <a:buSzPts val="6600"/>
              <a:buNone/>
              <a:defRPr b="1" sz="6600"/>
            </a:lvl5pPr>
            <a:lvl6pPr indent="-228600" lvl="5" marL="2743200" algn="l">
              <a:spcBef>
                <a:spcPts val="1320"/>
              </a:spcBef>
              <a:spcAft>
                <a:spcPts val="0"/>
              </a:spcAft>
              <a:buClr>
                <a:schemeClr val="dk1"/>
              </a:buClr>
              <a:buSzPts val="6600"/>
              <a:buNone/>
              <a:defRPr b="1" sz="6600"/>
            </a:lvl6pPr>
            <a:lvl7pPr indent="-228600" lvl="6" marL="3200400" algn="l">
              <a:spcBef>
                <a:spcPts val="1320"/>
              </a:spcBef>
              <a:spcAft>
                <a:spcPts val="0"/>
              </a:spcAft>
              <a:buClr>
                <a:schemeClr val="dk1"/>
              </a:buClr>
              <a:buSzPts val="6600"/>
              <a:buNone/>
              <a:defRPr b="1" sz="6600"/>
            </a:lvl7pPr>
            <a:lvl8pPr indent="-228600" lvl="7" marL="3657600" algn="l">
              <a:spcBef>
                <a:spcPts val="1320"/>
              </a:spcBef>
              <a:spcAft>
                <a:spcPts val="0"/>
              </a:spcAft>
              <a:buClr>
                <a:schemeClr val="dk1"/>
              </a:buClr>
              <a:buSzPts val="6600"/>
              <a:buNone/>
              <a:defRPr b="1" sz="6600"/>
            </a:lvl8pPr>
            <a:lvl9pPr indent="-228600" lvl="8" marL="4114800" algn="l">
              <a:spcBef>
                <a:spcPts val="1320"/>
              </a:spcBef>
              <a:spcAft>
                <a:spcPts val="0"/>
              </a:spcAft>
              <a:buClr>
                <a:schemeClr val="dk1"/>
              </a:buClr>
              <a:buSzPts val="6600"/>
              <a:buNone/>
              <a:defRPr b="1" sz="6600"/>
            </a:lvl9pPr>
          </a:lstStyle>
          <a:p/>
        </p:txBody>
      </p:sp>
      <p:sp>
        <p:nvSpPr>
          <p:cNvPr id="40" name="Google Shape;40;p6"/>
          <p:cNvSpPr txBox="1"/>
          <p:nvPr>
            <p:ph idx="4" type="body"/>
          </p:nvPr>
        </p:nvSpPr>
        <p:spPr>
          <a:xfrm>
            <a:off x="19509105" y="12179300"/>
            <a:ext cx="16975500" cy="22127100"/>
          </a:xfrm>
          <a:prstGeom prst="rect">
            <a:avLst/>
          </a:prstGeom>
          <a:noFill/>
          <a:ln>
            <a:noFill/>
          </a:ln>
        </p:spPr>
        <p:txBody>
          <a:bodyPr anchorCtr="0" anchor="t" bIns="188050" lIns="376100" spcFirstLastPara="1" rIns="376100" wrap="square" tIns="188050"/>
          <a:lstStyle>
            <a:lvl1pPr indent="-857250" lvl="0" marL="457200" algn="l">
              <a:spcBef>
                <a:spcPts val="1980"/>
              </a:spcBef>
              <a:spcAft>
                <a:spcPts val="0"/>
              </a:spcAft>
              <a:buClr>
                <a:schemeClr val="dk1"/>
              </a:buClr>
              <a:buSzPts val="9900"/>
              <a:buChar char="•"/>
              <a:defRPr sz="9900"/>
            </a:lvl1pPr>
            <a:lvl2pPr indent="-749300" lvl="1" marL="914400" algn="l">
              <a:spcBef>
                <a:spcPts val="1640"/>
              </a:spcBef>
              <a:spcAft>
                <a:spcPts val="0"/>
              </a:spcAft>
              <a:buClr>
                <a:schemeClr val="dk1"/>
              </a:buClr>
              <a:buSzPts val="8200"/>
              <a:buChar char="–"/>
              <a:defRPr sz="8200"/>
            </a:lvl2pPr>
            <a:lvl3pPr indent="-698500" lvl="2" marL="1371600" algn="l">
              <a:spcBef>
                <a:spcPts val="1480"/>
              </a:spcBef>
              <a:spcAft>
                <a:spcPts val="0"/>
              </a:spcAft>
              <a:buClr>
                <a:schemeClr val="dk1"/>
              </a:buClr>
              <a:buSzPts val="7400"/>
              <a:buChar char="•"/>
              <a:defRPr sz="7400"/>
            </a:lvl3pPr>
            <a:lvl4pPr indent="-647700" lvl="3" marL="1828800" algn="l">
              <a:spcBef>
                <a:spcPts val="1320"/>
              </a:spcBef>
              <a:spcAft>
                <a:spcPts val="0"/>
              </a:spcAft>
              <a:buClr>
                <a:schemeClr val="dk1"/>
              </a:buClr>
              <a:buSzPts val="6600"/>
              <a:buChar char="–"/>
              <a:defRPr sz="6600"/>
            </a:lvl4pPr>
            <a:lvl5pPr indent="-647700" lvl="4" marL="2286000" algn="l">
              <a:spcBef>
                <a:spcPts val="1320"/>
              </a:spcBef>
              <a:spcAft>
                <a:spcPts val="0"/>
              </a:spcAft>
              <a:buClr>
                <a:schemeClr val="dk1"/>
              </a:buClr>
              <a:buSzPts val="6600"/>
              <a:buChar char="»"/>
              <a:defRPr sz="6600"/>
            </a:lvl5pPr>
            <a:lvl6pPr indent="-647700" lvl="5" marL="2743200" algn="l">
              <a:spcBef>
                <a:spcPts val="1320"/>
              </a:spcBef>
              <a:spcAft>
                <a:spcPts val="0"/>
              </a:spcAft>
              <a:buClr>
                <a:schemeClr val="dk1"/>
              </a:buClr>
              <a:buSzPts val="6600"/>
              <a:buChar char="•"/>
              <a:defRPr sz="6600"/>
            </a:lvl6pPr>
            <a:lvl7pPr indent="-647700" lvl="6" marL="3200400" algn="l">
              <a:spcBef>
                <a:spcPts val="1320"/>
              </a:spcBef>
              <a:spcAft>
                <a:spcPts val="0"/>
              </a:spcAft>
              <a:buClr>
                <a:schemeClr val="dk1"/>
              </a:buClr>
              <a:buSzPts val="6600"/>
              <a:buChar char="•"/>
              <a:defRPr sz="6600"/>
            </a:lvl7pPr>
            <a:lvl8pPr indent="-647700" lvl="7" marL="3657600" algn="l">
              <a:spcBef>
                <a:spcPts val="1320"/>
              </a:spcBef>
              <a:spcAft>
                <a:spcPts val="0"/>
              </a:spcAft>
              <a:buClr>
                <a:schemeClr val="dk1"/>
              </a:buClr>
              <a:buSzPts val="6600"/>
              <a:buChar char="•"/>
              <a:defRPr sz="6600"/>
            </a:lvl8pPr>
            <a:lvl9pPr indent="-647700" lvl="8" marL="4114800" algn="l">
              <a:spcBef>
                <a:spcPts val="1320"/>
              </a:spcBef>
              <a:spcAft>
                <a:spcPts val="0"/>
              </a:spcAft>
              <a:buClr>
                <a:schemeClr val="dk1"/>
              </a:buClr>
              <a:buSzPts val="6600"/>
              <a:buChar char="•"/>
              <a:defRPr sz="6600"/>
            </a:lvl9pPr>
          </a:lstStyle>
          <a:p/>
        </p:txBody>
      </p:sp>
      <p:sp>
        <p:nvSpPr>
          <p:cNvPr id="41" name="Google Shape;41;p6"/>
          <p:cNvSpPr txBox="1"/>
          <p:nvPr>
            <p:ph idx="10" type="dt"/>
          </p:nvPr>
        </p:nvSpPr>
        <p:spPr>
          <a:xfrm>
            <a:off x="1920240" y="35595569"/>
            <a:ext cx="8961000" cy="2044800"/>
          </a:xfrm>
          <a:prstGeom prst="rect">
            <a:avLst/>
          </a:prstGeom>
          <a:noFill/>
          <a:ln>
            <a:noFill/>
          </a:ln>
        </p:spPr>
        <p:txBody>
          <a:bodyPr anchorCtr="0" anchor="ctr" bIns="188050" lIns="376100" spcFirstLastPara="1" rIns="376100" wrap="square" tIns="1880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13121641" y="35595569"/>
            <a:ext cx="12161400" cy="2044800"/>
          </a:xfrm>
          <a:prstGeom prst="rect">
            <a:avLst/>
          </a:prstGeom>
          <a:noFill/>
          <a:ln>
            <a:noFill/>
          </a:ln>
        </p:spPr>
        <p:txBody>
          <a:bodyPr anchorCtr="0" anchor="ctr" bIns="188050" lIns="376100" spcFirstLastPara="1" rIns="376100" wrap="square" tIns="1880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27523442" y="35595569"/>
            <a:ext cx="8961000" cy="2044800"/>
          </a:xfrm>
          <a:prstGeom prst="rect">
            <a:avLst/>
          </a:prstGeom>
          <a:noFill/>
          <a:ln>
            <a:noFill/>
          </a:ln>
        </p:spPr>
        <p:txBody>
          <a:bodyPr anchorCtr="0" anchor="ctr" bIns="188050" lIns="376100" spcFirstLastPara="1" rIns="376100" wrap="square" tIns="188050">
            <a:noAutofit/>
          </a:bodyPr>
          <a:lstStyle>
            <a:lvl1pPr indent="0" lvl="0" marL="0" algn="r">
              <a:spcBef>
                <a:spcPts val="0"/>
              </a:spcBef>
              <a:buNone/>
              <a:defRPr b="0" i="0" sz="4900" u="none" cap="none" strike="noStrike">
                <a:solidFill>
                  <a:srgbClr val="888888"/>
                </a:solidFill>
                <a:latin typeface="Calibri"/>
                <a:ea typeface="Calibri"/>
                <a:cs typeface="Calibri"/>
                <a:sym typeface="Calibri"/>
              </a:defRPr>
            </a:lvl1pPr>
            <a:lvl2pPr indent="0" lvl="1" marL="0" algn="r">
              <a:spcBef>
                <a:spcPts val="0"/>
              </a:spcBef>
              <a:buNone/>
              <a:defRPr b="0" i="0" sz="4900" u="none" cap="none" strike="noStrike">
                <a:solidFill>
                  <a:srgbClr val="888888"/>
                </a:solidFill>
                <a:latin typeface="Calibri"/>
                <a:ea typeface="Calibri"/>
                <a:cs typeface="Calibri"/>
                <a:sym typeface="Calibri"/>
              </a:defRPr>
            </a:lvl2pPr>
            <a:lvl3pPr indent="0" lvl="2" marL="0" algn="r">
              <a:spcBef>
                <a:spcPts val="0"/>
              </a:spcBef>
              <a:buNone/>
              <a:defRPr b="0" i="0" sz="4900" u="none" cap="none" strike="noStrike">
                <a:solidFill>
                  <a:srgbClr val="888888"/>
                </a:solidFill>
                <a:latin typeface="Calibri"/>
                <a:ea typeface="Calibri"/>
                <a:cs typeface="Calibri"/>
                <a:sym typeface="Calibri"/>
              </a:defRPr>
            </a:lvl3pPr>
            <a:lvl4pPr indent="0" lvl="3" marL="0" algn="r">
              <a:spcBef>
                <a:spcPts val="0"/>
              </a:spcBef>
              <a:buNone/>
              <a:defRPr b="0" i="0" sz="4900" u="none" cap="none" strike="noStrike">
                <a:solidFill>
                  <a:srgbClr val="888888"/>
                </a:solidFill>
                <a:latin typeface="Calibri"/>
                <a:ea typeface="Calibri"/>
                <a:cs typeface="Calibri"/>
                <a:sym typeface="Calibri"/>
              </a:defRPr>
            </a:lvl4pPr>
            <a:lvl5pPr indent="0" lvl="4" marL="0" algn="r">
              <a:spcBef>
                <a:spcPts val="0"/>
              </a:spcBef>
              <a:buNone/>
              <a:defRPr b="0" i="0" sz="4900" u="none" cap="none" strike="noStrike">
                <a:solidFill>
                  <a:srgbClr val="888888"/>
                </a:solidFill>
                <a:latin typeface="Calibri"/>
                <a:ea typeface="Calibri"/>
                <a:cs typeface="Calibri"/>
                <a:sym typeface="Calibri"/>
              </a:defRPr>
            </a:lvl5pPr>
            <a:lvl6pPr indent="0" lvl="5" marL="0" algn="r">
              <a:spcBef>
                <a:spcPts val="0"/>
              </a:spcBef>
              <a:buNone/>
              <a:defRPr b="0" i="0" sz="4900" u="none" cap="none" strike="noStrike">
                <a:solidFill>
                  <a:srgbClr val="888888"/>
                </a:solidFill>
                <a:latin typeface="Calibri"/>
                <a:ea typeface="Calibri"/>
                <a:cs typeface="Calibri"/>
                <a:sym typeface="Calibri"/>
              </a:defRPr>
            </a:lvl6pPr>
            <a:lvl7pPr indent="0" lvl="6" marL="0" algn="r">
              <a:spcBef>
                <a:spcPts val="0"/>
              </a:spcBef>
              <a:buNone/>
              <a:defRPr b="0" i="0" sz="4900" u="none" cap="none" strike="noStrike">
                <a:solidFill>
                  <a:srgbClr val="888888"/>
                </a:solidFill>
                <a:latin typeface="Calibri"/>
                <a:ea typeface="Calibri"/>
                <a:cs typeface="Calibri"/>
                <a:sym typeface="Calibri"/>
              </a:defRPr>
            </a:lvl7pPr>
            <a:lvl8pPr indent="0" lvl="7" marL="0" algn="r">
              <a:spcBef>
                <a:spcPts val="0"/>
              </a:spcBef>
              <a:buNone/>
              <a:defRPr b="0" i="0" sz="4900" u="none" cap="none" strike="noStrike">
                <a:solidFill>
                  <a:srgbClr val="888888"/>
                </a:solidFill>
                <a:latin typeface="Calibri"/>
                <a:ea typeface="Calibri"/>
                <a:cs typeface="Calibri"/>
                <a:sym typeface="Calibri"/>
              </a:defRPr>
            </a:lvl8pPr>
            <a:lvl9pPr indent="0" lvl="8" marL="0" algn="r">
              <a:spcBef>
                <a:spcPts val="0"/>
              </a:spcBef>
              <a:buNone/>
              <a:defRPr b="0" i="0" sz="4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7"/>
          <p:cNvSpPr txBox="1"/>
          <p:nvPr>
            <p:ph type="title"/>
          </p:nvPr>
        </p:nvSpPr>
        <p:spPr>
          <a:xfrm>
            <a:off x="1920240" y="1537973"/>
            <a:ext cx="34564200" cy="6400800"/>
          </a:xfrm>
          <a:prstGeom prst="rect">
            <a:avLst/>
          </a:prstGeom>
          <a:noFill/>
          <a:ln>
            <a:noFill/>
          </a:ln>
        </p:spPr>
        <p:txBody>
          <a:bodyPr anchorCtr="0" anchor="ctr" bIns="188050" lIns="376100" spcFirstLastPara="1" rIns="376100" wrap="square" tIns="18805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0" type="dt"/>
          </p:nvPr>
        </p:nvSpPr>
        <p:spPr>
          <a:xfrm>
            <a:off x="1920240" y="35595569"/>
            <a:ext cx="8961000" cy="2044800"/>
          </a:xfrm>
          <a:prstGeom prst="rect">
            <a:avLst/>
          </a:prstGeom>
          <a:noFill/>
          <a:ln>
            <a:noFill/>
          </a:ln>
        </p:spPr>
        <p:txBody>
          <a:bodyPr anchorCtr="0" anchor="ctr" bIns="188050" lIns="376100" spcFirstLastPara="1" rIns="376100" wrap="square" tIns="1880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3121641" y="35595569"/>
            <a:ext cx="12161400" cy="2044800"/>
          </a:xfrm>
          <a:prstGeom prst="rect">
            <a:avLst/>
          </a:prstGeom>
          <a:noFill/>
          <a:ln>
            <a:noFill/>
          </a:ln>
        </p:spPr>
        <p:txBody>
          <a:bodyPr anchorCtr="0" anchor="ctr" bIns="188050" lIns="376100" spcFirstLastPara="1" rIns="376100" wrap="square" tIns="1880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27523442" y="35595569"/>
            <a:ext cx="8961000" cy="2044800"/>
          </a:xfrm>
          <a:prstGeom prst="rect">
            <a:avLst/>
          </a:prstGeom>
          <a:noFill/>
          <a:ln>
            <a:noFill/>
          </a:ln>
        </p:spPr>
        <p:txBody>
          <a:bodyPr anchorCtr="0" anchor="ctr" bIns="188050" lIns="376100" spcFirstLastPara="1" rIns="376100" wrap="square" tIns="188050">
            <a:noAutofit/>
          </a:bodyPr>
          <a:lstStyle>
            <a:lvl1pPr indent="0" lvl="0" marL="0" algn="r">
              <a:spcBef>
                <a:spcPts val="0"/>
              </a:spcBef>
              <a:buNone/>
              <a:defRPr b="0" i="0" sz="4900" u="none" cap="none" strike="noStrike">
                <a:solidFill>
                  <a:srgbClr val="888888"/>
                </a:solidFill>
                <a:latin typeface="Calibri"/>
                <a:ea typeface="Calibri"/>
                <a:cs typeface="Calibri"/>
                <a:sym typeface="Calibri"/>
              </a:defRPr>
            </a:lvl1pPr>
            <a:lvl2pPr indent="0" lvl="1" marL="0" algn="r">
              <a:spcBef>
                <a:spcPts val="0"/>
              </a:spcBef>
              <a:buNone/>
              <a:defRPr b="0" i="0" sz="4900" u="none" cap="none" strike="noStrike">
                <a:solidFill>
                  <a:srgbClr val="888888"/>
                </a:solidFill>
                <a:latin typeface="Calibri"/>
                <a:ea typeface="Calibri"/>
                <a:cs typeface="Calibri"/>
                <a:sym typeface="Calibri"/>
              </a:defRPr>
            </a:lvl2pPr>
            <a:lvl3pPr indent="0" lvl="2" marL="0" algn="r">
              <a:spcBef>
                <a:spcPts val="0"/>
              </a:spcBef>
              <a:buNone/>
              <a:defRPr b="0" i="0" sz="4900" u="none" cap="none" strike="noStrike">
                <a:solidFill>
                  <a:srgbClr val="888888"/>
                </a:solidFill>
                <a:latin typeface="Calibri"/>
                <a:ea typeface="Calibri"/>
                <a:cs typeface="Calibri"/>
                <a:sym typeface="Calibri"/>
              </a:defRPr>
            </a:lvl3pPr>
            <a:lvl4pPr indent="0" lvl="3" marL="0" algn="r">
              <a:spcBef>
                <a:spcPts val="0"/>
              </a:spcBef>
              <a:buNone/>
              <a:defRPr b="0" i="0" sz="4900" u="none" cap="none" strike="noStrike">
                <a:solidFill>
                  <a:srgbClr val="888888"/>
                </a:solidFill>
                <a:latin typeface="Calibri"/>
                <a:ea typeface="Calibri"/>
                <a:cs typeface="Calibri"/>
                <a:sym typeface="Calibri"/>
              </a:defRPr>
            </a:lvl4pPr>
            <a:lvl5pPr indent="0" lvl="4" marL="0" algn="r">
              <a:spcBef>
                <a:spcPts val="0"/>
              </a:spcBef>
              <a:buNone/>
              <a:defRPr b="0" i="0" sz="4900" u="none" cap="none" strike="noStrike">
                <a:solidFill>
                  <a:srgbClr val="888888"/>
                </a:solidFill>
                <a:latin typeface="Calibri"/>
                <a:ea typeface="Calibri"/>
                <a:cs typeface="Calibri"/>
                <a:sym typeface="Calibri"/>
              </a:defRPr>
            </a:lvl5pPr>
            <a:lvl6pPr indent="0" lvl="5" marL="0" algn="r">
              <a:spcBef>
                <a:spcPts val="0"/>
              </a:spcBef>
              <a:buNone/>
              <a:defRPr b="0" i="0" sz="4900" u="none" cap="none" strike="noStrike">
                <a:solidFill>
                  <a:srgbClr val="888888"/>
                </a:solidFill>
                <a:latin typeface="Calibri"/>
                <a:ea typeface="Calibri"/>
                <a:cs typeface="Calibri"/>
                <a:sym typeface="Calibri"/>
              </a:defRPr>
            </a:lvl6pPr>
            <a:lvl7pPr indent="0" lvl="6" marL="0" algn="r">
              <a:spcBef>
                <a:spcPts val="0"/>
              </a:spcBef>
              <a:buNone/>
              <a:defRPr b="0" i="0" sz="4900" u="none" cap="none" strike="noStrike">
                <a:solidFill>
                  <a:srgbClr val="888888"/>
                </a:solidFill>
                <a:latin typeface="Calibri"/>
                <a:ea typeface="Calibri"/>
                <a:cs typeface="Calibri"/>
                <a:sym typeface="Calibri"/>
              </a:defRPr>
            </a:lvl7pPr>
            <a:lvl8pPr indent="0" lvl="7" marL="0" algn="r">
              <a:spcBef>
                <a:spcPts val="0"/>
              </a:spcBef>
              <a:buNone/>
              <a:defRPr b="0" i="0" sz="4900" u="none" cap="none" strike="noStrike">
                <a:solidFill>
                  <a:srgbClr val="888888"/>
                </a:solidFill>
                <a:latin typeface="Calibri"/>
                <a:ea typeface="Calibri"/>
                <a:cs typeface="Calibri"/>
                <a:sym typeface="Calibri"/>
              </a:defRPr>
            </a:lvl8pPr>
            <a:lvl9pPr indent="0" lvl="8" marL="0" algn="r">
              <a:spcBef>
                <a:spcPts val="0"/>
              </a:spcBef>
              <a:buNone/>
              <a:defRPr b="0" i="0" sz="4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8"/>
          <p:cNvSpPr txBox="1"/>
          <p:nvPr>
            <p:ph idx="10" type="dt"/>
          </p:nvPr>
        </p:nvSpPr>
        <p:spPr>
          <a:xfrm>
            <a:off x="1920240" y="35595569"/>
            <a:ext cx="8961000" cy="2044800"/>
          </a:xfrm>
          <a:prstGeom prst="rect">
            <a:avLst/>
          </a:prstGeom>
          <a:noFill/>
          <a:ln>
            <a:noFill/>
          </a:ln>
        </p:spPr>
        <p:txBody>
          <a:bodyPr anchorCtr="0" anchor="ctr" bIns="188050" lIns="376100" spcFirstLastPara="1" rIns="376100" wrap="square" tIns="1880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13121641" y="35595569"/>
            <a:ext cx="12161400" cy="2044800"/>
          </a:xfrm>
          <a:prstGeom prst="rect">
            <a:avLst/>
          </a:prstGeom>
          <a:noFill/>
          <a:ln>
            <a:noFill/>
          </a:ln>
        </p:spPr>
        <p:txBody>
          <a:bodyPr anchorCtr="0" anchor="ctr" bIns="188050" lIns="376100" spcFirstLastPara="1" rIns="376100" wrap="square" tIns="1880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27523442" y="35595569"/>
            <a:ext cx="8961000" cy="2044800"/>
          </a:xfrm>
          <a:prstGeom prst="rect">
            <a:avLst/>
          </a:prstGeom>
          <a:noFill/>
          <a:ln>
            <a:noFill/>
          </a:ln>
        </p:spPr>
        <p:txBody>
          <a:bodyPr anchorCtr="0" anchor="ctr" bIns="188050" lIns="376100" spcFirstLastPara="1" rIns="376100" wrap="square" tIns="188050">
            <a:noAutofit/>
          </a:bodyPr>
          <a:lstStyle>
            <a:lvl1pPr indent="0" lvl="0" marL="0" algn="r">
              <a:spcBef>
                <a:spcPts val="0"/>
              </a:spcBef>
              <a:buNone/>
              <a:defRPr b="0" i="0" sz="4900" u="none" cap="none" strike="noStrike">
                <a:solidFill>
                  <a:srgbClr val="888888"/>
                </a:solidFill>
                <a:latin typeface="Calibri"/>
                <a:ea typeface="Calibri"/>
                <a:cs typeface="Calibri"/>
                <a:sym typeface="Calibri"/>
              </a:defRPr>
            </a:lvl1pPr>
            <a:lvl2pPr indent="0" lvl="1" marL="0" algn="r">
              <a:spcBef>
                <a:spcPts val="0"/>
              </a:spcBef>
              <a:buNone/>
              <a:defRPr b="0" i="0" sz="4900" u="none" cap="none" strike="noStrike">
                <a:solidFill>
                  <a:srgbClr val="888888"/>
                </a:solidFill>
                <a:latin typeface="Calibri"/>
                <a:ea typeface="Calibri"/>
                <a:cs typeface="Calibri"/>
                <a:sym typeface="Calibri"/>
              </a:defRPr>
            </a:lvl2pPr>
            <a:lvl3pPr indent="0" lvl="2" marL="0" algn="r">
              <a:spcBef>
                <a:spcPts val="0"/>
              </a:spcBef>
              <a:buNone/>
              <a:defRPr b="0" i="0" sz="4900" u="none" cap="none" strike="noStrike">
                <a:solidFill>
                  <a:srgbClr val="888888"/>
                </a:solidFill>
                <a:latin typeface="Calibri"/>
                <a:ea typeface="Calibri"/>
                <a:cs typeface="Calibri"/>
                <a:sym typeface="Calibri"/>
              </a:defRPr>
            </a:lvl3pPr>
            <a:lvl4pPr indent="0" lvl="3" marL="0" algn="r">
              <a:spcBef>
                <a:spcPts val="0"/>
              </a:spcBef>
              <a:buNone/>
              <a:defRPr b="0" i="0" sz="4900" u="none" cap="none" strike="noStrike">
                <a:solidFill>
                  <a:srgbClr val="888888"/>
                </a:solidFill>
                <a:latin typeface="Calibri"/>
                <a:ea typeface="Calibri"/>
                <a:cs typeface="Calibri"/>
                <a:sym typeface="Calibri"/>
              </a:defRPr>
            </a:lvl4pPr>
            <a:lvl5pPr indent="0" lvl="4" marL="0" algn="r">
              <a:spcBef>
                <a:spcPts val="0"/>
              </a:spcBef>
              <a:buNone/>
              <a:defRPr b="0" i="0" sz="4900" u="none" cap="none" strike="noStrike">
                <a:solidFill>
                  <a:srgbClr val="888888"/>
                </a:solidFill>
                <a:latin typeface="Calibri"/>
                <a:ea typeface="Calibri"/>
                <a:cs typeface="Calibri"/>
                <a:sym typeface="Calibri"/>
              </a:defRPr>
            </a:lvl5pPr>
            <a:lvl6pPr indent="0" lvl="5" marL="0" algn="r">
              <a:spcBef>
                <a:spcPts val="0"/>
              </a:spcBef>
              <a:buNone/>
              <a:defRPr b="0" i="0" sz="4900" u="none" cap="none" strike="noStrike">
                <a:solidFill>
                  <a:srgbClr val="888888"/>
                </a:solidFill>
                <a:latin typeface="Calibri"/>
                <a:ea typeface="Calibri"/>
                <a:cs typeface="Calibri"/>
                <a:sym typeface="Calibri"/>
              </a:defRPr>
            </a:lvl6pPr>
            <a:lvl7pPr indent="0" lvl="6" marL="0" algn="r">
              <a:spcBef>
                <a:spcPts val="0"/>
              </a:spcBef>
              <a:buNone/>
              <a:defRPr b="0" i="0" sz="4900" u="none" cap="none" strike="noStrike">
                <a:solidFill>
                  <a:srgbClr val="888888"/>
                </a:solidFill>
                <a:latin typeface="Calibri"/>
                <a:ea typeface="Calibri"/>
                <a:cs typeface="Calibri"/>
                <a:sym typeface="Calibri"/>
              </a:defRPr>
            </a:lvl7pPr>
            <a:lvl8pPr indent="0" lvl="7" marL="0" algn="r">
              <a:spcBef>
                <a:spcPts val="0"/>
              </a:spcBef>
              <a:buNone/>
              <a:defRPr b="0" i="0" sz="4900" u="none" cap="none" strike="noStrike">
                <a:solidFill>
                  <a:srgbClr val="888888"/>
                </a:solidFill>
                <a:latin typeface="Calibri"/>
                <a:ea typeface="Calibri"/>
                <a:cs typeface="Calibri"/>
                <a:sym typeface="Calibri"/>
              </a:defRPr>
            </a:lvl8pPr>
            <a:lvl9pPr indent="0" lvl="8" marL="0" algn="r">
              <a:spcBef>
                <a:spcPts val="0"/>
              </a:spcBef>
              <a:buNone/>
              <a:defRPr b="0" i="0" sz="4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3" name="Shape 53"/>
        <p:cNvGrpSpPr/>
        <p:nvPr/>
      </p:nvGrpSpPr>
      <p:grpSpPr>
        <a:xfrm>
          <a:off x="0" y="0"/>
          <a:ext cx="0" cy="0"/>
          <a:chOff x="0" y="0"/>
          <a:chExt cx="0" cy="0"/>
        </a:xfrm>
      </p:grpSpPr>
      <p:sp>
        <p:nvSpPr>
          <p:cNvPr id="54" name="Google Shape;54;p9"/>
          <p:cNvSpPr txBox="1"/>
          <p:nvPr>
            <p:ph type="title"/>
          </p:nvPr>
        </p:nvSpPr>
        <p:spPr>
          <a:xfrm>
            <a:off x="1920246" y="1529080"/>
            <a:ext cx="12634800" cy="6507600"/>
          </a:xfrm>
          <a:prstGeom prst="rect">
            <a:avLst/>
          </a:prstGeom>
          <a:noFill/>
          <a:ln>
            <a:noFill/>
          </a:ln>
        </p:spPr>
        <p:txBody>
          <a:bodyPr anchorCtr="0" anchor="b" bIns="188050" lIns="376100" spcFirstLastPara="1" rIns="376100" wrap="square" tIns="188050"/>
          <a:lstStyle>
            <a:lvl1pPr lvl="0" algn="l">
              <a:spcBef>
                <a:spcPts val="0"/>
              </a:spcBef>
              <a:spcAft>
                <a:spcPts val="0"/>
              </a:spcAft>
              <a:buClr>
                <a:schemeClr val="dk1"/>
              </a:buClr>
              <a:buSzPts val="8200"/>
              <a:buFont typeface="Calibri"/>
              <a:buNone/>
              <a:defRPr b="1" sz="8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 type="body"/>
          </p:nvPr>
        </p:nvSpPr>
        <p:spPr>
          <a:xfrm>
            <a:off x="15015209" y="1529081"/>
            <a:ext cx="21469200" cy="32777400"/>
          </a:xfrm>
          <a:prstGeom prst="rect">
            <a:avLst/>
          </a:prstGeom>
          <a:noFill/>
          <a:ln>
            <a:noFill/>
          </a:ln>
        </p:spPr>
        <p:txBody>
          <a:bodyPr anchorCtr="0" anchor="t" bIns="188050" lIns="376100" spcFirstLastPara="1" rIns="376100" wrap="square" tIns="188050"/>
          <a:lstStyle>
            <a:lvl1pPr indent="-1066800" lvl="0" marL="457200" algn="l">
              <a:spcBef>
                <a:spcPts val="2640"/>
              </a:spcBef>
              <a:spcAft>
                <a:spcPts val="0"/>
              </a:spcAft>
              <a:buClr>
                <a:schemeClr val="dk1"/>
              </a:buClr>
              <a:buSzPts val="13200"/>
              <a:buChar char="•"/>
              <a:defRPr sz="13200"/>
            </a:lvl1pPr>
            <a:lvl2pPr indent="-958850" lvl="1" marL="914400" algn="l">
              <a:spcBef>
                <a:spcPts val="2300"/>
              </a:spcBef>
              <a:spcAft>
                <a:spcPts val="0"/>
              </a:spcAft>
              <a:buClr>
                <a:schemeClr val="dk1"/>
              </a:buClr>
              <a:buSzPts val="11500"/>
              <a:buChar char="–"/>
              <a:defRPr sz="11500"/>
            </a:lvl2pPr>
            <a:lvl3pPr indent="-857250" lvl="2" marL="1371600" algn="l">
              <a:spcBef>
                <a:spcPts val="1980"/>
              </a:spcBef>
              <a:spcAft>
                <a:spcPts val="0"/>
              </a:spcAft>
              <a:buClr>
                <a:schemeClr val="dk1"/>
              </a:buClr>
              <a:buSzPts val="9900"/>
              <a:buChar char="•"/>
              <a:defRPr sz="9900"/>
            </a:lvl3pPr>
            <a:lvl4pPr indent="-749300" lvl="3" marL="1828800" algn="l">
              <a:spcBef>
                <a:spcPts val="1640"/>
              </a:spcBef>
              <a:spcAft>
                <a:spcPts val="0"/>
              </a:spcAft>
              <a:buClr>
                <a:schemeClr val="dk1"/>
              </a:buClr>
              <a:buSzPts val="8200"/>
              <a:buChar char="–"/>
              <a:defRPr sz="8200"/>
            </a:lvl4pPr>
            <a:lvl5pPr indent="-749300" lvl="4" marL="2286000" algn="l">
              <a:spcBef>
                <a:spcPts val="1640"/>
              </a:spcBef>
              <a:spcAft>
                <a:spcPts val="0"/>
              </a:spcAft>
              <a:buClr>
                <a:schemeClr val="dk1"/>
              </a:buClr>
              <a:buSzPts val="8200"/>
              <a:buChar char="»"/>
              <a:defRPr sz="8200"/>
            </a:lvl5pPr>
            <a:lvl6pPr indent="-749300" lvl="5" marL="2743200" algn="l">
              <a:spcBef>
                <a:spcPts val="1640"/>
              </a:spcBef>
              <a:spcAft>
                <a:spcPts val="0"/>
              </a:spcAft>
              <a:buClr>
                <a:schemeClr val="dk1"/>
              </a:buClr>
              <a:buSzPts val="8200"/>
              <a:buChar char="•"/>
              <a:defRPr sz="8200"/>
            </a:lvl6pPr>
            <a:lvl7pPr indent="-749300" lvl="6" marL="3200400" algn="l">
              <a:spcBef>
                <a:spcPts val="1640"/>
              </a:spcBef>
              <a:spcAft>
                <a:spcPts val="0"/>
              </a:spcAft>
              <a:buClr>
                <a:schemeClr val="dk1"/>
              </a:buClr>
              <a:buSzPts val="8200"/>
              <a:buChar char="•"/>
              <a:defRPr sz="8200"/>
            </a:lvl7pPr>
            <a:lvl8pPr indent="-749300" lvl="7" marL="3657600" algn="l">
              <a:spcBef>
                <a:spcPts val="1640"/>
              </a:spcBef>
              <a:spcAft>
                <a:spcPts val="0"/>
              </a:spcAft>
              <a:buClr>
                <a:schemeClr val="dk1"/>
              </a:buClr>
              <a:buSzPts val="8200"/>
              <a:buChar char="•"/>
              <a:defRPr sz="8200"/>
            </a:lvl8pPr>
            <a:lvl9pPr indent="-749300" lvl="8" marL="4114800" algn="l">
              <a:spcBef>
                <a:spcPts val="1640"/>
              </a:spcBef>
              <a:spcAft>
                <a:spcPts val="0"/>
              </a:spcAft>
              <a:buClr>
                <a:schemeClr val="dk1"/>
              </a:buClr>
              <a:buSzPts val="8200"/>
              <a:buChar char="•"/>
              <a:defRPr sz="8200"/>
            </a:lvl9pPr>
          </a:lstStyle>
          <a:p/>
        </p:txBody>
      </p:sp>
      <p:sp>
        <p:nvSpPr>
          <p:cNvPr id="56" name="Google Shape;56;p9"/>
          <p:cNvSpPr txBox="1"/>
          <p:nvPr>
            <p:ph idx="2" type="body"/>
          </p:nvPr>
        </p:nvSpPr>
        <p:spPr>
          <a:xfrm>
            <a:off x="1920246" y="8036561"/>
            <a:ext cx="12634800" cy="26270100"/>
          </a:xfrm>
          <a:prstGeom prst="rect">
            <a:avLst/>
          </a:prstGeom>
          <a:noFill/>
          <a:ln>
            <a:noFill/>
          </a:ln>
        </p:spPr>
        <p:txBody>
          <a:bodyPr anchorCtr="0" anchor="t" bIns="188050" lIns="376100" spcFirstLastPara="1" rIns="376100" wrap="square" tIns="188050"/>
          <a:lstStyle>
            <a:lvl1pPr indent="-228600" lvl="0" marL="457200" algn="l">
              <a:spcBef>
                <a:spcPts val="1160"/>
              </a:spcBef>
              <a:spcAft>
                <a:spcPts val="0"/>
              </a:spcAft>
              <a:buClr>
                <a:schemeClr val="dk1"/>
              </a:buClr>
              <a:buSzPts val="5800"/>
              <a:buNone/>
              <a:defRPr sz="5800"/>
            </a:lvl1pPr>
            <a:lvl2pPr indent="-228600" lvl="1" marL="914400" algn="l">
              <a:spcBef>
                <a:spcPts val="980"/>
              </a:spcBef>
              <a:spcAft>
                <a:spcPts val="0"/>
              </a:spcAft>
              <a:buClr>
                <a:schemeClr val="dk1"/>
              </a:buClr>
              <a:buSzPts val="4900"/>
              <a:buNone/>
              <a:defRPr sz="4900"/>
            </a:lvl2pPr>
            <a:lvl3pPr indent="-228600" lvl="2" marL="1371600" algn="l">
              <a:spcBef>
                <a:spcPts val="820"/>
              </a:spcBef>
              <a:spcAft>
                <a:spcPts val="0"/>
              </a:spcAft>
              <a:buClr>
                <a:schemeClr val="dk1"/>
              </a:buClr>
              <a:buSzPts val="4100"/>
              <a:buNone/>
              <a:defRPr sz="4100"/>
            </a:lvl3pPr>
            <a:lvl4pPr indent="-228600" lvl="3" marL="1828800" algn="l">
              <a:spcBef>
                <a:spcPts val="740"/>
              </a:spcBef>
              <a:spcAft>
                <a:spcPts val="0"/>
              </a:spcAft>
              <a:buClr>
                <a:schemeClr val="dk1"/>
              </a:buClr>
              <a:buSzPts val="3700"/>
              <a:buNone/>
              <a:defRPr sz="3700"/>
            </a:lvl4pPr>
            <a:lvl5pPr indent="-228600" lvl="4" marL="2286000" algn="l">
              <a:spcBef>
                <a:spcPts val="740"/>
              </a:spcBef>
              <a:spcAft>
                <a:spcPts val="0"/>
              </a:spcAft>
              <a:buClr>
                <a:schemeClr val="dk1"/>
              </a:buClr>
              <a:buSzPts val="3700"/>
              <a:buNone/>
              <a:defRPr sz="3700"/>
            </a:lvl5pPr>
            <a:lvl6pPr indent="-228600" lvl="5" marL="2743200" algn="l">
              <a:spcBef>
                <a:spcPts val="740"/>
              </a:spcBef>
              <a:spcAft>
                <a:spcPts val="0"/>
              </a:spcAft>
              <a:buClr>
                <a:schemeClr val="dk1"/>
              </a:buClr>
              <a:buSzPts val="3700"/>
              <a:buNone/>
              <a:defRPr sz="3700"/>
            </a:lvl6pPr>
            <a:lvl7pPr indent="-228600" lvl="6" marL="3200400" algn="l">
              <a:spcBef>
                <a:spcPts val="740"/>
              </a:spcBef>
              <a:spcAft>
                <a:spcPts val="0"/>
              </a:spcAft>
              <a:buClr>
                <a:schemeClr val="dk1"/>
              </a:buClr>
              <a:buSzPts val="3700"/>
              <a:buNone/>
              <a:defRPr sz="3700"/>
            </a:lvl7pPr>
            <a:lvl8pPr indent="-228600" lvl="7" marL="3657600" algn="l">
              <a:spcBef>
                <a:spcPts val="740"/>
              </a:spcBef>
              <a:spcAft>
                <a:spcPts val="0"/>
              </a:spcAft>
              <a:buClr>
                <a:schemeClr val="dk1"/>
              </a:buClr>
              <a:buSzPts val="3700"/>
              <a:buNone/>
              <a:defRPr sz="3700"/>
            </a:lvl8pPr>
            <a:lvl9pPr indent="-228600" lvl="8" marL="4114800" algn="l">
              <a:spcBef>
                <a:spcPts val="740"/>
              </a:spcBef>
              <a:spcAft>
                <a:spcPts val="0"/>
              </a:spcAft>
              <a:buClr>
                <a:schemeClr val="dk1"/>
              </a:buClr>
              <a:buSzPts val="3700"/>
              <a:buNone/>
              <a:defRPr sz="3700"/>
            </a:lvl9pPr>
          </a:lstStyle>
          <a:p/>
        </p:txBody>
      </p:sp>
      <p:sp>
        <p:nvSpPr>
          <p:cNvPr id="57" name="Google Shape;57;p9"/>
          <p:cNvSpPr txBox="1"/>
          <p:nvPr>
            <p:ph idx="10" type="dt"/>
          </p:nvPr>
        </p:nvSpPr>
        <p:spPr>
          <a:xfrm>
            <a:off x="1920240" y="35595569"/>
            <a:ext cx="8961000" cy="2044800"/>
          </a:xfrm>
          <a:prstGeom prst="rect">
            <a:avLst/>
          </a:prstGeom>
          <a:noFill/>
          <a:ln>
            <a:noFill/>
          </a:ln>
        </p:spPr>
        <p:txBody>
          <a:bodyPr anchorCtr="0" anchor="ctr" bIns="188050" lIns="376100" spcFirstLastPara="1" rIns="376100" wrap="square" tIns="1880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1" type="ftr"/>
          </p:nvPr>
        </p:nvSpPr>
        <p:spPr>
          <a:xfrm>
            <a:off x="13121641" y="35595569"/>
            <a:ext cx="12161400" cy="2044800"/>
          </a:xfrm>
          <a:prstGeom prst="rect">
            <a:avLst/>
          </a:prstGeom>
          <a:noFill/>
          <a:ln>
            <a:noFill/>
          </a:ln>
        </p:spPr>
        <p:txBody>
          <a:bodyPr anchorCtr="0" anchor="ctr" bIns="188050" lIns="376100" spcFirstLastPara="1" rIns="376100" wrap="square" tIns="1880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2" type="sldNum"/>
          </p:nvPr>
        </p:nvSpPr>
        <p:spPr>
          <a:xfrm>
            <a:off x="27523442" y="35595569"/>
            <a:ext cx="8961000" cy="2044800"/>
          </a:xfrm>
          <a:prstGeom prst="rect">
            <a:avLst/>
          </a:prstGeom>
          <a:noFill/>
          <a:ln>
            <a:noFill/>
          </a:ln>
        </p:spPr>
        <p:txBody>
          <a:bodyPr anchorCtr="0" anchor="ctr" bIns="188050" lIns="376100" spcFirstLastPara="1" rIns="376100" wrap="square" tIns="188050">
            <a:noAutofit/>
          </a:bodyPr>
          <a:lstStyle>
            <a:lvl1pPr indent="0" lvl="0" marL="0" algn="r">
              <a:spcBef>
                <a:spcPts val="0"/>
              </a:spcBef>
              <a:buNone/>
              <a:defRPr b="0" i="0" sz="4900" u="none" cap="none" strike="noStrike">
                <a:solidFill>
                  <a:srgbClr val="888888"/>
                </a:solidFill>
                <a:latin typeface="Calibri"/>
                <a:ea typeface="Calibri"/>
                <a:cs typeface="Calibri"/>
                <a:sym typeface="Calibri"/>
              </a:defRPr>
            </a:lvl1pPr>
            <a:lvl2pPr indent="0" lvl="1" marL="0" algn="r">
              <a:spcBef>
                <a:spcPts val="0"/>
              </a:spcBef>
              <a:buNone/>
              <a:defRPr b="0" i="0" sz="4900" u="none" cap="none" strike="noStrike">
                <a:solidFill>
                  <a:srgbClr val="888888"/>
                </a:solidFill>
                <a:latin typeface="Calibri"/>
                <a:ea typeface="Calibri"/>
                <a:cs typeface="Calibri"/>
                <a:sym typeface="Calibri"/>
              </a:defRPr>
            </a:lvl2pPr>
            <a:lvl3pPr indent="0" lvl="2" marL="0" algn="r">
              <a:spcBef>
                <a:spcPts val="0"/>
              </a:spcBef>
              <a:buNone/>
              <a:defRPr b="0" i="0" sz="4900" u="none" cap="none" strike="noStrike">
                <a:solidFill>
                  <a:srgbClr val="888888"/>
                </a:solidFill>
                <a:latin typeface="Calibri"/>
                <a:ea typeface="Calibri"/>
                <a:cs typeface="Calibri"/>
                <a:sym typeface="Calibri"/>
              </a:defRPr>
            </a:lvl3pPr>
            <a:lvl4pPr indent="0" lvl="3" marL="0" algn="r">
              <a:spcBef>
                <a:spcPts val="0"/>
              </a:spcBef>
              <a:buNone/>
              <a:defRPr b="0" i="0" sz="4900" u="none" cap="none" strike="noStrike">
                <a:solidFill>
                  <a:srgbClr val="888888"/>
                </a:solidFill>
                <a:latin typeface="Calibri"/>
                <a:ea typeface="Calibri"/>
                <a:cs typeface="Calibri"/>
                <a:sym typeface="Calibri"/>
              </a:defRPr>
            </a:lvl4pPr>
            <a:lvl5pPr indent="0" lvl="4" marL="0" algn="r">
              <a:spcBef>
                <a:spcPts val="0"/>
              </a:spcBef>
              <a:buNone/>
              <a:defRPr b="0" i="0" sz="4900" u="none" cap="none" strike="noStrike">
                <a:solidFill>
                  <a:srgbClr val="888888"/>
                </a:solidFill>
                <a:latin typeface="Calibri"/>
                <a:ea typeface="Calibri"/>
                <a:cs typeface="Calibri"/>
                <a:sym typeface="Calibri"/>
              </a:defRPr>
            </a:lvl5pPr>
            <a:lvl6pPr indent="0" lvl="5" marL="0" algn="r">
              <a:spcBef>
                <a:spcPts val="0"/>
              </a:spcBef>
              <a:buNone/>
              <a:defRPr b="0" i="0" sz="4900" u="none" cap="none" strike="noStrike">
                <a:solidFill>
                  <a:srgbClr val="888888"/>
                </a:solidFill>
                <a:latin typeface="Calibri"/>
                <a:ea typeface="Calibri"/>
                <a:cs typeface="Calibri"/>
                <a:sym typeface="Calibri"/>
              </a:defRPr>
            </a:lvl6pPr>
            <a:lvl7pPr indent="0" lvl="6" marL="0" algn="r">
              <a:spcBef>
                <a:spcPts val="0"/>
              </a:spcBef>
              <a:buNone/>
              <a:defRPr b="0" i="0" sz="4900" u="none" cap="none" strike="noStrike">
                <a:solidFill>
                  <a:srgbClr val="888888"/>
                </a:solidFill>
                <a:latin typeface="Calibri"/>
                <a:ea typeface="Calibri"/>
                <a:cs typeface="Calibri"/>
                <a:sym typeface="Calibri"/>
              </a:defRPr>
            </a:lvl7pPr>
            <a:lvl8pPr indent="0" lvl="7" marL="0" algn="r">
              <a:spcBef>
                <a:spcPts val="0"/>
              </a:spcBef>
              <a:buNone/>
              <a:defRPr b="0" i="0" sz="4900" u="none" cap="none" strike="noStrike">
                <a:solidFill>
                  <a:srgbClr val="888888"/>
                </a:solidFill>
                <a:latin typeface="Calibri"/>
                <a:ea typeface="Calibri"/>
                <a:cs typeface="Calibri"/>
                <a:sym typeface="Calibri"/>
              </a:defRPr>
            </a:lvl8pPr>
            <a:lvl9pPr indent="0" lvl="8" marL="0" algn="r">
              <a:spcBef>
                <a:spcPts val="0"/>
              </a:spcBef>
              <a:buNone/>
              <a:defRPr b="0" i="0" sz="4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7527609" y="26883360"/>
            <a:ext cx="23043000" cy="3173700"/>
          </a:xfrm>
          <a:prstGeom prst="rect">
            <a:avLst/>
          </a:prstGeom>
          <a:noFill/>
          <a:ln>
            <a:noFill/>
          </a:ln>
        </p:spPr>
        <p:txBody>
          <a:bodyPr anchorCtr="0" anchor="b" bIns="188050" lIns="376100" spcFirstLastPara="1" rIns="376100" wrap="square" tIns="188050"/>
          <a:lstStyle>
            <a:lvl1pPr lvl="0" algn="l">
              <a:spcBef>
                <a:spcPts val="0"/>
              </a:spcBef>
              <a:spcAft>
                <a:spcPts val="0"/>
              </a:spcAft>
              <a:buClr>
                <a:schemeClr val="dk1"/>
              </a:buClr>
              <a:buSzPts val="8200"/>
              <a:buFont typeface="Calibri"/>
              <a:buNone/>
              <a:defRPr b="1" sz="8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
          <p:cNvSpPr/>
          <p:nvPr>
            <p:ph idx="2" type="pic"/>
          </p:nvPr>
        </p:nvSpPr>
        <p:spPr>
          <a:xfrm>
            <a:off x="7527609" y="3431540"/>
            <a:ext cx="23043000" cy="23043000"/>
          </a:xfrm>
          <a:prstGeom prst="rect">
            <a:avLst/>
          </a:prstGeom>
          <a:noFill/>
          <a:ln>
            <a:noFill/>
          </a:ln>
        </p:spPr>
        <p:txBody>
          <a:bodyPr anchorCtr="0" anchor="t" bIns="188050" lIns="376100" spcFirstLastPara="1" rIns="376100" wrap="square" tIns="188050"/>
          <a:lstStyle>
            <a:lvl1pPr lvl="0" marR="0" rtl="0" algn="l">
              <a:spcBef>
                <a:spcPts val="2640"/>
              </a:spcBef>
              <a:spcAft>
                <a:spcPts val="0"/>
              </a:spcAft>
              <a:buClr>
                <a:schemeClr val="dk1"/>
              </a:buClr>
              <a:buSzPts val="13200"/>
              <a:buFont typeface="Arial"/>
              <a:buNone/>
              <a:defRPr b="0" i="0" sz="13200" u="none" cap="none" strike="noStrike">
                <a:solidFill>
                  <a:schemeClr val="dk1"/>
                </a:solidFill>
                <a:latin typeface="Calibri"/>
                <a:ea typeface="Calibri"/>
                <a:cs typeface="Calibri"/>
                <a:sym typeface="Calibri"/>
              </a:defRPr>
            </a:lvl1pPr>
            <a:lvl2pPr lvl="1" marR="0" rtl="0" algn="l">
              <a:spcBef>
                <a:spcPts val="2300"/>
              </a:spcBef>
              <a:spcAft>
                <a:spcPts val="0"/>
              </a:spcAft>
              <a:buClr>
                <a:schemeClr val="dk1"/>
              </a:buClr>
              <a:buSzPts val="11500"/>
              <a:buFont typeface="Arial"/>
              <a:buNone/>
              <a:defRPr b="0" i="0" sz="11500" u="none" cap="none" strike="noStrike">
                <a:solidFill>
                  <a:schemeClr val="dk1"/>
                </a:solidFill>
                <a:latin typeface="Calibri"/>
                <a:ea typeface="Calibri"/>
                <a:cs typeface="Calibri"/>
                <a:sym typeface="Calibri"/>
              </a:defRPr>
            </a:lvl2pPr>
            <a:lvl3pPr lvl="2" marR="0" rtl="0" algn="l">
              <a:spcBef>
                <a:spcPts val="1980"/>
              </a:spcBef>
              <a:spcAft>
                <a:spcPts val="0"/>
              </a:spcAft>
              <a:buClr>
                <a:schemeClr val="dk1"/>
              </a:buClr>
              <a:buSzPts val="9900"/>
              <a:buFont typeface="Arial"/>
              <a:buNone/>
              <a:defRPr b="0" i="0" sz="9900" u="none" cap="none" strike="noStrike">
                <a:solidFill>
                  <a:schemeClr val="dk1"/>
                </a:solidFill>
                <a:latin typeface="Calibri"/>
                <a:ea typeface="Calibri"/>
                <a:cs typeface="Calibri"/>
                <a:sym typeface="Calibri"/>
              </a:defRPr>
            </a:lvl3pPr>
            <a:lvl4pPr lvl="3" marR="0" rtl="0" algn="l">
              <a:spcBef>
                <a:spcPts val="1640"/>
              </a:spcBef>
              <a:spcAft>
                <a:spcPts val="0"/>
              </a:spcAft>
              <a:buClr>
                <a:schemeClr val="dk1"/>
              </a:buClr>
              <a:buSzPts val="8200"/>
              <a:buFont typeface="Arial"/>
              <a:buNone/>
              <a:defRPr b="0" i="0" sz="8200" u="none" cap="none" strike="noStrike">
                <a:solidFill>
                  <a:schemeClr val="dk1"/>
                </a:solidFill>
                <a:latin typeface="Calibri"/>
                <a:ea typeface="Calibri"/>
                <a:cs typeface="Calibri"/>
                <a:sym typeface="Calibri"/>
              </a:defRPr>
            </a:lvl4pPr>
            <a:lvl5pPr lvl="4" marR="0" rtl="0" algn="l">
              <a:spcBef>
                <a:spcPts val="1640"/>
              </a:spcBef>
              <a:spcAft>
                <a:spcPts val="0"/>
              </a:spcAft>
              <a:buClr>
                <a:schemeClr val="dk1"/>
              </a:buClr>
              <a:buSzPts val="8200"/>
              <a:buFont typeface="Arial"/>
              <a:buNone/>
              <a:defRPr b="0" i="0" sz="8200" u="none" cap="none" strike="noStrike">
                <a:solidFill>
                  <a:schemeClr val="dk1"/>
                </a:solidFill>
                <a:latin typeface="Calibri"/>
                <a:ea typeface="Calibri"/>
                <a:cs typeface="Calibri"/>
                <a:sym typeface="Calibri"/>
              </a:defRPr>
            </a:lvl5pPr>
            <a:lvl6pPr lvl="5" marR="0" rtl="0" algn="l">
              <a:spcBef>
                <a:spcPts val="1640"/>
              </a:spcBef>
              <a:spcAft>
                <a:spcPts val="0"/>
              </a:spcAft>
              <a:buClr>
                <a:schemeClr val="dk1"/>
              </a:buClr>
              <a:buSzPts val="8200"/>
              <a:buFont typeface="Arial"/>
              <a:buNone/>
              <a:defRPr b="0" i="0" sz="8200" u="none" cap="none" strike="noStrike">
                <a:solidFill>
                  <a:schemeClr val="dk1"/>
                </a:solidFill>
                <a:latin typeface="Calibri"/>
                <a:ea typeface="Calibri"/>
                <a:cs typeface="Calibri"/>
                <a:sym typeface="Calibri"/>
              </a:defRPr>
            </a:lvl6pPr>
            <a:lvl7pPr lvl="6" marR="0" rtl="0" algn="l">
              <a:spcBef>
                <a:spcPts val="1640"/>
              </a:spcBef>
              <a:spcAft>
                <a:spcPts val="0"/>
              </a:spcAft>
              <a:buClr>
                <a:schemeClr val="dk1"/>
              </a:buClr>
              <a:buSzPts val="8200"/>
              <a:buFont typeface="Arial"/>
              <a:buNone/>
              <a:defRPr b="0" i="0" sz="8200" u="none" cap="none" strike="noStrike">
                <a:solidFill>
                  <a:schemeClr val="dk1"/>
                </a:solidFill>
                <a:latin typeface="Calibri"/>
                <a:ea typeface="Calibri"/>
                <a:cs typeface="Calibri"/>
                <a:sym typeface="Calibri"/>
              </a:defRPr>
            </a:lvl7pPr>
            <a:lvl8pPr lvl="7" marR="0" rtl="0" algn="l">
              <a:spcBef>
                <a:spcPts val="1640"/>
              </a:spcBef>
              <a:spcAft>
                <a:spcPts val="0"/>
              </a:spcAft>
              <a:buClr>
                <a:schemeClr val="dk1"/>
              </a:buClr>
              <a:buSzPts val="8200"/>
              <a:buFont typeface="Arial"/>
              <a:buNone/>
              <a:defRPr b="0" i="0" sz="8200" u="none" cap="none" strike="noStrike">
                <a:solidFill>
                  <a:schemeClr val="dk1"/>
                </a:solidFill>
                <a:latin typeface="Calibri"/>
                <a:ea typeface="Calibri"/>
                <a:cs typeface="Calibri"/>
                <a:sym typeface="Calibri"/>
              </a:defRPr>
            </a:lvl8pPr>
            <a:lvl9pPr lvl="8" marR="0" rtl="0" algn="l">
              <a:spcBef>
                <a:spcPts val="1640"/>
              </a:spcBef>
              <a:spcAft>
                <a:spcPts val="0"/>
              </a:spcAft>
              <a:buClr>
                <a:schemeClr val="dk1"/>
              </a:buClr>
              <a:buSzPts val="8200"/>
              <a:buFont typeface="Arial"/>
              <a:buNone/>
              <a:defRPr b="0" i="0" sz="8200" u="none" cap="none" strike="noStrike">
                <a:solidFill>
                  <a:schemeClr val="dk1"/>
                </a:solidFill>
                <a:latin typeface="Calibri"/>
                <a:ea typeface="Calibri"/>
                <a:cs typeface="Calibri"/>
                <a:sym typeface="Calibri"/>
              </a:defRPr>
            </a:lvl9pPr>
          </a:lstStyle>
          <a:p/>
        </p:txBody>
      </p:sp>
      <p:sp>
        <p:nvSpPr>
          <p:cNvPr id="63" name="Google Shape;63;p10"/>
          <p:cNvSpPr txBox="1"/>
          <p:nvPr>
            <p:ph idx="1" type="body"/>
          </p:nvPr>
        </p:nvSpPr>
        <p:spPr>
          <a:xfrm>
            <a:off x="7527609" y="30057094"/>
            <a:ext cx="23043000" cy="4507200"/>
          </a:xfrm>
          <a:prstGeom prst="rect">
            <a:avLst/>
          </a:prstGeom>
          <a:noFill/>
          <a:ln>
            <a:noFill/>
          </a:ln>
        </p:spPr>
        <p:txBody>
          <a:bodyPr anchorCtr="0" anchor="t" bIns="188050" lIns="376100" spcFirstLastPara="1" rIns="376100" wrap="square" tIns="188050"/>
          <a:lstStyle>
            <a:lvl1pPr indent="-228600" lvl="0" marL="457200" algn="l">
              <a:spcBef>
                <a:spcPts val="1160"/>
              </a:spcBef>
              <a:spcAft>
                <a:spcPts val="0"/>
              </a:spcAft>
              <a:buClr>
                <a:schemeClr val="dk1"/>
              </a:buClr>
              <a:buSzPts val="5800"/>
              <a:buNone/>
              <a:defRPr sz="5800"/>
            </a:lvl1pPr>
            <a:lvl2pPr indent="-228600" lvl="1" marL="914400" algn="l">
              <a:spcBef>
                <a:spcPts val="980"/>
              </a:spcBef>
              <a:spcAft>
                <a:spcPts val="0"/>
              </a:spcAft>
              <a:buClr>
                <a:schemeClr val="dk1"/>
              </a:buClr>
              <a:buSzPts val="4900"/>
              <a:buNone/>
              <a:defRPr sz="4900"/>
            </a:lvl2pPr>
            <a:lvl3pPr indent="-228600" lvl="2" marL="1371600" algn="l">
              <a:spcBef>
                <a:spcPts val="820"/>
              </a:spcBef>
              <a:spcAft>
                <a:spcPts val="0"/>
              </a:spcAft>
              <a:buClr>
                <a:schemeClr val="dk1"/>
              </a:buClr>
              <a:buSzPts val="4100"/>
              <a:buNone/>
              <a:defRPr sz="4100"/>
            </a:lvl3pPr>
            <a:lvl4pPr indent="-228600" lvl="3" marL="1828800" algn="l">
              <a:spcBef>
                <a:spcPts val="740"/>
              </a:spcBef>
              <a:spcAft>
                <a:spcPts val="0"/>
              </a:spcAft>
              <a:buClr>
                <a:schemeClr val="dk1"/>
              </a:buClr>
              <a:buSzPts val="3700"/>
              <a:buNone/>
              <a:defRPr sz="3700"/>
            </a:lvl4pPr>
            <a:lvl5pPr indent="-228600" lvl="4" marL="2286000" algn="l">
              <a:spcBef>
                <a:spcPts val="740"/>
              </a:spcBef>
              <a:spcAft>
                <a:spcPts val="0"/>
              </a:spcAft>
              <a:buClr>
                <a:schemeClr val="dk1"/>
              </a:buClr>
              <a:buSzPts val="3700"/>
              <a:buNone/>
              <a:defRPr sz="3700"/>
            </a:lvl5pPr>
            <a:lvl6pPr indent="-228600" lvl="5" marL="2743200" algn="l">
              <a:spcBef>
                <a:spcPts val="740"/>
              </a:spcBef>
              <a:spcAft>
                <a:spcPts val="0"/>
              </a:spcAft>
              <a:buClr>
                <a:schemeClr val="dk1"/>
              </a:buClr>
              <a:buSzPts val="3700"/>
              <a:buNone/>
              <a:defRPr sz="3700"/>
            </a:lvl6pPr>
            <a:lvl7pPr indent="-228600" lvl="6" marL="3200400" algn="l">
              <a:spcBef>
                <a:spcPts val="740"/>
              </a:spcBef>
              <a:spcAft>
                <a:spcPts val="0"/>
              </a:spcAft>
              <a:buClr>
                <a:schemeClr val="dk1"/>
              </a:buClr>
              <a:buSzPts val="3700"/>
              <a:buNone/>
              <a:defRPr sz="3700"/>
            </a:lvl7pPr>
            <a:lvl8pPr indent="-228600" lvl="7" marL="3657600" algn="l">
              <a:spcBef>
                <a:spcPts val="740"/>
              </a:spcBef>
              <a:spcAft>
                <a:spcPts val="0"/>
              </a:spcAft>
              <a:buClr>
                <a:schemeClr val="dk1"/>
              </a:buClr>
              <a:buSzPts val="3700"/>
              <a:buNone/>
              <a:defRPr sz="3700"/>
            </a:lvl8pPr>
            <a:lvl9pPr indent="-228600" lvl="8" marL="4114800" algn="l">
              <a:spcBef>
                <a:spcPts val="740"/>
              </a:spcBef>
              <a:spcAft>
                <a:spcPts val="0"/>
              </a:spcAft>
              <a:buClr>
                <a:schemeClr val="dk1"/>
              </a:buClr>
              <a:buSzPts val="3700"/>
              <a:buNone/>
              <a:defRPr sz="3700"/>
            </a:lvl9pPr>
          </a:lstStyle>
          <a:p/>
        </p:txBody>
      </p:sp>
      <p:sp>
        <p:nvSpPr>
          <p:cNvPr id="64" name="Google Shape;64;p10"/>
          <p:cNvSpPr txBox="1"/>
          <p:nvPr>
            <p:ph idx="10" type="dt"/>
          </p:nvPr>
        </p:nvSpPr>
        <p:spPr>
          <a:xfrm>
            <a:off x="1920240" y="35595569"/>
            <a:ext cx="8961000" cy="2044800"/>
          </a:xfrm>
          <a:prstGeom prst="rect">
            <a:avLst/>
          </a:prstGeom>
          <a:noFill/>
          <a:ln>
            <a:noFill/>
          </a:ln>
        </p:spPr>
        <p:txBody>
          <a:bodyPr anchorCtr="0" anchor="ctr" bIns="188050" lIns="376100" spcFirstLastPara="1" rIns="376100" wrap="square" tIns="1880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13121641" y="35595569"/>
            <a:ext cx="12161400" cy="2044800"/>
          </a:xfrm>
          <a:prstGeom prst="rect">
            <a:avLst/>
          </a:prstGeom>
          <a:noFill/>
          <a:ln>
            <a:noFill/>
          </a:ln>
        </p:spPr>
        <p:txBody>
          <a:bodyPr anchorCtr="0" anchor="ctr" bIns="188050" lIns="376100" spcFirstLastPara="1" rIns="376100" wrap="square" tIns="1880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27523442" y="35595569"/>
            <a:ext cx="8961000" cy="2044800"/>
          </a:xfrm>
          <a:prstGeom prst="rect">
            <a:avLst/>
          </a:prstGeom>
          <a:noFill/>
          <a:ln>
            <a:noFill/>
          </a:ln>
        </p:spPr>
        <p:txBody>
          <a:bodyPr anchorCtr="0" anchor="ctr" bIns="188050" lIns="376100" spcFirstLastPara="1" rIns="376100" wrap="square" tIns="188050">
            <a:noAutofit/>
          </a:bodyPr>
          <a:lstStyle>
            <a:lvl1pPr indent="0" lvl="0" marL="0" algn="r">
              <a:spcBef>
                <a:spcPts val="0"/>
              </a:spcBef>
              <a:buNone/>
              <a:defRPr b="0" i="0" sz="4900" u="none" cap="none" strike="noStrike">
                <a:solidFill>
                  <a:srgbClr val="888888"/>
                </a:solidFill>
                <a:latin typeface="Calibri"/>
                <a:ea typeface="Calibri"/>
                <a:cs typeface="Calibri"/>
                <a:sym typeface="Calibri"/>
              </a:defRPr>
            </a:lvl1pPr>
            <a:lvl2pPr indent="0" lvl="1" marL="0" algn="r">
              <a:spcBef>
                <a:spcPts val="0"/>
              </a:spcBef>
              <a:buNone/>
              <a:defRPr b="0" i="0" sz="4900" u="none" cap="none" strike="noStrike">
                <a:solidFill>
                  <a:srgbClr val="888888"/>
                </a:solidFill>
                <a:latin typeface="Calibri"/>
                <a:ea typeface="Calibri"/>
                <a:cs typeface="Calibri"/>
                <a:sym typeface="Calibri"/>
              </a:defRPr>
            </a:lvl2pPr>
            <a:lvl3pPr indent="0" lvl="2" marL="0" algn="r">
              <a:spcBef>
                <a:spcPts val="0"/>
              </a:spcBef>
              <a:buNone/>
              <a:defRPr b="0" i="0" sz="4900" u="none" cap="none" strike="noStrike">
                <a:solidFill>
                  <a:srgbClr val="888888"/>
                </a:solidFill>
                <a:latin typeface="Calibri"/>
                <a:ea typeface="Calibri"/>
                <a:cs typeface="Calibri"/>
                <a:sym typeface="Calibri"/>
              </a:defRPr>
            </a:lvl3pPr>
            <a:lvl4pPr indent="0" lvl="3" marL="0" algn="r">
              <a:spcBef>
                <a:spcPts val="0"/>
              </a:spcBef>
              <a:buNone/>
              <a:defRPr b="0" i="0" sz="4900" u="none" cap="none" strike="noStrike">
                <a:solidFill>
                  <a:srgbClr val="888888"/>
                </a:solidFill>
                <a:latin typeface="Calibri"/>
                <a:ea typeface="Calibri"/>
                <a:cs typeface="Calibri"/>
                <a:sym typeface="Calibri"/>
              </a:defRPr>
            </a:lvl4pPr>
            <a:lvl5pPr indent="0" lvl="4" marL="0" algn="r">
              <a:spcBef>
                <a:spcPts val="0"/>
              </a:spcBef>
              <a:buNone/>
              <a:defRPr b="0" i="0" sz="4900" u="none" cap="none" strike="noStrike">
                <a:solidFill>
                  <a:srgbClr val="888888"/>
                </a:solidFill>
                <a:latin typeface="Calibri"/>
                <a:ea typeface="Calibri"/>
                <a:cs typeface="Calibri"/>
                <a:sym typeface="Calibri"/>
              </a:defRPr>
            </a:lvl5pPr>
            <a:lvl6pPr indent="0" lvl="5" marL="0" algn="r">
              <a:spcBef>
                <a:spcPts val="0"/>
              </a:spcBef>
              <a:buNone/>
              <a:defRPr b="0" i="0" sz="4900" u="none" cap="none" strike="noStrike">
                <a:solidFill>
                  <a:srgbClr val="888888"/>
                </a:solidFill>
                <a:latin typeface="Calibri"/>
                <a:ea typeface="Calibri"/>
                <a:cs typeface="Calibri"/>
                <a:sym typeface="Calibri"/>
              </a:defRPr>
            </a:lvl6pPr>
            <a:lvl7pPr indent="0" lvl="6" marL="0" algn="r">
              <a:spcBef>
                <a:spcPts val="0"/>
              </a:spcBef>
              <a:buNone/>
              <a:defRPr b="0" i="0" sz="4900" u="none" cap="none" strike="noStrike">
                <a:solidFill>
                  <a:srgbClr val="888888"/>
                </a:solidFill>
                <a:latin typeface="Calibri"/>
                <a:ea typeface="Calibri"/>
                <a:cs typeface="Calibri"/>
                <a:sym typeface="Calibri"/>
              </a:defRPr>
            </a:lvl7pPr>
            <a:lvl8pPr indent="0" lvl="7" marL="0" algn="r">
              <a:spcBef>
                <a:spcPts val="0"/>
              </a:spcBef>
              <a:buNone/>
              <a:defRPr b="0" i="0" sz="4900" u="none" cap="none" strike="noStrike">
                <a:solidFill>
                  <a:srgbClr val="888888"/>
                </a:solidFill>
                <a:latin typeface="Calibri"/>
                <a:ea typeface="Calibri"/>
                <a:cs typeface="Calibri"/>
                <a:sym typeface="Calibri"/>
              </a:defRPr>
            </a:lvl8pPr>
            <a:lvl9pPr indent="0" lvl="8" marL="0" algn="r">
              <a:spcBef>
                <a:spcPts val="0"/>
              </a:spcBef>
              <a:buNone/>
              <a:defRPr b="0" i="0" sz="4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920240" y="1537973"/>
            <a:ext cx="34564200" cy="6400800"/>
          </a:xfrm>
          <a:prstGeom prst="rect">
            <a:avLst/>
          </a:prstGeom>
          <a:noFill/>
          <a:ln>
            <a:noFill/>
          </a:ln>
        </p:spPr>
        <p:txBody>
          <a:bodyPr anchorCtr="0" anchor="ctr" bIns="188050" lIns="376100" spcFirstLastPara="1" rIns="376100" wrap="square" tIns="188050"/>
          <a:lstStyle>
            <a:lvl1pPr lvl="0" marR="0" rtl="0" algn="ctr">
              <a:spcBef>
                <a:spcPts val="0"/>
              </a:spcBef>
              <a:spcAft>
                <a:spcPts val="0"/>
              </a:spcAft>
              <a:buClr>
                <a:schemeClr val="dk1"/>
              </a:buClr>
              <a:buSzPts val="18100"/>
              <a:buFont typeface="Calibri"/>
              <a:buNone/>
              <a:defRPr b="0" i="0" sz="18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920240" y="8961122"/>
            <a:ext cx="34564200" cy="25345500"/>
          </a:xfrm>
          <a:prstGeom prst="rect">
            <a:avLst/>
          </a:prstGeom>
          <a:noFill/>
          <a:ln>
            <a:noFill/>
          </a:ln>
        </p:spPr>
        <p:txBody>
          <a:bodyPr anchorCtr="0" anchor="t" bIns="188050" lIns="376100" spcFirstLastPara="1" rIns="376100" wrap="square" tIns="188050"/>
          <a:lstStyle>
            <a:lvl1pPr indent="-1066800" lvl="0" marL="4572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1pPr>
            <a:lvl2pPr indent="-958850" lvl="1" marL="9144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2pPr>
            <a:lvl3pPr indent="-857250" lvl="2" marL="1371600" marR="0" rtl="0" algn="l">
              <a:spcBef>
                <a:spcPts val="1980"/>
              </a:spcBef>
              <a:spcAft>
                <a:spcPts val="0"/>
              </a:spcAft>
              <a:buClr>
                <a:schemeClr val="dk1"/>
              </a:buClr>
              <a:buSzPts val="9900"/>
              <a:buFont typeface="Arial"/>
              <a:buChar char="•"/>
              <a:defRPr b="0" i="0" sz="9900" u="none" cap="none" strike="noStrike">
                <a:solidFill>
                  <a:schemeClr val="dk1"/>
                </a:solidFill>
                <a:latin typeface="Calibri"/>
                <a:ea typeface="Calibri"/>
                <a:cs typeface="Calibri"/>
                <a:sym typeface="Calibri"/>
              </a:defRPr>
            </a:lvl3pPr>
            <a:lvl4pPr indent="-749300" lvl="3" marL="1828800" marR="0" rtl="0" algn="l">
              <a:spcBef>
                <a:spcPts val="1640"/>
              </a:spcBef>
              <a:spcAft>
                <a:spcPts val="0"/>
              </a:spcAft>
              <a:buClr>
                <a:schemeClr val="dk1"/>
              </a:buClr>
              <a:buSzPts val="8200"/>
              <a:buFont typeface="Arial"/>
              <a:buChar char="–"/>
              <a:defRPr b="0" i="0" sz="8200" u="none" cap="none" strike="noStrike">
                <a:solidFill>
                  <a:schemeClr val="dk1"/>
                </a:solidFill>
                <a:latin typeface="Calibri"/>
                <a:ea typeface="Calibri"/>
                <a:cs typeface="Calibri"/>
                <a:sym typeface="Calibri"/>
              </a:defRPr>
            </a:lvl4pPr>
            <a:lvl5pPr indent="-749300" lvl="4" marL="2286000" marR="0" rtl="0" algn="l">
              <a:spcBef>
                <a:spcPts val="1640"/>
              </a:spcBef>
              <a:spcAft>
                <a:spcPts val="0"/>
              </a:spcAft>
              <a:buClr>
                <a:schemeClr val="dk1"/>
              </a:buClr>
              <a:buSzPts val="8200"/>
              <a:buFont typeface="Arial"/>
              <a:buChar char="»"/>
              <a:defRPr b="0" i="0" sz="8200" u="none" cap="none" strike="noStrike">
                <a:solidFill>
                  <a:schemeClr val="dk1"/>
                </a:solidFill>
                <a:latin typeface="Calibri"/>
                <a:ea typeface="Calibri"/>
                <a:cs typeface="Calibri"/>
                <a:sym typeface="Calibri"/>
              </a:defRPr>
            </a:lvl5pPr>
            <a:lvl6pPr indent="-749300" lvl="5" marL="2743200" marR="0" rtl="0" algn="l">
              <a:spcBef>
                <a:spcPts val="1640"/>
              </a:spcBef>
              <a:spcAft>
                <a:spcPts val="0"/>
              </a:spcAft>
              <a:buClr>
                <a:schemeClr val="dk1"/>
              </a:buClr>
              <a:buSzPts val="8200"/>
              <a:buFont typeface="Arial"/>
              <a:buChar char="•"/>
              <a:defRPr b="0" i="0" sz="8200" u="none" cap="none" strike="noStrike">
                <a:solidFill>
                  <a:schemeClr val="dk1"/>
                </a:solidFill>
                <a:latin typeface="Calibri"/>
                <a:ea typeface="Calibri"/>
                <a:cs typeface="Calibri"/>
                <a:sym typeface="Calibri"/>
              </a:defRPr>
            </a:lvl6pPr>
            <a:lvl7pPr indent="-749300" lvl="6" marL="3200400" marR="0" rtl="0" algn="l">
              <a:spcBef>
                <a:spcPts val="1640"/>
              </a:spcBef>
              <a:spcAft>
                <a:spcPts val="0"/>
              </a:spcAft>
              <a:buClr>
                <a:schemeClr val="dk1"/>
              </a:buClr>
              <a:buSzPts val="8200"/>
              <a:buFont typeface="Arial"/>
              <a:buChar char="•"/>
              <a:defRPr b="0" i="0" sz="8200" u="none" cap="none" strike="noStrike">
                <a:solidFill>
                  <a:schemeClr val="dk1"/>
                </a:solidFill>
                <a:latin typeface="Calibri"/>
                <a:ea typeface="Calibri"/>
                <a:cs typeface="Calibri"/>
                <a:sym typeface="Calibri"/>
              </a:defRPr>
            </a:lvl7pPr>
            <a:lvl8pPr indent="-749300" lvl="7" marL="3657600" marR="0" rtl="0" algn="l">
              <a:spcBef>
                <a:spcPts val="1640"/>
              </a:spcBef>
              <a:spcAft>
                <a:spcPts val="0"/>
              </a:spcAft>
              <a:buClr>
                <a:schemeClr val="dk1"/>
              </a:buClr>
              <a:buSzPts val="8200"/>
              <a:buFont typeface="Arial"/>
              <a:buChar char="•"/>
              <a:defRPr b="0" i="0" sz="8200" u="none" cap="none" strike="noStrike">
                <a:solidFill>
                  <a:schemeClr val="dk1"/>
                </a:solidFill>
                <a:latin typeface="Calibri"/>
                <a:ea typeface="Calibri"/>
                <a:cs typeface="Calibri"/>
                <a:sym typeface="Calibri"/>
              </a:defRPr>
            </a:lvl8pPr>
            <a:lvl9pPr indent="-749300" lvl="8" marL="4114800" marR="0" rtl="0" algn="l">
              <a:spcBef>
                <a:spcPts val="1640"/>
              </a:spcBef>
              <a:spcAft>
                <a:spcPts val="0"/>
              </a:spcAft>
              <a:buClr>
                <a:schemeClr val="dk1"/>
              </a:buClr>
              <a:buSzPts val="8200"/>
              <a:buFont typeface="Arial"/>
              <a:buChar char="•"/>
              <a:defRPr b="0" i="0" sz="82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920240" y="35595569"/>
            <a:ext cx="8961000" cy="2044800"/>
          </a:xfrm>
          <a:prstGeom prst="rect">
            <a:avLst/>
          </a:prstGeom>
          <a:noFill/>
          <a:ln>
            <a:noFill/>
          </a:ln>
        </p:spPr>
        <p:txBody>
          <a:bodyPr anchorCtr="0" anchor="ctr" bIns="188050" lIns="376100" spcFirstLastPara="1" rIns="376100" wrap="square" tIns="188050"/>
          <a:lstStyle>
            <a:lvl1pPr lvl="0" marR="0" rtl="0" algn="l">
              <a:spcBef>
                <a:spcPts val="0"/>
              </a:spcBef>
              <a:spcAft>
                <a:spcPts val="0"/>
              </a:spcAft>
              <a:buSzPts val="1400"/>
              <a:buNone/>
              <a:defRPr b="0" i="0" sz="4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3121641" y="35595569"/>
            <a:ext cx="12161400" cy="2044800"/>
          </a:xfrm>
          <a:prstGeom prst="rect">
            <a:avLst/>
          </a:prstGeom>
          <a:noFill/>
          <a:ln>
            <a:noFill/>
          </a:ln>
        </p:spPr>
        <p:txBody>
          <a:bodyPr anchorCtr="0" anchor="ctr" bIns="188050" lIns="376100" spcFirstLastPara="1" rIns="376100" wrap="square" tIns="188050"/>
          <a:lstStyle>
            <a:lvl1pPr lvl="0" marR="0" rtl="0" algn="ctr">
              <a:spcBef>
                <a:spcPts val="0"/>
              </a:spcBef>
              <a:spcAft>
                <a:spcPts val="0"/>
              </a:spcAft>
              <a:buSzPts val="1400"/>
              <a:buNone/>
              <a:defRPr b="0" i="0" sz="4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27523442" y="35595569"/>
            <a:ext cx="8961000" cy="2044800"/>
          </a:xfrm>
          <a:prstGeom prst="rect">
            <a:avLst/>
          </a:prstGeom>
          <a:noFill/>
          <a:ln>
            <a:noFill/>
          </a:ln>
        </p:spPr>
        <p:txBody>
          <a:bodyPr anchorCtr="0" anchor="ctr" bIns="188050" lIns="376100" spcFirstLastPara="1" rIns="376100" wrap="square" tIns="188050">
            <a:noAutofit/>
          </a:bodyPr>
          <a:lstStyle>
            <a:lvl1pPr indent="0" lvl="0" marL="0" marR="0" rtl="0" algn="r">
              <a:spcBef>
                <a:spcPts val="0"/>
              </a:spcBef>
              <a:buNone/>
              <a:defRPr b="0" i="0" sz="4900" u="none" cap="none" strike="noStrike">
                <a:solidFill>
                  <a:srgbClr val="888888"/>
                </a:solidFill>
                <a:latin typeface="Calibri"/>
                <a:ea typeface="Calibri"/>
                <a:cs typeface="Calibri"/>
                <a:sym typeface="Calibri"/>
              </a:defRPr>
            </a:lvl1pPr>
            <a:lvl2pPr indent="0" lvl="1" marL="0" marR="0" rtl="0" algn="r">
              <a:spcBef>
                <a:spcPts val="0"/>
              </a:spcBef>
              <a:buNone/>
              <a:defRPr b="0" i="0" sz="4900" u="none" cap="none" strike="noStrike">
                <a:solidFill>
                  <a:srgbClr val="888888"/>
                </a:solidFill>
                <a:latin typeface="Calibri"/>
                <a:ea typeface="Calibri"/>
                <a:cs typeface="Calibri"/>
                <a:sym typeface="Calibri"/>
              </a:defRPr>
            </a:lvl2pPr>
            <a:lvl3pPr indent="0" lvl="2" marL="0" marR="0" rtl="0" algn="r">
              <a:spcBef>
                <a:spcPts val="0"/>
              </a:spcBef>
              <a:buNone/>
              <a:defRPr b="0" i="0" sz="4900" u="none" cap="none" strike="noStrike">
                <a:solidFill>
                  <a:srgbClr val="888888"/>
                </a:solidFill>
                <a:latin typeface="Calibri"/>
                <a:ea typeface="Calibri"/>
                <a:cs typeface="Calibri"/>
                <a:sym typeface="Calibri"/>
              </a:defRPr>
            </a:lvl3pPr>
            <a:lvl4pPr indent="0" lvl="3" marL="0" marR="0" rtl="0" algn="r">
              <a:spcBef>
                <a:spcPts val="0"/>
              </a:spcBef>
              <a:buNone/>
              <a:defRPr b="0" i="0" sz="4900" u="none" cap="none" strike="noStrike">
                <a:solidFill>
                  <a:srgbClr val="888888"/>
                </a:solidFill>
                <a:latin typeface="Calibri"/>
                <a:ea typeface="Calibri"/>
                <a:cs typeface="Calibri"/>
                <a:sym typeface="Calibri"/>
              </a:defRPr>
            </a:lvl4pPr>
            <a:lvl5pPr indent="0" lvl="4" marL="0" marR="0" rtl="0" algn="r">
              <a:spcBef>
                <a:spcPts val="0"/>
              </a:spcBef>
              <a:buNone/>
              <a:defRPr b="0" i="0" sz="4900" u="none" cap="none" strike="noStrike">
                <a:solidFill>
                  <a:srgbClr val="888888"/>
                </a:solidFill>
                <a:latin typeface="Calibri"/>
                <a:ea typeface="Calibri"/>
                <a:cs typeface="Calibri"/>
                <a:sym typeface="Calibri"/>
              </a:defRPr>
            </a:lvl5pPr>
            <a:lvl6pPr indent="0" lvl="5" marL="0" marR="0" rtl="0" algn="r">
              <a:spcBef>
                <a:spcPts val="0"/>
              </a:spcBef>
              <a:buNone/>
              <a:defRPr b="0" i="0" sz="4900" u="none" cap="none" strike="noStrike">
                <a:solidFill>
                  <a:srgbClr val="888888"/>
                </a:solidFill>
                <a:latin typeface="Calibri"/>
                <a:ea typeface="Calibri"/>
                <a:cs typeface="Calibri"/>
                <a:sym typeface="Calibri"/>
              </a:defRPr>
            </a:lvl6pPr>
            <a:lvl7pPr indent="0" lvl="6" marL="0" marR="0" rtl="0" algn="r">
              <a:spcBef>
                <a:spcPts val="0"/>
              </a:spcBef>
              <a:buNone/>
              <a:defRPr b="0" i="0" sz="4900" u="none" cap="none" strike="noStrike">
                <a:solidFill>
                  <a:srgbClr val="888888"/>
                </a:solidFill>
                <a:latin typeface="Calibri"/>
                <a:ea typeface="Calibri"/>
                <a:cs typeface="Calibri"/>
                <a:sym typeface="Calibri"/>
              </a:defRPr>
            </a:lvl7pPr>
            <a:lvl8pPr indent="0" lvl="7" marL="0" marR="0" rtl="0" algn="r">
              <a:spcBef>
                <a:spcPts val="0"/>
              </a:spcBef>
              <a:buNone/>
              <a:defRPr b="0" i="0" sz="4900" u="none" cap="none" strike="noStrike">
                <a:solidFill>
                  <a:srgbClr val="888888"/>
                </a:solidFill>
                <a:latin typeface="Calibri"/>
                <a:ea typeface="Calibri"/>
                <a:cs typeface="Calibri"/>
                <a:sym typeface="Calibri"/>
              </a:defRPr>
            </a:lvl8pPr>
            <a:lvl9pPr indent="0" lvl="8" marL="0" marR="0" rtl="0" algn="r">
              <a:spcBef>
                <a:spcPts val="0"/>
              </a:spcBef>
              <a:buNone/>
              <a:defRPr b="0" i="0" sz="4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p1"/>
          <p:cNvPicPr preferRelativeResize="0"/>
          <p:nvPr/>
        </p:nvPicPr>
        <p:blipFill rotWithShape="1">
          <a:blip r:embed="rId1">
            <a:alphaModFix/>
          </a:blip>
          <a:srcRect b="0" l="0" r="0" t="0"/>
          <a:stretch/>
        </p:blipFill>
        <p:spPr>
          <a:xfrm rot="-5400000">
            <a:off x="-10067925" y="21921258"/>
            <a:ext cx="12490450" cy="3822700"/>
          </a:xfrm>
          <a:prstGeom prst="rect">
            <a:avLst/>
          </a:prstGeom>
          <a:noFill/>
          <a:ln>
            <a:noFill/>
          </a:ln>
        </p:spPr>
      </p:pic>
      <p:pic>
        <p:nvPicPr>
          <p:cNvPr id="12" name="Google Shape;12;p1"/>
          <p:cNvPicPr preferRelativeResize="0"/>
          <p:nvPr/>
        </p:nvPicPr>
        <p:blipFill rotWithShape="1">
          <a:blip r:embed="rId1">
            <a:alphaModFix/>
          </a:blip>
          <a:srcRect b="0" l="0" r="0" t="0"/>
          <a:stretch/>
        </p:blipFill>
        <p:spPr>
          <a:xfrm rot="5400000">
            <a:off x="35982275" y="17757775"/>
            <a:ext cx="12490450" cy="38227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6089650" y="38997467"/>
            <a:ext cx="26225500" cy="1355725"/>
          </a:xfrm>
          <a:prstGeom prst="rect">
            <a:avLst/>
          </a:prstGeom>
          <a:noFill/>
          <a:ln>
            <a:noFill/>
          </a:ln>
        </p:spPr>
      </p:pic>
      <p:sp>
        <p:nvSpPr>
          <p:cNvPr id="14" name="Google Shape;14;p1"/>
          <p:cNvSpPr/>
          <p:nvPr/>
        </p:nvSpPr>
        <p:spPr>
          <a:xfrm>
            <a:off x="6089650" y="39664217"/>
            <a:ext cx="19202400" cy="148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4880" u="none" cap="none" strike="noStrike">
                <a:solidFill>
                  <a:srgbClr val="808080"/>
                </a:solidFill>
                <a:latin typeface="Calibri"/>
                <a:ea typeface="Calibri"/>
                <a:cs typeface="Calibri"/>
                <a:sym typeface="Calibri"/>
              </a:rPr>
              <a:t>Template ID: hypotheticalocean  Size: 48x36</a:t>
            </a:r>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grpSp>
        <p:nvGrpSpPr>
          <p:cNvPr id="83" name="Google Shape;83;p13"/>
          <p:cNvGrpSpPr/>
          <p:nvPr/>
        </p:nvGrpSpPr>
        <p:grpSpPr>
          <a:xfrm>
            <a:off x="-3" y="6800479"/>
            <a:ext cx="38404803" cy="31372994"/>
            <a:chOff x="-3" y="6028031"/>
            <a:chExt cx="43891203" cy="26890369"/>
          </a:xfrm>
        </p:grpSpPr>
        <p:sp>
          <p:nvSpPr>
            <p:cNvPr id="84" name="Google Shape;84;p13"/>
            <p:cNvSpPr/>
            <p:nvPr/>
          </p:nvSpPr>
          <p:spPr>
            <a:xfrm>
              <a:off x="0" y="32156400"/>
              <a:ext cx="43891200" cy="762000"/>
            </a:xfrm>
            <a:prstGeom prst="rect">
              <a:avLst/>
            </a:prstGeom>
            <a:solidFill>
              <a:srgbClr val="235078"/>
            </a:solidFill>
            <a:ln cap="flat" cmpd="sng" w="76200">
              <a:solidFill>
                <a:schemeClr val="dk2"/>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400" u="none" cap="none" strike="noStrike">
                <a:solidFill>
                  <a:schemeClr val="dk1"/>
                </a:solidFill>
                <a:latin typeface="Calibri"/>
                <a:ea typeface="Calibri"/>
                <a:cs typeface="Calibri"/>
                <a:sym typeface="Calibri"/>
              </a:endParaRPr>
            </a:p>
          </p:txBody>
        </p:sp>
        <p:cxnSp>
          <p:nvCxnSpPr>
            <p:cNvPr id="85" name="Google Shape;85;p13"/>
            <p:cNvCxnSpPr/>
            <p:nvPr/>
          </p:nvCxnSpPr>
          <p:spPr>
            <a:xfrm>
              <a:off x="0" y="32079944"/>
              <a:ext cx="43891200" cy="0"/>
            </a:xfrm>
            <a:prstGeom prst="straightConnector1">
              <a:avLst/>
            </a:prstGeom>
            <a:noFill/>
            <a:ln cap="flat" cmpd="sng" w="76200">
              <a:solidFill>
                <a:schemeClr val="dk2"/>
              </a:solidFill>
              <a:prstDash val="solid"/>
              <a:round/>
              <a:headEnd len="med" w="med" type="none"/>
              <a:tailEnd len="med" w="med" type="triangle"/>
            </a:ln>
          </p:spPr>
        </p:cxnSp>
        <p:grpSp>
          <p:nvGrpSpPr>
            <p:cNvPr id="86" name="Google Shape;86;p13"/>
            <p:cNvGrpSpPr/>
            <p:nvPr/>
          </p:nvGrpSpPr>
          <p:grpSpPr>
            <a:xfrm>
              <a:off x="-3" y="6028031"/>
              <a:ext cx="43891203" cy="26126931"/>
              <a:chOff x="-3" y="5073444"/>
              <a:chExt cx="43891203" cy="27082959"/>
            </a:xfrm>
          </p:grpSpPr>
          <p:sp>
            <p:nvSpPr>
              <p:cNvPr id="87" name="Google Shape;87;p13"/>
              <p:cNvSpPr/>
              <p:nvPr/>
            </p:nvSpPr>
            <p:spPr>
              <a:xfrm rot="10800000">
                <a:off x="-3" y="5073444"/>
                <a:ext cx="43891200" cy="17841384"/>
              </a:xfrm>
              <a:prstGeom prst="flowChartDocument">
                <a:avLst/>
              </a:prstGeom>
              <a:solidFill>
                <a:schemeClr val="accent2"/>
              </a:solidFill>
              <a:ln cap="flat" cmpd="sng" w="76200">
                <a:solidFill>
                  <a:schemeClr val="dk2"/>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400" u="none" cap="none" strike="noStrike">
                  <a:solidFill>
                    <a:schemeClr val="dk1"/>
                  </a:solidFill>
                  <a:latin typeface="Calibri"/>
                  <a:ea typeface="Calibri"/>
                  <a:cs typeface="Calibri"/>
                  <a:sym typeface="Calibri"/>
                </a:endParaRPr>
              </a:p>
            </p:txBody>
          </p:sp>
          <p:sp>
            <p:nvSpPr>
              <p:cNvPr id="88" name="Google Shape;88;p13"/>
              <p:cNvSpPr/>
              <p:nvPr/>
            </p:nvSpPr>
            <p:spPr>
              <a:xfrm rot="10800000">
                <a:off x="0" y="5348897"/>
                <a:ext cx="43891200" cy="17565930"/>
              </a:xfrm>
              <a:prstGeom prst="flowChartDocument">
                <a:avLst/>
              </a:prstGeom>
              <a:solidFill>
                <a:srgbClr val="0B5394"/>
              </a:solidFill>
              <a:ln cap="flat" cmpd="sng" w="76200">
                <a:solidFill>
                  <a:schemeClr val="dk2"/>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400" u="none" cap="none" strike="noStrike">
                  <a:solidFill>
                    <a:schemeClr val="dk1"/>
                  </a:solidFill>
                  <a:latin typeface="Calibri"/>
                  <a:ea typeface="Calibri"/>
                  <a:cs typeface="Calibri"/>
                  <a:sym typeface="Calibri"/>
                </a:endParaRPr>
              </a:p>
            </p:txBody>
          </p:sp>
          <p:sp>
            <p:nvSpPr>
              <p:cNvPr id="89" name="Google Shape;89;p13"/>
              <p:cNvSpPr/>
              <p:nvPr/>
            </p:nvSpPr>
            <p:spPr>
              <a:xfrm flipH="1" rot="10800000">
                <a:off x="0" y="5254184"/>
                <a:ext cx="43891190" cy="17672436"/>
              </a:xfrm>
              <a:custGeom>
                <a:rect b="b" l="l" r="r" t="t"/>
                <a:pathLst>
                  <a:path extrusionOk="0" h="21351" w="15601">
                    <a:moveTo>
                      <a:pt x="0" y="29"/>
                    </a:moveTo>
                    <a:lnTo>
                      <a:pt x="15591" y="0"/>
                    </a:lnTo>
                    <a:cubicBezTo>
                      <a:pt x="15591" y="5774"/>
                      <a:pt x="15601" y="13467"/>
                      <a:pt x="15601" y="19241"/>
                    </a:cubicBezTo>
                    <a:cubicBezTo>
                      <a:pt x="10638" y="19328"/>
                      <a:pt x="7602" y="23020"/>
                      <a:pt x="0" y="20434"/>
                    </a:cubicBezTo>
                    <a:lnTo>
                      <a:pt x="0" y="29"/>
                    </a:lnTo>
                    <a:close/>
                  </a:path>
                </a:pathLst>
              </a:custGeom>
              <a:solidFill>
                <a:srgbClr val="674EA7"/>
              </a:solidFill>
              <a:ln cap="flat" cmpd="sng" w="76200">
                <a:solidFill>
                  <a:schemeClr val="dk2"/>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7400" u="none" cap="none" strike="noStrike">
                    <a:solidFill>
                      <a:schemeClr val="dk1"/>
                    </a:solidFill>
                    <a:latin typeface="Calibri"/>
                    <a:ea typeface="Calibri"/>
                    <a:cs typeface="Calibri"/>
                    <a:sym typeface="Calibri"/>
                  </a:rPr>
                  <a:t> </a:t>
                </a:r>
                <a:endParaRPr/>
              </a:p>
            </p:txBody>
          </p:sp>
          <p:sp>
            <p:nvSpPr>
              <p:cNvPr id="90" name="Google Shape;90;p13"/>
              <p:cNvSpPr/>
              <p:nvPr/>
            </p:nvSpPr>
            <p:spPr>
              <a:xfrm flipH="1" rot="10800000">
                <a:off x="1" y="5399810"/>
                <a:ext cx="43891190" cy="26756593"/>
              </a:xfrm>
              <a:custGeom>
                <a:rect b="b" l="l" r="r" t="t"/>
                <a:pathLst>
                  <a:path extrusionOk="0" h="21351" w="15601">
                    <a:moveTo>
                      <a:pt x="0" y="29"/>
                    </a:moveTo>
                    <a:lnTo>
                      <a:pt x="15591" y="0"/>
                    </a:lnTo>
                    <a:cubicBezTo>
                      <a:pt x="15591" y="5774"/>
                      <a:pt x="15601" y="13467"/>
                      <a:pt x="15601" y="19241"/>
                    </a:cubicBezTo>
                    <a:cubicBezTo>
                      <a:pt x="10638" y="19328"/>
                      <a:pt x="7602" y="23020"/>
                      <a:pt x="0" y="20434"/>
                    </a:cubicBezTo>
                    <a:lnTo>
                      <a:pt x="0" y="29"/>
                    </a:lnTo>
                    <a:close/>
                  </a:path>
                </a:pathLst>
              </a:custGeom>
              <a:gradFill>
                <a:gsLst>
                  <a:gs pos="0">
                    <a:srgbClr val="DFE9FB"/>
                  </a:gs>
                  <a:gs pos="100000">
                    <a:srgbClr val="6E9BE7"/>
                  </a:gs>
                </a:gsLst>
                <a:path path="circle">
                  <a:fillToRect b="50%" l="50%" r="50%" t="50%"/>
                </a:path>
                <a:tileRect/>
              </a:gradFill>
              <a:ln cap="flat" cmpd="sng" w="76200">
                <a:solidFill>
                  <a:schemeClr val="dk2"/>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7400" u="none" cap="none" strike="noStrike">
                    <a:solidFill>
                      <a:schemeClr val="dk1"/>
                    </a:solidFill>
                    <a:latin typeface="Calibri"/>
                    <a:ea typeface="Calibri"/>
                    <a:cs typeface="Calibri"/>
                    <a:sym typeface="Calibri"/>
                  </a:rPr>
                  <a:t> </a:t>
                </a:r>
                <a:endParaRPr/>
              </a:p>
            </p:txBody>
          </p:sp>
        </p:grpSp>
      </p:grpSp>
      <p:sp>
        <p:nvSpPr>
          <p:cNvPr id="91" name="Google Shape;91;p13"/>
          <p:cNvSpPr/>
          <p:nvPr/>
        </p:nvSpPr>
        <p:spPr>
          <a:xfrm>
            <a:off x="674963" y="10524535"/>
            <a:ext cx="8401200" cy="1018800"/>
          </a:xfrm>
          <a:prstGeom prst="rect">
            <a:avLst/>
          </a:prstGeom>
          <a:solidFill>
            <a:srgbClr val="351C75"/>
          </a:solidFill>
          <a:ln>
            <a:noFill/>
          </a:ln>
        </p:spPr>
        <p:txBody>
          <a:bodyPr anchorCtr="0" anchor="ctr" bIns="68550" lIns="137125" spcFirstLastPara="1" rIns="137125" wrap="square" tIns="73150">
            <a:noAutofit/>
          </a:bodyPr>
          <a:lstStyle/>
          <a:p>
            <a:pPr indent="0" lvl="0" marL="0" marR="0" rtl="0" algn="ctr">
              <a:spcBef>
                <a:spcPts val="0"/>
              </a:spcBef>
              <a:spcAft>
                <a:spcPts val="0"/>
              </a:spcAft>
              <a:buNone/>
            </a:pPr>
            <a:r>
              <a:rPr b="1" lang="en-US" sz="3600">
                <a:solidFill>
                  <a:schemeClr val="lt1"/>
                </a:solidFill>
                <a:latin typeface="Libre Baskerville"/>
                <a:ea typeface="Libre Baskerville"/>
                <a:cs typeface="Libre Baskerville"/>
                <a:sym typeface="Libre Baskerville"/>
              </a:rPr>
              <a:t>Background Information</a:t>
            </a:r>
            <a:endParaRPr/>
          </a:p>
        </p:txBody>
      </p:sp>
      <p:sp>
        <p:nvSpPr>
          <p:cNvPr id="92" name="Google Shape;92;p13"/>
          <p:cNvSpPr txBox="1"/>
          <p:nvPr/>
        </p:nvSpPr>
        <p:spPr>
          <a:xfrm>
            <a:off x="3200400" y="1335075"/>
            <a:ext cx="32004000" cy="34269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1700"/>
              </a:spcBef>
              <a:spcAft>
                <a:spcPts val="0"/>
              </a:spcAft>
              <a:buClr>
                <a:srgbClr val="235078"/>
              </a:buClr>
              <a:buSzPts val="8500"/>
              <a:buFont typeface="Libre Baskerville"/>
              <a:buNone/>
            </a:pPr>
            <a:r>
              <a:rPr b="1" lang="en-US" sz="8500">
                <a:solidFill>
                  <a:srgbClr val="351C75"/>
                </a:solidFill>
                <a:latin typeface="Libre Baskerville"/>
                <a:ea typeface="Libre Baskerville"/>
                <a:cs typeface="Libre Baskerville"/>
                <a:sym typeface="Libre Baskerville"/>
              </a:rPr>
              <a:t>Deep Reinforcement Learning in Trading Algorithms</a:t>
            </a:r>
            <a:endParaRPr b="1" sz="8500">
              <a:solidFill>
                <a:srgbClr val="351C75"/>
              </a:solidFill>
              <a:latin typeface="Libre Baskerville"/>
              <a:ea typeface="Libre Baskerville"/>
              <a:cs typeface="Libre Baskerville"/>
              <a:sym typeface="Libre Baskerville"/>
            </a:endParaRPr>
          </a:p>
        </p:txBody>
      </p:sp>
      <p:sp>
        <p:nvSpPr>
          <p:cNvPr id="93" name="Google Shape;93;p13"/>
          <p:cNvSpPr txBox="1"/>
          <p:nvPr/>
        </p:nvSpPr>
        <p:spPr>
          <a:xfrm>
            <a:off x="3200400" y="3614289"/>
            <a:ext cx="32004000" cy="3418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1120"/>
              </a:spcBef>
              <a:spcAft>
                <a:spcPts val="0"/>
              </a:spcAft>
              <a:buClr>
                <a:srgbClr val="235078"/>
              </a:buClr>
              <a:buSzPts val="5600"/>
              <a:buFont typeface="Arial"/>
              <a:buNone/>
            </a:pPr>
            <a:r>
              <a:rPr lang="en-US" sz="5600">
                <a:solidFill>
                  <a:srgbClr val="674EA7"/>
                </a:solidFill>
                <a:latin typeface="Libre Baskerville"/>
                <a:ea typeface="Libre Baskerville"/>
                <a:cs typeface="Libre Baskerville"/>
                <a:sym typeface="Libre Baskerville"/>
              </a:rPr>
              <a:t>Delaney Ambrosen, Tucker Bennett, Simon Fruth, and Joe Woody</a:t>
            </a:r>
            <a:endParaRPr sz="5600">
              <a:solidFill>
                <a:srgbClr val="674EA7"/>
              </a:solidFill>
              <a:latin typeface="Libre Baskerville"/>
              <a:ea typeface="Libre Baskerville"/>
              <a:cs typeface="Libre Baskerville"/>
              <a:sym typeface="Libre Baskerville"/>
            </a:endParaRPr>
          </a:p>
          <a:p>
            <a:pPr indent="0" lvl="0" marL="0" marR="0" rtl="0" algn="ctr">
              <a:lnSpc>
                <a:spcPct val="100000"/>
              </a:lnSpc>
              <a:spcBef>
                <a:spcPts val="1120"/>
              </a:spcBef>
              <a:spcAft>
                <a:spcPts val="0"/>
              </a:spcAft>
              <a:buClr>
                <a:srgbClr val="235078"/>
              </a:buClr>
              <a:buSzPts val="5600"/>
              <a:buFont typeface="Arial"/>
              <a:buNone/>
            </a:pPr>
            <a:r>
              <a:rPr lang="en-US" sz="5600">
                <a:solidFill>
                  <a:srgbClr val="674EA7"/>
                </a:solidFill>
                <a:latin typeface="Libre Baskerville"/>
                <a:ea typeface="Libre Baskerville"/>
                <a:cs typeface="Libre Baskerville"/>
                <a:sym typeface="Libre Baskerville"/>
              </a:rPr>
              <a:t>Artificial</a:t>
            </a:r>
            <a:r>
              <a:rPr lang="en-US" sz="5600">
                <a:solidFill>
                  <a:srgbClr val="674EA7"/>
                </a:solidFill>
                <a:latin typeface="Libre Baskerville"/>
                <a:ea typeface="Libre Baskerville"/>
                <a:cs typeface="Libre Baskerville"/>
                <a:sym typeface="Libre Baskerville"/>
              </a:rPr>
              <a:t> Intelligence for the </a:t>
            </a:r>
            <a:r>
              <a:rPr lang="en-US" sz="5600">
                <a:solidFill>
                  <a:srgbClr val="674EA7"/>
                </a:solidFill>
                <a:latin typeface="Libre Baskerville"/>
                <a:ea typeface="Libre Baskerville"/>
                <a:cs typeface="Libre Baskerville"/>
                <a:sym typeface="Libre Baskerville"/>
              </a:rPr>
              <a:t>Humanities</a:t>
            </a:r>
            <a:endParaRPr sz="5600">
              <a:solidFill>
                <a:srgbClr val="674EA7"/>
              </a:solidFill>
              <a:latin typeface="Libre Baskerville"/>
              <a:ea typeface="Libre Baskerville"/>
              <a:cs typeface="Libre Baskerville"/>
              <a:sym typeface="Libre Baskerville"/>
            </a:endParaRPr>
          </a:p>
          <a:p>
            <a:pPr indent="0" lvl="0" marL="0" rtl="0" algn="ctr">
              <a:spcBef>
                <a:spcPts val="1120"/>
              </a:spcBef>
              <a:spcAft>
                <a:spcPts val="0"/>
              </a:spcAft>
              <a:buClr>
                <a:srgbClr val="235078"/>
              </a:buClr>
              <a:buSzPts val="5600"/>
              <a:buFont typeface="Arial"/>
              <a:buNone/>
            </a:pPr>
            <a:r>
              <a:rPr lang="en-US" sz="5600">
                <a:solidFill>
                  <a:srgbClr val="674EA7"/>
                </a:solidFill>
                <a:latin typeface="Libre Baskerville"/>
                <a:ea typeface="Libre Baskerville"/>
                <a:cs typeface="Libre Baskerville"/>
                <a:sym typeface="Libre Baskerville"/>
              </a:rPr>
              <a:t>Kenyon College</a:t>
            </a:r>
            <a:endParaRPr sz="5600">
              <a:solidFill>
                <a:srgbClr val="674EA7"/>
              </a:solidFill>
              <a:latin typeface="Libre Baskerville"/>
              <a:ea typeface="Libre Baskerville"/>
              <a:cs typeface="Libre Baskerville"/>
              <a:sym typeface="Libre Baskerville"/>
            </a:endParaRPr>
          </a:p>
          <a:p>
            <a:pPr indent="0" lvl="0" marL="0" marR="0" rtl="0" algn="ctr">
              <a:lnSpc>
                <a:spcPct val="100000"/>
              </a:lnSpc>
              <a:spcBef>
                <a:spcPts val="1120"/>
              </a:spcBef>
              <a:spcAft>
                <a:spcPts val="0"/>
              </a:spcAft>
              <a:buClr>
                <a:schemeClr val="dk2"/>
              </a:buClr>
              <a:buSzPts val="5600"/>
              <a:buFont typeface="Arial"/>
              <a:buNone/>
            </a:pPr>
            <a:r>
              <a:t/>
            </a:r>
            <a:endParaRPr i="0" sz="5600" u="none" cap="none" strike="noStrike">
              <a:solidFill>
                <a:srgbClr val="235078"/>
              </a:solidFill>
              <a:latin typeface="Libre Baskerville"/>
              <a:ea typeface="Libre Baskerville"/>
              <a:cs typeface="Libre Baskerville"/>
              <a:sym typeface="Libre Baskerville"/>
            </a:endParaRPr>
          </a:p>
        </p:txBody>
      </p:sp>
      <p:sp>
        <p:nvSpPr>
          <p:cNvPr id="94" name="Google Shape;94;p13"/>
          <p:cNvSpPr/>
          <p:nvPr/>
        </p:nvSpPr>
        <p:spPr>
          <a:xfrm>
            <a:off x="10044375" y="10524525"/>
            <a:ext cx="18074100" cy="1018800"/>
          </a:xfrm>
          <a:prstGeom prst="rect">
            <a:avLst/>
          </a:prstGeom>
          <a:solidFill>
            <a:srgbClr val="351C75"/>
          </a:solidFill>
          <a:ln>
            <a:noFill/>
          </a:ln>
        </p:spPr>
        <p:txBody>
          <a:bodyPr anchorCtr="0" anchor="ctr" bIns="68550" lIns="137125" spcFirstLastPara="1" rIns="137125" wrap="square" tIns="73150">
            <a:noAutofit/>
          </a:bodyPr>
          <a:lstStyle/>
          <a:p>
            <a:pPr indent="0" lvl="0" marL="0" marR="0" rtl="0" algn="ctr">
              <a:spcBef>
                <a:spcPts val="0"/>
              </a:spcBef>
              <a:spcAft>
                <a:spcPts val="0"/>
              </a:spcAft>
              <a:buNone/>
            </a:pPr>
            <a:r>
              <a:rPr b="1" lang="en-US" sz="3600">
                <a:solidFill>
                  <a:schemeClr val="lt1"/>
                </a:solidFill>
                <a:latin typeface="Libre Baskerville"/>
                <a:ea typeface="Libre Baskerville"/>
                <a:cs typeface="Libre Baskerville"/>
                <a:sym typeface="Libre Baskerville"/>
              </a:rPr>
              <a:t>Reinforcement Algorithm </a:t>
            </a:r>
            <a:r>
              <a:rPr b="1" i="0" lang="en-US" sz="3600" u="none" cap="none" strike="noStrike">
                <a:solidFill>
                  <a:schemeClr val="lt1"/>
                </a:solidFill>
                <a:latin typeface="Libre Baskerville"/>
                <a:ea typeface="Libre Baskerville"/>
                <a:cs typeface="Libre Baskerville"/>
                <a:sym typeface="Libre Baskerville"/>
              </a:rPr>
              <a:t>Methodology</a:t>
            </a:r>
            <a:endParaRPr/>
          </a:p>
        </p:txBody>
      </p:sp>
      <p:sp>
        <p:nvSpPr>
          <p:cNvPr id="95" name="Google Shape;95;p13"/>
          <p:cNvSpPr/>
          <p:nvPr/>
        </p:nvSpPr>
        <p:spPr>
          <a:xfrm>
            <a:off x="29328786" y="18830335"/>
            <a:ext cx="8401200" cy="1018800"/>
          </a:xfrm>
          <a:prstGeom prst="rect">
            <a:avLst/>
          </a:prstGeom>
          <a:solidFill>
            <a:srgbClr val="351C75"/>
          </a:solidFill>
          <a:ln>
            <a:noFill/>
          </a:ln>
        </p:spPr>
        <p:txBody>
          <a:bodyPr anchorCtr="0" anchor="ctr" bIns="68550" lIns="137125" spcFirstLastPara="1" rIns="137125" wrap="square" tIns="73150">
            <a:noAutofit/>
          </a:bodyPr>
          <a:lstStyle/>
          <a:p>
            <a:pPr indent="0" lvl="0" marL="0" marR="0" rtl="0" algn="ctr">
              <a:spcBef>
                <a:spcPts val="0"/>
              </a:spcBef>
              <a:spcAft>
                <a:spcPts val="0"/>
              </a:spcAft>
              <a:buNone/>
            </a:pPr>
            <a:r>
              <a:rPr b="1" i="0" lang="en-US" sz="3600" u="none" cap="none" strike="noStrike">
                <a:solidFill>
                  <a:schemeClr val="lt1"/>
                </a:solidFill>
                <a:latin typeface="Libre Baskerville"/>
                <a:ea typeface="Libre Baskerville"/>
                <a:cs typeface="Libre Baskerville"/>
                <a:sym typeface="Libre Baskerville"/>
              </a:rPr>
              <a:t>Conclusion</a:t>
            </a:r>
            <a:endParaRPr/>
          </a:p>
        </p:txBody>
      </p:sp>
      <p:sp>
        <p:nvSpPr>
          <p:cNvPr id="96" name="Google Shape;96;p13"/>
          <p:cNvSpPr txBox="1"/>
          <p:nvPr/>
        </p:nvSpPr>
        <p:spPr>
          <a:xfrm>
            <a:off x="674975" y="9157050"/>
            <a:ext cx="25995000" cy="538500"/>
          </a:xfrm>
          <a:prstGeom prst="rect">
            <a:avLst/>
          </a:prstGeom>
          <a:noFill/>
          <a:ln>
            <a:noFill/>
          </a:ln>
        </p:spPr>
        <p:txBody>
          <a:bodyPr anchorCtr="0" anchor="t" bIns="45700" lIns="91400" spcFirstLastPara="1" rIns="91400"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Montserrat Medium"/>
                <a:ea typeface="Montserrat Medium"/>
                <a:cs typeface="Montserrat Medium"/>
                <a:sym typeface="Montserrat Medium"/>
              </a:rPr>
              <a:t>An algorithm that can learn an optimal policy to execute trade profitable is any market participant’s dream. In the project, we propose an algorithm that does just that: a Deep Reinforcement Learning trading algorithm. We optimize our algorithm by tuning the reward function to our specified constraints, taking into account unrealized Profits and Losses (PnL), Sharpe ratio, profits, and transaction costs. Additionally, we use a short 5-month moving average replay memory in order to ensure our algorithm is basing its decision on the most pertinent information. We combine the aforementioned concepts to make a theoretical Deep Reinforcement Learning trading algorithm. </a:t>
            </a:r>
            <a:endParaRPr sz="1800">
              <a:latin typeface="Montserrat Medium"/>
              <a:ea typeface="Montserrat Medium"/>
              <a:cs typeface="Montserrat Medium"/>
              <a:sym typeface="Montserrat Medium"/>
            </a:endParaRPr>
          </a:p>
        </p:txBody>
      </p:sp>
      <p:sp>
        <p:nvSpPr>
          <p:cNvPr id="97" name="Google Shape;97;p13"/>
          <p:cNvSpPr/>
          <p:nvPr/>
        </p:nvSpPr>
        <p:spPr>
          <a:xfrm>
            <a:off x="674963" y="8353905"/>
            <a:ext cx="8401200" cy="1018800"/>
          </a:xfrm>
          <a:prstGeom prst="rect">
            <a:avLst/>
          </a:prstGeom>
          <a:noFill/>
          <a:ln>
            <a:noFill/>
          </a:ln>
        </p:spPr>
        <p:txBody>
          <a:bodyPr anchorCtr="0" anchor="ctr" bIns="68550" lIns="137125" spcFirstLastPara="1" rIns="137125" wrap="square" tIns="73150">
            <a:noAutofit/>
          </a:bodyPr>
          <a:lstStyle/>
          <a:p>
            <a:pPr indent="0" lvl="0" marL="0" marR="0" rtl="0" algn="l">
              <a:spcBef>
                <a:spcPts val="0"/>
              </a:spcBef>
              <a:spcAft>
                <a:spcPts val="0"/>
              </a:spcAft>
              <a:buNone/>
            </a:pPr>
            <a:r>
              <a:rPr b="1" i="0" lang="en-US" sz="3600" u="none" cap="none" strike="noStrike">
                <a:solidFill>
                  <a:srgbClr val="1482A5"/>
                </a:solidFill>
                <a:latin typeface="Libre Baskerville"/>
                <a:ea typeface="Libre Baskerville"/>
                <a:cs typeface="Libre Baskerville"/>
                <a:sym typeface="Libre Baskerville"/>
              </a:rPr>
              <a:t>Abstract</a:t>
            </a:r>
            <a:endParaRPr/>
          </a:p>
        </p:txBody>
      </p:sp>
      <p:sp>
        <p:nvSpPr>
          <p:cNvPr id="98" name="Google Shape;98;p13"/>
          <p:cNvSpPr/>
          <p:nvPr/>
        </p:nvSpPr>
        <p:spPr>
          <a:xfrm>
            <a:off x="674963" y="21504962"/>
            <a:ext cx="8400900" cy="1018800"/>
          </a:xfrm>
          <a:prstGeom prst="rect">
            <a:avLst/>
          </a:prstGeom>
          <a:solidFill>
            <a:srgbClr val="351C75"/>
          </a:solidFill>
          <a:ln>
            <a:noFill/>
          </a:ln>
        </p:spPr>
        <p:txBody>
          <a:bodyPr anchorCtr="0" anchor="ctr" bIns="68550" lIns="137125" spcFirstLastPara="1" rIns="137125" wrap="square" tIns="73150">
            <a:noAutofit/>
          </a:bodyPr>
          <a:lstStyle/>
          <a:p>
            <a:pPr indent="0" lvl="0" marL="0" marR="0" rtl="0" algn="ctr">
              <a:spcBef>
                <a:spcPts val="0"/>
              </a:spcBef>
              <a:spcAft>
                <a:spcPts val="0"/>
              </a:spcAft>
              <a:buNone/>
            </a:pPr>
            <a:r>
              <a:rPr b="1" lang="en-US" sz="3600">
                <a:solidFill>
                  <a:schemeClr val="lt1"/>
                </a:solidFill>
                <a:latin typeface="Libre Baskerville"/>
                <a:ea typeface="Libre Baskerville"/>
                <a:cs typeface="Libre Baskerville"/>
                <a:sym typeface="Libre Baskerville"/>
              </a:rPr>
              <a:t>Algorithm Comparison </a:t>
            </a:r>
            <a:endParaRPr/>
          </a:p>
        </p:txBody>
      </p:sp>
      <p:sp>
        <p:nvSpPr>
          <p:cNvPr id="99" name="Google Shape;99;p13"/>
          <p:cNvSpPr txBox="1"/>
          <p:nvPr/>
        </p:nvSpPr>
        <p:spPr>
          <a:xfrm>
            <a:off x="674975" y="11774023"/>
            <a:ext cx="8625000" cy="88290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0"/>
              </a:spcBef>
              <a:spcAft>
                <a:spcPts val="0"/>
              </a:spcAft>
              <a:buClr>
                <a:schemeClr val="dk1"/>
              </a:buClr>
              <a:buSzPts val="1100"/>
              <a:buFont typeface="Arial"/>
              <a:buNone/>
            </a:pPr>
            <a:r>
              <a:rPr lang="en-US" sz="2000">
                <a:solidFill>
                  <a:schemeClr val="dk1"/>
                </a:solidFill>
                <a:latin typeface="Montserrat Medium"/>
                <a:ea typeface="Montserrat Medium"/>
                <a:cs typeface="Montserrat Medium"/>
                <a:sym typeface="Montserrat Medium"/>
              </a:rPr>
              <a:t>The use of Artificial Intelligence and Machine Learning on Wall Street is becoming increasingly predominant. In recent years, AI has become a cornerstone strategy for trading and research in large asset management companies such as Two Sigma and Goldman Sachs. Other quant firms like Acadian Asset Management have more than doubled their assets in the last five years due to strategies implemented by AIs. </a:t>
            </a:r>
            <a:endParaRPr sz="2000">
              <a:solidFill>
                <a:schemeClr val="dk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latin typeface="Montserrat Medium"/>
                <a:ea typeface="Montserrat Medium"/>
                <a:cs typeface="Montserrat Medium"/>
                <a:sym typeface="Montserrat Medium"/>
              </a:rPr>
              <a:t>	Artificial Intelligence is currently taking on several different roles in the financial sector. Companies like Goldman have already implemented it in a lending and banking platform for individuals called “Marcus.” Other firms such as JP Morgan Chase have been investing in applications and algorithms that will eventually optimize trade execution. These algorithms and AIs will be considered successes if they reduce market impact, and provide the best trading execution decisions. They will do this by “learning” the best actions based on the market and client preferences.  </a:t>
            </a:r>
            <a:endParaRPr sz="2000">
              <a:solidFill>
                <a:schemeClr val="dk1"/>
              </a:solidFill>
              <a:latin typeface="Montserrat Medium"/>
              <a:ea typeface="Montserrat Medium"/>
              <a:cs typeface="Montserrat Medium"/>
              <a:sym typeface="Montserrat Medium"/>
            </a:endParaRPr>
          </a:p>
          <a:p>
            <a:pPr indent="457200" lvl="0" marL="0" rtl="0" algn="l">
              <a:lnSpc>
                <a:spcPct val="115000"/>
              </a:lnSpc>
              <a:spcBef>
                <a:spcPts val="0"/>
              </a:spcBef>
              <a:spcAft>
                <a:spcPts val="0"/>
              </a:spcAft>
              <a:buClr>
                <a:schemeClr val="dk1"/>
              </a:buClr>
              <a:buSzPts val="1100"/>
              <a:buFont typeface="Arial"/>
              <a:buNone/>
            </a:pPr>
            <a:r>
              <a:rPr lang="en-US" sz="2000">
                <a:solidFill>
                  <a:schemeClr val="dk1"/>
                </a:solidFill>
                <a:latin typeface="Montserrat Medium"/>
                <a:ea typeface="Montserrat Medium"/>
                <a:cs typeface="Montserrat Medium"/>
                <a:sym typeface="Montserrat Medium"/>
              </a:rPr>
              <a:t>Currently 45% of Goldman Sachs’s revenue is comprised of cash equities trading that executed by trading algorithms. They have found that four traders can be replaced by one computer engineer, with almost a third of the staff already consisting of engineers. This trend of traders and analysts being replaced by programmers and engineers will only grow as managing directors and executives find that AI is less costly than lower-level employees. It is projected that machine learning and Artificial Intelligence will replace over 90,000 jobs in asset management in the United States, and over 300,000 jobs worldwide.  </a:t>
            </a:r>
            <a:endParaRPr sz="2000">
              <a:solidFill>
                <a:schemeClr val="dk1"/>
              </a:solidFill>
              <a:latin typeface="Montserrat Medium"/>
              <a:ea typeface="Montserrat Medium"/>
              <a:cs typeface="Montserrat Medium"/>
              <a:sym typeface="Montserrat Medium"/>
            </a:endParaRPr>
          </a:p>
        </p:txBody>
      </p:sp>
      <p:sp>
        <p:nvSpPr>
          <p:cNvPr id="100" name="Google Shape;100;p13"/>
          <p:cNvSpPr txBox="1"/>
          <p:nvPr/>
        </p:nvSpPr>
        <p:spPr>
          <a:xfrm>
            <a:off x="671991" y="26210649"/>
            <a:ext cx="8625000" cy="538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latin typeface="Montserrat Medium"/>
              <a:ea typeface="Montserrat Medium"/>
              <a:cs typeface="Montserrat Medium"/>
              <a:sym typeface="Montserrat Medium"/>
            </a:endParaRPr>
          </a:p>
        </p:txBody>
      </p:sp>
      <p:sp>
        <p:nvSpPr>
          <p:cNvPr id="101" name="Google Shape;101;p13"/>
          <p:cNvSpPr txBox="1"/>
          <p:nvPr/>
        </p:nvSpPr>
        <p:spPr>
          <a:xfrm>
            <a:off x="10044375" y="11766947"/>
            <a:ext cx="8801100" cy="592500"/>
          </a:xfrm>
          <a:prstGeom prst="rect">
            <a:avLst/>
          </a:prstGeom>
          <a:noFill/>
          <a:ln>
            <a:noFill/>
          </a:ln>
        </p:spPr>
        <p:txBody>
          <a:bodyPr anchorCtr="0" anchor="t" bIns="68575" lIns="137150" spcFirstLastPara="1" rIns="137150" wrap="square" tIns="68575">
            <a:noAutofit/>
          </a:bodyPr>
          <a:lstStyle/>
          <a:p>
            <a:pPr indent="457200" lvl="0" marL="0" rtl="0" algn="l">
              <a:lnSpc>
                <a:spcPct val="115000"/>
              </a:lnSpc>
              <a:spcBef>
                <a:spcPts val="0"/>
              </a:spcBef>
              <a:spcAft>
                <a:spcPts val="0"/>
              </a:spcAft>
              <a:buSzPts val="1100"/>
              <a:buNone/>
            </a:pPr>
            <a:r>
              <a:rPr lang="en-US" sz="2000">
                <a:solidFill>
                  <a:schemeClr val="dk1"/>
                </a:solidFill>
                <a:latin typeface="Montserrat Medium"/>
                <a:ea typeface="Montserrat Medium"/>
                <a:cs typeface="Montserrat Medium"/>
                <a:sym typeface="Montserrat Medium"/>
              </a:rPr>
              <a:t>While Genetic Algorithms and Generative Adversarial Networks have been heavily studied in academia in regards to algorithmic trading, very little research has been done on the effectiveness of Deep Reinforcement Learning for trading algorithms. We have determined that the most effective trading algorithm is a combination of Reinforcement Learning (RL) and deep Neural Networks (DNN) called Deep Reinforcement Learning. This approach most accurately replicates the actions of a human trader, because rather than trying to predict future prices like many other algorithms, it learns a trading policy to adhere to. Reinforcement Learning is an example of unsupervised learning because the agent takes an action and then is given a reward based on its action, learning a policy rather than following a set of instructions. This is evidenced in Figure 1. Additionally, the algorithm dynamically solves a sequential decision problem by interacting with its environment to learn the most efficient policy. By acting in a dynamic environment, the algorithm is able to adapt to changing market signals and structures. </a:t>
            </a:r>
            <a:endParaRPr sz="2000">
              <a:solidFill>
                <a:schemeClr val="dk1"/>
              </a:solidFill>
              <a:latin typeface="Montserrat Medium"/>
              <a:ea typeface="Montserrat Medium"/>
              <a:cs typeface="Montserrat Medium"/>
              <a:sym typeface="Montserrat Medium"/>
            </a:endParaRPr>
          </a:p>
          <a:p>
            <a:pPr indent="457200" lvl="0" marL="0" rtl="0" algn="l">
              <a:lnSpc>
                <a:spcPct val="115000"/>
              </a:lnSpc>
              <a:spcBef>
                <a:spcPts val="0"/>
              </a:spcBef>
              <a:spcAft>
                <a:spcPts val="0"/>
              </a:spcAft>
              <a:buSzPts val="1100"/>
              <a:buNone/>
            </a:pPr>
            <a:r>
              <a:rPr lang="en-US" sz="2000">
                <a:solidFill>
                  <a:schemeClr val="dk1"/>
                </a:solidFill>
                <a:latin typeface="Montserrat Medium"/>
                <a:ea typeface="Montserrat Medium"/>
                <a:cs typeface="Montserrat Medium"/>
                <a:sym typeface="Montserrat Medium"/>
              </a:rPr>
              <a:t>The DNN informs the RL algorithm on how to make the most efficient trading policy. This can be seen in Figure 2. At any given point in time, there are three possible actions for the agent to make: Buy, Sell, and Hold. The DNN runs a neural network for each possible action to determine which action has the highest value at that time point. The RL algorithm learns from the output of the DNN which action is most profitable. The policy will change as the RL algorithm is trained on historic data. The policy is updated with each action taken by the algorithm through a reward function. The reward function is something that is unique to Reinforcement Learning algorithms and makes it extremely applicable to trading strategies. The feedback at each time step is essential in deciding the optimal policy.</a:t>
            </a:r>
            <a:endParaRPr sz="2000">
              <a:solidFill>
                <a:schemeClr val="dk1"/>
              </a:solidFill>
              <a:latin typeface="Montserrat Medium"/>
              <a:ea typeface="Montserrat Medium"/>
              <a:cs typeface="Montserrat Medium"/>
              <a:sym typeface="Montserrat Medium"/>
            </a:endParaRPr>
          </a:p>
          <a:p>
            <a:pPr indent="457200" lvl="0" marL="0" rtl="0" algn="l">
              <a:lnSpc>
                <a:spcPct val="115000"/>
              </a:lnSpc>
              <a:spcBef>
                <a:spcPts val="0"/>
              </a:spcBef>
              <a:spcAft>
                <a:spcPts val="0"/>
              </a:spcAft>
              <a:buSzPts val="1100"/>
              <a:buNone/>
            </a:pPr>
            <a:r>
              <a:rPr lang="en-US" sz="2000">
                <a:solidFill>
                  <a:schemeClr val="dk1"/>
                </a:solidFill>
                <a:latin typeface="Montserrat Medium"/>
                <a:ea typeface="Montserrat Medium"/>
                <a:cs typeface="Montserrat Medium"/>
                <a:sym typeface="Montserrat Medium"/>
              </a:rPr>
              <a:t>This policy can then be used by the RL algorithm to make real time trades in the market. As the algorithm interacts with the training data, it receives reward signals. The reward signals can be customized to best fit the goals of the programmer. For example, the algorithm can be trained to maximize profits and minimize losses, or to maximize the Sharpe ratio, which is a measure of risk-adjusted returns. The algorithm can also be trained to account for unrealized profits and losses (PnL), which is something other strategies do not account for. Unrealized profits and losses come from assets that appreciate, or depreciate in value, but are not yet sold. Therefore, their change in value has not been realized. Including unrealized PnL would allow the algorithm to learn from its inaction and improve its trading policy. Finally, the reward function incorporates transaction costs, which is a vital consideration to make. This ensures that the algorithm does not make frequent frivolous trades. </a:t>
            </a:r>
            <a:endParaRPr sz="2000">
              <a:solidFill>
                <a:schemeClr val="dk1"/>
              </a:solidFill>
              <a:latin typeface="Montserrat Medium"/>
              <a:ea typeface="Montserrat Medium"/>
              <a:cs typeface="Montserrat Medium"/>
              <a:sym typeface="Montserrat Medium"/>
            </a:endParaRPr>
          </a:p>
          <a:p>
            <a:pPr indent="45720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Montserrat Medium"/>
              <a:ea typeface="Montserrat Medium"/>
              <a:cs typeface="Montserrat Medium"/>
              <a:sym typeface="Montserrat Medium"/>
            </a:endParaRPr>
          </a:p>
        </p:txBody>
      </p:sp>
      <p:sp>
        <p:nvSpPr>
          <p:cNvPr id="102" name="Google Shape;102;p13"/>
          <p:cNvSpPr txBox="1"/>
          <p:nvPr/>
        </p:nvSpPr>
        <p:spPr>
          <a:xfrm>
            <a:off x="19559326" y="11766947"/>
            <a:ext cx="8801100" cy="592500"/>
          </a:xfrm>
          <a:prstGeom prst="rect">
            <a:avLst/>
          </a:prstGeom>
          <a:noFill/>
          <a:ln>
            <a:noFill/>
          </a:ln>
        </p:spPr>
        <p:txBody>
          <a:bodyPr anchorCtr="0" anchor="t" bIns="68575" lIns="137150" spcFirstLastPara="1" rIns="137150" wrap="square" tIns="68575">
            <a:noAutofit/>
          </a:bodyPr>
          <a:lstStyle/>
          <a:p>
            <a:pPr indent="457200" lvl="0" marL="0" rtl="0" algn="l">
              <a:lnSpc>
                <a:spcPct val="115000"/>
              </a:lnSpc>
              <a:spcBef>
                <a:spcPts val="0"/>
              </a:spcBef>
              <a:spcAft>
                <a:spcPts val="0"/>
              </a:spcAft>
              <a:buSzPts val="1100"/>
              <a:buNone/>
            </a:pPr>
            <a:r>
              <a:rPr lang="en-US" sz="2000">
                <a:solidFill>
                  <a:schemeClr val="dk1"/>
                </a:solidFill>
                <a:latin typeface="Montserrat Medium"/>
                <a:ea typeface="Montserrat Medium"/>
                <a:cs typeface="Montserrat Medium"/>
                <a:sym typeface="Montserrat Medium"/>
              </a:rPr>
              <a:t>In our reward function, we decided to include unrealized PnL, transaction costs, Sharpe ratio, and profits. This reward function would help increase the efficiency of the algorithm by decreasing the incidence of random exploration. Given that Deep Reinforcement Learning “learns” through trial and error, it takes many actions for it converge on an optimal policy. By minimizing the transaction cost, our reward function effectively decreases the random exploration of our algorithm. By minimizing unrealized PnL, minimizing transaction costs, maximizing the Sharpe ratio, and maximizing profits, our reward function helps our model learn to create a policy specified to our particular goals. While this is not fully unsupervised learning as we are specifying the constraints of the reward function for our algorithm, the algorithm finds an optimal policy to fit all the constraints on its own. </a:t>
            </a:r>
            <a:endParaRPr sz="2000">
              <a:solidFill>
                <a:schemeClr val="dk1"/>
              </a:solidFill>
              <a:latin typeface="Montserrat Medium"/>
              <a:ea typeface="Montserrat Medium"/>
              <a:cs typeface="Montserrat Medium"/>
              <a:sym typeface="Montserrat Medium"/>
            </a:endParaRPr>
          </a:p>
          <a:p>
            <a:pPr indent="457200" lvl="0" marL="0" rtl="0" algn="l">
              <a:lnSpc>
                <a:spcPct val="115000"/>
              </a:lnSpc>
              <a:spcBef>
                <a:spcPts val="0"/>
              </a:spcBef>
              <a:spcAft>
                <a:spcPts val="0"/>
              </a:spcAft>
              <a:buSzPts val="1100"/>
              <a:buNone/>
            </a:pPr>
            <a:r>
              <a:rPr lang="en-US" sz="2000">
                <a:solidFill>
                  <a:schemeClr val="dk1"/>
                </a:solidFill>
                <a:latin typeface="Montserrat Medium"/>
                <a:ea typeface="Montserrat Medium"/>
                <a:cs typeface="Montserrat Medium"/>
                <a:sym typeface="Montserrat Medium"/>
              </a:rPr>
              <a:t>Our program would utilize a 5-month moving average replay memory window to influence the algorithm’s decision. This shorter time length ensures that the program is not overfitting the data, and is considering only the most relevant information.  As the replay memory window increases in time, the incidence of overfitting increases. This way, the most recent data points have the biggest impact on the algorithm’s decisions, allowing the algorithm to “forget” old data and not influence its future trading decisions. This time window is supported by research by Tucker Balch at the Georgia Tech College of Computing. An example of how we would code the replay memory window is shown in Figure 3.</a:t>
            </a:r>
            <a:endParaRPr sz="2000">
              <a:solidFill>
                <a:schemeClr val="dk1"/>
              </a:solidFill>
              <a:latin typeface="Montserrat Medium"/>
              <a:ea typeface="Montserrat Medium"/>
              <a:cs typeface="Montserrat Medium"/>
              <a:sym typeface="Montserrat Medium"/>
            </a:endParaRPr>
          </a:p>
          <a:p>
            <a:pPr indent="457200" lvl="0" marL="0" rtl="0" algn="l">
              <a:lnSpc>
                <a:spcPct val="115000"/>
              </a:lnSpc>
              <a:spcBef>
                <a:spcPts val="0"/>
              </a:spcBef>
              <a:spcAft>
                <a:spcPts val="0"/>
              </a:spcAft>
              <a:buSzPts val="1100"/>
              <a:buNone/>
            </a:pPr>
            <a:r>
              <a:rPr lang="en-US" sz="2000">
                <a:solidFill>
                  <a:schemeClr val="dk1"/>
                </a:solidFill>
                <a:latin typeface="Montserrat Medium"/>
                <a:ea typeface="Montserrat Medium"/>
                <a:cs typeface="Montserrat Medium"/>
                <a:sym typeface="Montserrat Medium"/>
              </a:rPr>
              <a:t>After millions of iterations of training on historical data, the policy ultimately converges on an optimal policy. Our algorithm would optimize the portfolio’s Sharpe ratio, consider trading costs and unrealized profits and losses, and would utilize a 5-month memory window.  We believe that this methodology would produce the most efficient trading strategy, and could be employed trading small-cap stocks. We decided to choose small cap stocks because they are the most overlooked securities and they present the best hidden buying opportunities. Additionally, small caps tend to outperform large cap stocks in the long run due to their increased risk and we feel this algorithm could identify successful buying opportunities given its parameters.</a:t>
            </a:r>
            <a:endParaRPr sz="2000">
              <a:solidFill>
                <a:schemeClr val="dk1"/>
              </a:solidFill>
              <a:latin typeface="Montserrat Medium"/>
              <a:ea typeface="Montserrat Medium"/>
              <a:cs typeface="Montserrat Medium"/>
              <a:sym typeface="Montserrat Medium"/>
            </a:endParaRPr>
          </a:p>
          <a:p>
            <a:pPr indent="45720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Montserrat Medium"/>
              <a:ea typeface="Montserrat Medium"/>
              <a:cs typeface="Montserrat Medium"/>
              <a:sym typeface="Montserrat Medium"/>
            </a:endParaRPr>
          </a:p>
          <a:p>
            <a:pPr indent="0" lvl="0" marL="0" marR="0" rtl="0" algn="l">
              <a:spcBef>
                <a:spcPts val="0"/>
              </a:spcBef>
              <a:spcAft>
                <a:spcPts val="0"/>
              </a:spcAft>
              <a:buNone/>
            </a:pPr>
            <a:r>
              <a:t/>
            </a:r>
            <a:endParaRPr sz="2000">
              <a:solidFill>
                <a:schemeClr val="dk1"/>
              </a:solidFill>
              <a:latin typeface="Montserrat Medium"/>
              <a:ea typeface="Montserrat Medium"/>
              <a:cs typeface="Montserrat Medium"/>
              <a:sym typeface="Montserrat Medium"/>
            </a:endParaRPr>
          </a:p>
        </p:txBody>
      </p:sp>
      <p:sp>
        <p:nvSpPr>
          <p:cNvPr id="103" name="Google Shape;103;p13"/>
          <p:cNvSpPr txBox="1"/>
          <p:nvPr/>
        </p:nvSpPr>
        <p:spPr>
          <a:xfrm>
            <a:off x="29356067" y="20064624"/>
            <a:ext cx="8625000" cy="5385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0"/>
              </a:spcBef>
              <a:spcAft>
                <a:spcPts val="0"/>
              </a:spcAft>
              <a:buClr>
                <a:schemeClr val="dk1"/>
              </a:buClr>
              <a:buSzPts val="1100"/>
              <a:buFont typeface="Arial"/>
              <a:buNone/>
            </a:pPr>
            <a:r>
              <a:rPr lang="en-US" sz="2000">
                <a:solidFill>
                  <a:schemeClr val="dk1"/>
                </a:solidFill>
                <a:latin typeface="Montserrat Medium"/>
                <a:ea typeface="Montserrat Medium"/>
                <a:cs typeface="Montserrat Medium"/>
                <a:sym typeface="Montserrat Medium"/>
              </a:rPr>
              <a:t>Artificial Intelligence is revolutionizing Wall Street. As computing power and Machine Learning techniques improve, these strategies are becoming more profitable and accessible not only for large Wall Street firms, but for individual investors. Mahi de Silva, the founder and CEO of Botworx.ai even said, “</a:t>
            </a:r>
            <a:r>
              <a:rPr lang="en-US" sz="2000">
                <a:solidFill>
                  <a:srgbClr val="222222"/>
                </a:solidFill>
                <a:latin typeface="Montserrat Medium"/>
                <a:ea typeface="Montserrat Medium"/>
                <a:cs typeface="Montserrat Medium"/>
                <a:sym typeface="Montserrat Medium"/>
              </a:rPr>
              <a:t>AI systems that were once only accessible to large hedge funds and megabanks [will serve] a much broader set of customers including day traders that make a living from understanding and reacting to patterns of the financial markets.” As these high-power strategies become more accessible to everyday people, financial markets will become more fair and available to the general public. </a:t>
            </a:r>
            <a:r>
              <a:rPr lang="en-US" sz="2000">
                <a:solidFill>
                  <a:schemeClr val="dk1"/>
                </a:solidFill>
                <a:latin typeface="Montserrat Medium"/>
                <a:ea typeface="Montserrat Medium"/>
                <a:cs typeface="Montserrat Medium"/>
                <a:sym typeface="Montserrat Medium"/>
              </a:rPr>
              <a:t>While trading algorithms have shown success on Wall Street, they are still not perfect. Algorithms can react to changes in price much more rapidly than humans can, exploiting small changes in price for quick profits. However, this can have a negative effect on the market. Some of the recent stock market volatility can be attributed to the sell signals encoded into these algorithms in order to minimize loses. This has caused some algorithms to have to be shut off during volatile trading sessions. Due to issues such as the aforementioned encoded sell signal, the majority of current trading algorithms still require human supervision. This is due impart to human lack of trust in machines to make financial decisions. Artificial Intelligence currently operates in a black box: people don’t understand how it makes its decisions. For trading algorithm to be successful in the future, humans must either come to grips that a machine is deciding how to best allocate one’s resources or new methods of “explainable” Artificial Intelligence must be created.</a:t>
            </a:r>
            <a:endParaRPr sz="2000">
              <a:latin typeface="Montserrat Medium"/>
              <a:ea typeface="Montserrat Medium"/>
              <a:cs typeface="Montserrat Medium"/>
              <a:sym typeface="Montserrat Medium"/>
            </a:endParaRPr>
          </a:p>
        </p:txBody>
      </p:sp>
      <p:pic>
        <p:nvPicPr>
          <p:cNvPr id="104" name="Google Shape;104;p13"/>
          <p:cNvPicPr preferRelativeResize="0"/>
          <p:nvPr/>
        </p:nvPicPr>
        <p:blipFill>
          <a:blip r:embed="rId3">
            <a:alphaModFix/>
          </a:blip>
          <a:stretch>
            <a:fillRect/>
          </a:stretch>
        </p:blipFill>
        <p:spPr>
          <a:xfrm>
            <a:off x="872266" y="1763388"/>
            <a:ext cx="2328142" cy="2570269"/>
          </a:xfrm>
          <a:prstGeom prst="rect">
            <a:avLst/>
          </a:prstGeom>
          <a:noFill/>
          <a:ln>
            <a:noFill/>
          </a:ln>
        </p:spPr>
      </p:pic>
      <p:pic>
        <p:nvPicPr>
          <p:cNvPr id="105" name="Google Shape;105;p13"/>
          <p:cNvPicPr preferRelativeResize="0"/>
          <p:nvPr/>
        </p:nvPicPr>
        <p:blipFill>
          <a:blip r:embed="rId3">
            <a:alphaModFix/>
          </a:blip>
          <a:stretch>
            <a:fillRect/>
          </a:stretch>
        </p:blipFill>
        <p:spPr>
          <a:xfrm>
            <a:off x="35204400" y="1763388"/>
            <a:ext cx="2328142" cy="2570269"/>
          </a:xfrm>
          <a:prstGeom prst="rect">
            <a:avLst/>
          </a:prstGeom>
          <a:noFill/>
          <a:ln>
            <a:noFill/>
          </a:ln>
        </p:spPr>
      </p:pic>
      <p:sp>
        <p:nvSpPr>
          <p:cNvPr id="106" name="Google Shape;106;p13"/>
          <p:cNvSpPr/>
          <p:nvPr/>
        </p:nvSpPr>
        <p:spPr>
          <a:xfrm>
            <a:off x="29462136" y="30334953"/>
            <a:ext cx="8400900" cy="1018800"/>
          </a:xfrm>
          <a:prstGeom prst="rect">
            <a:avLst/>
          </a:prstGeom>
          <a:solidFill>
            <a:srgbClr val="351C75"/>
          </a:solidFill>
          <a:ln>
            <a:noFill/>
          </a:ln>
        </p:spPr>
        <p:txBody>
          <a:bodyPr anchorCtr="0" anchor="ctr" bIns="68550" lIns="137125" spcFirstLastPara="1" rIns="137125" wrap="square" tIns="73150">
            <a:noAutofit/>
          </a:bodyPr>
          <a:lstStyle/>
          <a:p>
            <a:pPr indent="0" lvl="0" marL="0" marR="0" rtl="0" algn="ctr">
              <a:spcBef>
                <a:spcPts val="0"/>
              </a:spcBef>
              <a:spcAft>
                <a:spcPts val="0"/>
              </a:spcAft>
              <a:buNone/>
            </a:pPr>
            <a:r>
              <a:rPr b="1" lang="en-US" sz="3600">
                <a:solidFill>
                  <a:schemeClr val="lt1"/>
                </a:solidFill>
                <a:latin typeface="Libre Baskerville"/>
                <a:ea typeface="Libre Baskerville"/>
                <a:cs typeface="Libre Baskerville"/>
                <a:sym typeface="Libre Baskerville"/>
              </a:rPr>
              <a:t>Resources</a:t>
            </a:r>
            <a:endParaRPr/>
          </a:p>
        </p:txBody>
      </p:sp>
      <p:sp>
        <p:nvSpPr>
          <p:cNvPr id="107" name="Google Shape;107;p13"/>
          <p:cNvSpPr txBox="1"/>
          <p:nvPr/>
        </p:nvSpPr>
        <p:spPr>
          <a:xfrm>
            <a:off x="29477500" y="31592636"/>
            <a:ext cx="8625000" cy="5514600"/>
          </a:xfrm>
          <a:prstGeom prst="rect">
            <a:avLst/>
          </a:prstGeom>
          <a:noFill/>
          <a:ln>
            <a:noFill/>
          </a:ln>
        </p:spPr>
        <p:txBody>
          <a:bodyPr anchorCtr="0" anchor="t" bIns="45700" lIns="91425" spcFirstLastPara="1" rIns="91425" wrap="square" tIns="45700">
            <a:noAutofit/>
          </a:bodyPr>
          <a:lstStyle/>
          <a:p>
            <a:pPr indent="-298450" lvl="0" marL="457200" rtl="0" algn="l">
              <a:spcBef>
                <a:spcPts val="0"/>
              </a:spcBef>
              <a:spcAft>
                <a:spcPts val="0"/>
              </a:spcAft>
              <a:buClr>
                <a:schemeClr val="dk1"/>
              </a:buClr>
              <a:buSzPts val="1100"/>
              <a:buChar char="●"/>
            </a:pPr>
            <a:r>
              <a:rPr i="1" lang="en-US" sz="1100">
                <a:solidFill>
                  <a:schemeClr val="dk1"/>
                </a:solidFill>
              </a:rPr>
              <a:t>Bloomberg.com</a:t>
            </a:r>
            <a:r>
              <a:rPr lang="en-US" sz="1100">
                <a:solidFill>
                  <a:schemeClr val="dk1"/>
                </a:solidFill>
              </a:rPr>
              <a:t>, Bloomberg, www.bloomberg.com/news/features/2017-12-05/how-ai-will-invade-every-corner-of-wall-street.</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Brackenridge, Gary. “Artificial Intelligence Is Transforming Investment Strategies.” </a:t>
            </a:r>
            <a:r>
              <a:rPr i="1" lang="en-US" sz="1100">
                <a:solidFill>
                  <a:schemeClr val="dk1"/>
                </a:solidFill>
              </a:rPr>
              <a:t>CNBC</a:t>
            </a:r>
            <a:r>
              <a:rPr lang="en-US" sz="1100">
                <a:solidFill>
                  <a:schemeClr val="dk1"/>
                </a:solidFill>
              </a:rPr>
              <a:t>, CNBC, 6 June 2017, www.cnbc.com/2017/06/06/machine-learning-transforms-investment-strategies-for-asset-managers.html.</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Britz, Denny. “Introduction to Learning to Trade with Reinforcement Learning.” </a:t>
            </a:r>
            <a:r>
              <a:rPr i="1" lang="en-US" sz="1100">
                <a:solidFill>
                  <a:schemeClr val="dk1"/>
                </a:solidFill>
              </a:rPr>
              <a:t>WildML</a:t>
            </a:r>
            <a:r>
              <a:rPr lang="en-US" sz="1100">
                <a:solidFill>
                  <a:schemeClr val="dk1"/>
                </a:solidFill>
              </a:rPr>
              <a:t>, 11 Feb. 2018, www.wildml.com/2018/02/introduction-to-learning-to-trade-with-reinforcement-learning/.</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Byrnes, Nanette. “Traders Are out, Computer Engineers Are in, as Goldman Sachs Goes Digital.” </a:t>
            </a:r>
            <a:r>
              <a:rPr i="1" lang="en-US" sz="1100">
                <a:solidFill>
                  <a:schemeClr val="dk1"/>
                </a:solidFill>
              </a:rPr>
              <a:t>MIT Technology Review</a:t>
            </a:r>
            <a:r>
              <a:rPr lang="en-US" sz="1100">
                <a:solidFill>
                  <a:schemeClr val="dk1"/>
                </a:solidFill>
              </a:rPr>
              <a:t>, MIT Technology Review, 19 Apr. 2018, www.technologyreview.com/s/603431/as-goldman-embraces-automation-even-the-masters-of-the-universe-are-threatened/.</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Coles, Terri. “How AI Trading Systems Will Shake Up Wall Street.” </a:t>
            </a:r>
            <a:r>
              <a:rPr i="1" lang="en-US" sz="1100">
                <a:solidFill>
                  <a:schemeClr val="dk1"/>
                </a:solidFill>
              </a:rPr>
              <a:t>IT Pro</a:t>
            </a:r>
            <a:r>
              <a:rPr lang="en-US" sz="1100">
                <a:solidFill>
                  <a:schemeClr val="dk1"/>
                </a:solidFill>
              </a:rPr>
              <a:t>, 21 Mar. 2018, www.itprotoday.com/machine-learning/how-ai-trading-systems-will-shake-wall-street.</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Coles, Terri. “How AI Trading Systems Will Shake Up Wall Street.” </a:t>
            </a:r>
            <a:r>
              <a:rPr i="1" lang="en-US" sz="1100">
                <a:solidFill>
                  <a:schemeClr val="dk1"/>
                </a:solidFill>
              </a:rPr>
              <a:t>IT Pro</a:t>
            </a:r>
            <a:r>
              <a:rPr lang="en-US" sz="1100">
                <a:solidFill>
                  <a:schemeClr val="dk1"/>
                </a:solidFill>
              </a:rPr>
              <a:t>, 21 Mar. 2018, www.itprotoday.com/machine-learning/how-ai-trading-systems-will-shake-wall-street.</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“Google Colaboratory.” </a:t>
            </a:r>
            <a:r>
              <a:rPr i="1" lang="en-US" sz="1100">
                <a:solidFill>
                  <a:schemeClr val="dk1"/>
                </a:solidFill>
              </a:rPr>
              <a:t>Google</a:t>
            </a:r>
            <a:r>
              <a:rPr lang="en-US" sz="1100">
                <a:solidFill>
                  <a:schemeClr val="dk1"/>
                </a:solidFill>
              </a:rPr>
              <a:t>, Google, colab.research.google.com/gist/gjlr2000/15da1e50cebf856cdcea9adfdd655d31/qtrader.i-pynb#scrollTo=0seJSxYgamuh.</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Harwell, Drew. “A Down Day on the Markets? Analysts Say Blame the Machines.” </a:t>
            </a:r>
            <a:r>
              <a:rPr i="1" lang="en-US" sz="1100">
                <a:solidFill>
                  <a:schemeClr val="dk1"/>
                </a:solidFill>
              </a:rPr>
              <a:t>The Washington Post</a:t>
            </a:r>
            <a:r>
              <a:rPr lang="en-US" sz="1100">
                <a:solidFill>
                  <a:schemeClr val="dk1"/>
                </a:solidFill>
              </a:rPr>
              <a:t>, WP Company, 6 Feb. 2018, www.washingtonpost.com/news/the-switch/wp/2018/02/06/algorithms-just-made-a-couple-crazy-trading-days-that-much-crazier/?noredirect=on&amp;utm_term=.85980f889e6b.</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Jonathan. “Developing High Performing Trading Strategies with Genetic Programming.” </a:t>
            </a:r>
            <a:r>
              <a:rPr i="1" lang="en-US" sz="1100">
                <a:solidFill>
                  <a:schemeClr val="dk1"/>
                </a:solidFill>
              </a:rPr>
              <a:t>QUANTITATIVE RESEARCH AND TRADING</a:t>
            </a:r>
            <a:r>
              <a:rPr lang="en-US" sz="1100">
                <a:solidFill>
                  <a:schemeClr val="dk1"/>
                </a:solidFill>
              </a:rPr>
              <a:t>, 9 Sept. 2018, jonathankinlay.com/2018/09/developing-trading-strategies-with-genetic-programming/.</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Research, Inc. Lucena. “Applying Deep Reinforcement Learning to Trading with Dr. Tucker Balch.” </a:t>
            </a:r>
            <a:r>
              <a:rPr i="1" lang="en-US" sz="1100">
                <a:solidFill>
                  <a:schemeClr val="dk1"/>
                </a:solidFill>
              </a:rPr>
              <a:t>YouTube</a:t>
            </a:r>
            <a:r>
              <a:rPr lang="en-US" sz="1100">
                <a:solidFill>
                  <a:schemeClr val="dk1"/>
                </a:solidFill>
              </a:rPr>
              <a:t>, YouTube, 26 Sept. 2018, www.youtube.com/watch?v=Pka0DC_P17k.</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samre12. “samre12/Deep-Trading-Agent.” </a:t>
            </a:r>
            <a:r>
              <a:rPr i="1" lang="en-US" sz="1100">
                <a:solidFill>
                  <a:schemeClr val="dk1"/>
                </a:solidFill>
              </a:rPr>
              <a:t>GitHub</a:t>
            </a:r>
            <a:r>
              <a:rPr lang="en-US" sz="1100">
                <a:solidFill>
                  <a:schemeClr val="dk1"/>
                </a:solidFill>
              </a:rPr>
              <a:t>, 14 Apr. 2018, github.com/samre12/deep-trading-agent.</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Zhou, et al. “Stock Market Prediction on High-Frequency Data Using Generative Adversarial Nets.” </a:t>
            </a:r>
            <a:r>
              <a:rPr i="1" lang="en-US" sz="1100">
                <a:solidFill>
                  <a:schemeClr val="dk1"/>
                </a:solidFill>
              </a:rPr>
              <a:t>Advances in Decision Sciences</a:t>
            </a:r>
            <a:r>
              <a:rPr lang="en-US" sz="1100">
                <a:solidFill>
                  <a:schemeClr val="dk1"/>
                </a:solidFill>
              </a:rPr>
              <a:t>, Hindawi, 15 Apr. 2018, www.hindawi.com/journals/mpe/2018/4907423/.</a:t>
            </a:r>
            <a:endParaRPr sz="1100">
              <a:solidFill>
                <a:schemeClr val="dk1"/>
              </a:solidFill>
            </a:endParaRPr>
          </a:p>
          <a:p>
            <a:pPr indent="0" lvl="0" marL="0" rtl="0" algn="l">
              <a:spcBef>
                <a:spcPts val="0"/>
              </a:spcBef>
              <a:spcAft>
                <a:spcPts val="0"/>
              </a:spcAft>
              <a:buNone/>
            </a:pPr>
            <a:r>
              <a:rPr lang="en-US" sz="1100">
                <a:solidFill>
                  <a:schemeClr val="dk1"/>
                </a:solidFill>
              </a:rPr>
              <a:t>Special thanks to Professor Elkins and Professor Chun</a:t>
            </a:r>
            <a:endParaRPr sz="1100">
              <a:solidFill>
                <a:schemeClr val="dk1"/>
              </a:solidFill>
            </a:endParaRPr>
          </a:p>
        </p:txBody>
      </p:sp>
      <p:grpSp>
        <p:nvGrpSpPr>
          <p:cNvPr id="108" name="Google Shape;108;p13"/>
          <p:cNvGrpSpPr/>
          <p:nvPr/>
        </p:nvGrpSpPr>
        <p:grpSpPr>
          <a:xfrm>
            <a:off x="10415325" y="31415950"/>
            <a:ext cx="7208211" cy="3650463"/>
            <a:chOff x="12975154" y="16483787"/>
            <a:chExt cx="8206069" cy="4278554"/>
          </a:xfrm>
        </p:grpSpPr>
        <p:sp>
          <p:nvSpPr>
            <p:cNvPr id="109" name="Google Shape;109;p13"/>
            <p:cNvSpPr/>
            <p:nvPr/>
          </p:nvSpPr>
          <p:spPr>
            <a:xfrm>
              <a:off x="15744963" y="16483787"/>
              <a:ext cx="2962200" cy="1164000"/>
            </a:xfrm>
            <a:prstGeom prst="roundRect">
              <a:avLst>
                <a:gd fmla="val 16667" name="adj"/>
              </a:avLst>
            </a:prstGeom>
            <a:solidFill>
              <a:srgbClr val="351C7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1" lang="en-US" sz="2400">
                  <a:solidFill>
                    <a:schemeClr val="lt1"/>
                  </a:solidFill>
                  <a:latin typeface="Libre Baskerville"/>
                  <a:ea typeface="Libre Baskerville"/>
                  <a:cs typeface="Libre Baskerville"/>
                  <a:sym typeface="Libre Baskerville"/>
                </a:rPr>
                <a:t>Trading Agent</a:t>
              </a:r>
              <a:endParaRPr b="1" sz="2400">
                <a:solidFill>
                  <a:schemeClr val="lt1"/>
                </a:solidFill>
                <a:latin typeface="Libre Baskerville"/>
                <a:ea typeface="Libre Baskerville"/>
                <a:cs typeface="Libre Baskerville"/>
                <a:sym typeface="Libre Baskerville"/>
              </a:endParaRPr>
            </a:p>
          </p:txBody>
        </p:sp>
        <p:sp>
          <p:nvSpPr>
            <p:cNvPr id="110" name="Google Shape;110;p13"/>
            <p:cNvSpPr/>
            <p:nvPr/>
          </p:nvSpPr>
          <p:spPr>
            <a:xfrm>
              <a:off x="15533002" y="19598341"/>
              <a:ext cx="3406200" cy="1164000"/>
            </a:xfrm>
            <a:prstGeom prst="roundRect">
              <a:avLst>
                <a:gd fmla="val 16667" name="adj"/>
              </a:avLst>
            </a:prstGeom>
            <a:solidFill>
              <a:srgbClr val="351C7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US" sz="2400">
                  <a:solidFill>
                    <a:schemeClr val="lt1"/>
                  </a:solidFill>
                  <a:latin typeface="Libre Baskerville"/>
                  <a:ea typeface="Libre Baskerville"/>
                  <a:cs typeface="Libre Baskerville"/>
                  <a:sym typeface="Libre Baskerville"/>
                </a:rPr>
                <a:t>Stock Exchange</a:t>
              </a:r>
              <a:endParaRPr b="1" sz="2400">
                <a:solidFill>
                  <a:schemeClr val="lt1"/>
                </a:solidFill>
                <a:latin typeface="Libre Baskerville"/>
                <a:ea typeface="Libre Baskerville"/>
                <a:cs typeface="Libre Baskerville"/>
                <a:sym typeface="Libre Baskerville"/>
              </a:endParaRPr>
            </a:p>
          </p:txBody>
        </p:sp>
        <p:cxnSp>
          <p:nvCxnSpPr>
            <p:cNvPr id="111" name="Google Shape;111;p13"/>
            <p:cNvCxnSpPr>
              <a:stCxn id="110" idx="1"/>
              <a:endCxn id="109" idx="1"/>
            </p:cNvCxnSpPr>
            <p:nvPr/>
          </p:nvCxnSpPr>
          <p:spPr>
            <a:xfrm flipH="1" rot="10800000">
              <a:off x="15533002" y="17065741"/>
              <a:ext cx="212100" cy="3114600"/>
            </a:xfrm>
            <a:prstGeom prst="bentConnector3">
              <a:avLst>
                <a:gd fmla="val -452496" name="adj1"/>
              </a:avLst>
            </a:prstGeom>
            <a:noFill/>
            <a:ln cap="flat" cmpd="sng" w="76200">
              <a:solidFill>
                <a:schemeClr val="dk2"/>
              </a:solidFill>
              <a:prstDash val="solid"/>
              <a:round/>
              <a:headEnd len="med" w="med" type="none"/>
              <a:tailEnd len="med" w="med" type="triangle"/>
            </a:ln>
          </p:spPr>
        </p:cxnSp>
        <p:cxnSp>
          <p:nvCxnSpPr>
            <p:cNvPr id="112" name="Google Shape;112;p13"/>
            <p:cNvCxnSpPr>
              <a:stCxn id="110" idx="1"/>
              <a:endCxn id="109" idx="1"/>
            </p:cNvCxnSpPr>
            <p:nvPr/>
          </p:nvCxnSpPr>
          <p:spPr>
            <a:xfrm flipH="1" rot="10800000">
              <a:off x="15533002" y="17065741"/>
              <a:ext cx="212100" cy="3114600"/>
            </a:xfrm>
            <a:prstGeom prst="curvedConnector3">
              <a:avLst>
                <a:gd fmla="val -85068" name="adj1"/>
              </a:avLst>
            </a:prstGeom>
            <a:noFill/>
            <a:ln cap="flat" cmpd="sng" w="76200">
              <a:solidFill>
                <a:schemeClr val="dk2"/>
              </a:solidFill>
              <a:prstDash val="solid"/>
              <a:round/>
              <a:headEnd len="med" w="med" type="none"/>
              <a:tailEnd len="med" w="med" type="triangle"/>
            </a:ln>
          </p:spPr>
        </p:cxnSp>
        <p:sp>
          <p:nvSpPr>
            <p:cNvPr id="113" name="Google Shape;113;p13"/>
            <p:cNvSpPr txBox="1"/>
            <p:nvPr/>
          </p:nvSpPr>
          <p:spPr>
            <a:xfrm>
              <a:off x="19663224" y="17997338"/>
              <a:ext cx="1518000" cy="15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lang="en-US" sz="2400">
                  <a:solidFill>
                    <a:schemeClr val="dk1"/>
                  </a:solidFill>
                  <a:latin typeface="Montserrat Light"/>
                  <a:ea typeface="Montserrat Light"/>
                  <a:cs typeface="Montserrat Light"/>
                  <a:sym typeface="Montserrat Light"/>
                </a:rPr>
                <a:t>Buy, Sell, Hold</a:t>
              </a:r>
              <a:endParaRPr sz="2400">
                <a:solidFill>
                  <a:schemeClr val="dk1"/>
                </a:solidFill>
                <a:latin typeface="Montserrat Light"/>
                <a:ea typeface="Montserrat Light"/>
                <a:cs typeface="Montserrat Light"/>
                <a:sym typeface="Montserrat Light"/>
              </a:endParaRPr>
            </a:p>
          </p:txBody>
        </p:sp>
        <p:sp>
          <p:nvSpPr>
            <p:cNvPr id="114" name="Google Shape;114;p13"/>
            <p:cNvSpPr txBox="1"/>
            <p:nvPr/>
          </p:nvSpPr>
          <p:spPr>
            <a:xfrm>
              <a:off x="15312641" y="18387385"/>
              <a:ext cx="2587200" cy="59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2400">
                  <a:solidFill>
                    <a:schemeClr val="dk1"/>
                  </a:solidFill>
                  <a:latin typeface="Montserrat Light"/>
                  <a:ea typeface="Montserrat Light"/>
                  <a:cs typeface="Montserrat Light"/>
                  <a:sym typeface="Montserrat Light"/>
                </a:rPr>
                <a:t>Reward Function</a:t>
              </a:r>
              <a:endParaRPr sz="2400">
                <a:solidFill>
                  <a:schemeClr val="dk1"/>
                </a:solidFill>
                <a:latin typeface="Montserrat Light"/>
                <a:ea typeface="Montserrat Light"/>
                <a:cs typeface="Montserrat Light"/>
                <a:sym typeface="Montserrat Light"/>
              </a:endParaRPr>
            </a:p>
          </p:txBody>
        </p:sp>
        <p:sp>
          <p:nvSpPr>
            <p:cNvPr id="115" name="Google Shape;115;p13"/>
            <p:cNvSpPr txBox="1"/>
            <p:nvPr/>
          </p:nvSpPr>
          <p:spPr>
            <a:xfrm>
              <a:off x="12975154" y="17959906"/>
              <a:ext cx="1750200" cy="15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2400">
                  <a:solidFill>
                    <a:schemeClr val="dk1"/>
                  </a:solidFill>
                  <a:latin typeface="Montserrat Light"/>
                  <a:ea typeface="Montserrat Light"/>
                  <a:cs typeface="Montserrat Light"/>
                  <a:sym typeface="Montserrat Light"/>
                </a:rPr>
                <a:t>Time, Market, Position</a:t>
              </a:r>
              <a:endParaRPr sz="2400">
                <a:solidFill>
                  <a:schemeClr val="dk1"/>
                </a:solidFill>
                <a:latin typeface="Montserrat Light"/>
                <a:ea typeface="Montserrat Light"/>
                <a:cs typeface="Montserrat Light"/>
                <a:sym typeface="Montserrat Light"/>
              </a:endParaRPr>
            </a:p>
            <a:p>
              <a:pPr indent="0" lvl="0" marL="0" marR="0" rtl="0" algn="l">
                <a:lnSpc>
                  <a:spcPct val="100000"/>
                </a:lnSpc>
                <a:spcBef>
                  <a:spcPts val="0"/>
                </a:spcBef>
                <a:spcAft>
                  <a:spcPts val="0"/>
                </a:spcAft>
                <a:buNone/>
              </a:pPr>
              <a:r>
                <a:t/>
              </a:r>
              <a:endParaRPr sz="2400">
                <a:solidFill>
                  <a:schemeClr val="dk1"/>
                </a:solidFill>
                <a:latin typeface="Montserrat Light"/>
                <a:ea typeface="Montserrat Light"/>
                <a:cs typeface="Montserrat Light"/>
                <a:sym typeface="Montserrat Light"/>
              </a:endParaRPr>
            </a:p>
          </p:txBody>
        </p:sp>
        <p:cxnSp>
          <p:nvCxnSpPr>
            <p:cNvPr id="116" name="Google Shape;116;p13"/>
            <p:cNvCxnSpPr>
              <a:stCxn id="109" idx="3"/>
              <a:endCxn id="110" idx="3"/>
            </p:cNvCxnSpPr>
            <p:nvPr/>
          </p:nvCxnSpPr>
          <p:spPr>
            <a:xfrm>
              <a:off x="18707163" y="17065787"/>
              <a:ext cx="231900" cy="3114600"/>
            </a:xfrm>
            <a:prstGeom prst="bentConnector3">
              <a:avLst>
                <a:gd fmla="val 350626" name="adj1"/>
              </a:avLst>
            </a:prstGeom>
            <a:noFill/>
            <a:ln cap="flat" cmpd="sng" w="76200">
              <a:solidFill>
                <a:schemeClr val="dk2"/>
              </a:solidFill>
              <a:prstDash val="solid"/>
              <a:round/>
              <a:headEnd len="med" w="med" type="none"/>
              <a:tailEnd len="med" w="med" type="triangle"/>
            </a:ln>
          </p:spPr>
        </p:cxnSp>
      </p:grpSp>
      <p:pic>
        <p:nvPicPr>
          <p:cNvPr id="117" name="Google Shape;117;p13"/>
          <p:cNvPicPr preferRelativeResize="0"/>
          <p:nvPr/>
        </p:nvPicPr>
        <p:blipFill>
          <a:blip r:embed="rId4">
            <a:alphaModFix/>
          </a:blip>
          <a:stretch>
            <a:fillRect/>
          </a:stretch>
        </p:blipFill>
        <p:spPr>
          <a:xfrm>
            <a:off x="30808769" y="11286520"/>
            <a:ext cx="5719619" cy="6300651"/>
          </a:xfrm>
          <a:prstGeom prst="rect">
            <a:avLst/>
          </a:prstGeom>
          <a:noFill/>
          <a:ln>
            <a:noFill/>
          </a:ln>
        </p:spPr>
      </p:pic>
      <p:grpSp>
        <p:nvGrpSpPr>
          <p:cNvPr id="118" name="Google Shape;118;p13"/>
          <p:cNvGrpSpPr/>
          <p:nvPr/>
        </p:nvGrpSpPr>
        <p:grpSpPr>
          <a:xfrm>
            <a:off x="19181621" y="27435250"/>
            <a:ext cx="8737780" cy="5122794"/>
            <a:chOff x="3394258" y="20402856"/>
            <a:chExt cx="18754625" cy="11556044"/>
          </a:xfrm>
        </p:grpSpPr>
        <p:grpSp>
          <p:nvGrpSpPr>
            <p:cNvPr id="119" name="Google Shape;119;p13"/>
            <p:cNvGrpSpPr/>
            <p:nvPr/>
          </p:nvGrpSpPr>
          <p:grpSpPr>
            <a:xfrm>
              <a:off x="3394258" y="22013075"/>
              <a:ext cx="18591039" cy="9945825"/>
              <a:chOff x="3394258" y="22013075"/>
              <a:chExt cx="18591039" cy="9945825"/>
            </a:xfrm>
          </p:grpSpPr>
          <p:sp>
            <p:nvSpPr>
              <p:cNvPr id="120" name="Google Shape;120;p13"/>
              <p:cNvSpPr/>
              <p:nvPr/>
            </p:nvSpPr>
            <p:spPr>
              <a:xfrm>
                <a:off x="8542225" y="26110625"/>
                <a:ext cx="1726200" cy="166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16577425" y="22928525"/>
                <a:ext cx="1191600" cy="1197600"/>
              </a:xfrm>
              <a:prstGeom prst="ellipse">
                <a:avLst/>
              </a:prstGeom>
              <a:solidFill>
                <a:srgbClr val="F4CCCC"/>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12887125" y="25444238"/>
                <a:ext cx="1071600" cy="1009500"/>
              </a:xfrm>
              <a:prstGeom prst="ellipse">
                <a:avLst/>
              </a:prstGeom>
              <a:solidFill>
                <a:srgbClr val="D9EAD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12887125" y="26453738"/>
                <a:ext cx="1071600" cy="1009500"/>
              </a:xfrm>
              <a:prstGeom prst="ellipse">
                <a:avLst/>
              </a:prstGeom>
              <a:solidFill>
                <a:srgbClr val="D9EAD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12887125" y="27463238"/>
                <a:ext cx="1071600" cy="1009500"/>
              </a:xfrm>
              <a:prstGeom prst="ellipse">
                <a:avLst/>
              </a:prstGeom>
              <a:solidFill>
                <a:srgbClr val="D9EAD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12887125" y="28930400"/>
                <a:ext cx="1071600" cy="1009500"/>
              </a:xfrm>
              <a:prstGeom prst="ellipse">
                <a:avLst/>
              </a:prstGeom>
              <a:solidFill>
                <a:srgbClr val="D9D2E9"/>
              </a:solid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12887125" y="29939900"/>
                <a:ext cx="1071600" cy="1009500"/>
              </a:xfrm>
              <a:prstGeom prst="ellipse">
                <a:avLst/>
              </a:prstGeom>
              <a:solidFill>
                <a:srgbClr val="D9D2E9"/>
              </a:solid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12887125" y="30949400"/>
                <a:ext cx="1071600" cy="1009500"/>
              </a:xfrm>
              <a:prstGeom prst="ellipse">
                <a:avLst/>
              </a:prstGeom>
              <a:solidFill>
                <a:srgbClr val="D9D2E9"/>
              </a:solid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12812725" y="22013075"/>
                <a:ext cx="1071600" cy="10095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12812725" y="23022575"/>
                <a:ext cx="1071600" cy="10095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12812725" y="24032075"/>
                <a:ext cx="1071600" cy="10095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 name="Google Shape;131;p13"/>
              <p:cNvCxnSpPr>
                <a:stCxn id="120" idx="6"/>
                <a:endCxn id="128" idx="2"/>
              </p:cNvCxnSpPr>
              <p:nvPr/>
            </p:nvCxnSpPr>
            <p:spPr>
              <a:xfrm flipH="1" rot="10800000">
                <a:off x="10268425" y="22518125"/>
                <a:ext cx="2544000" cy="4425900"/>
              </a:xfrm>
              <a:prstGeom prst="straightConnector1">
                <a:avLst/>
              </a:prstGeom>
              <a:noFill/>
              <a:ln cap="flat" cmpd="sng" w="38100">
                <a:solidFill>
                  <a:srgbClr val="FF0000"/>
                </a:solidFill>
                <a:prstDash val="solid"/>
                <a:round/>
                <a:headEnd len="med" w="med" type="none"/>
                <a:tailEnd len="med" w="med" type="triangle"/>
              </a:ln>
            </p:spPr>
          </p:cxnSp>
          <p:cxnSp>
            <p:nvCxnSpPr>
              <p:cNvPr id="132" name="Google Shape;132;p13"/>
              <p:cNvCxnSpPr>
                <a:stCxn id="120" idx="6"/>
                <a:endCxn id="129" idx="2"/>
              </p:cNvCxnSpPr>
              <p:nvPr/>
            </p:nvCxnSpPr>
            <p:spPr>
              <a:xfrm flipH="1" rot="10800000">
                <a:off x="10268425" y="23527025"/>
                <a:ext cx="2544000" cy="3417000"/>
              </a:xfrm>
              <a:prstGeom prst="straightConnector1">
                <a:avLst/>
              </a:prstGeom>
              <a:noFill/>
              <a:ln cap="flat" cmpd="sng" w="38100">
                <a:solidFill>
                  <a:srgbClr val="FF0000"/>
                </a:solidFill>
                <a:prstDash val="solid"/>
                <a:round/>
                <a:headEnd len="med" w="med" type="none"/>
                <a:tailEnd len="med" w="med" type="triangle"/>
              </a:ln>
            </p:spPr>
          </p:cxnSp>
          <p:cxnSp>
            <p:nvCxnSpPr>
              <p:cNvPr id="133" name="Google Shape;133;p13"/>
              <p:cNvCxnSpPr>
                <a:stCxn id="120" idx="6"/>
                <a:endCxn id="130" idx="2"/>
              </p:cNvCxnSpPr>
              <p:nvPr/>
            </p:nvCxnSpPr>
            <p:spPr>
              <a:xfrm flipH="1" rot="10800000">
                <a:off x="10268425" y="24536825"/>
                <a:ext cx="2544000" cy="2407200"/>
              </a:xfrm>
              <a:prstGeom prst="straightConnector1">
                <a:avLst/>
              </a:prstGeom>
              <a:noFill/>
              <a:ln cap="flat" cmpd="sng" w="38100">
                <a:solidFill>
                  <a:srgbClr val="FF0000"/>
                </a:solidFill>
                <a:prstDash val="solid"/>
                <a:round/>
                <a:headEnd len="med" w="med" type="none"/>
                <a:tailEnd len="med" w="med" type="triangle"/>
              </a:ln>
            </p:spPr>
          </p:cxnSp>
          <p:cxnSp>
            <p:nvCxnSpPr>
              <p:cNvPr id="134" name="Google Shape;134;p13"/>
              <p:cNvCxnSpPr>
                <a:stCxn id="120" idx="6"/>
                <a:endCxn id="122" idx="2"/>
              </p:cNvCxnSpPr>
              <p:nvPr/>
            </p:nvCxnSpPr>
            <p:spPr>
              <a:xfrm flipH="1" rot="10800000">
                <a:off x="10268425" y="25949225"/>
                <a:ext cx="2618700" cy="994800"/>
              </a:xfrm>
              <a:prstGeom prst="straightConnector1">
                <a:avLst/>
              </a:prstGeom>
              <a:noFill/>
              <a:ln cap="flat" cmpd="sng" w="38100">
                <a:solidFill>
                  <a:srgbClr val="6AA84F"/>
                </a:solidFill>
                <a:prstDash val="solid"/>
                <a:round/>
                <a:headEnd len="med" w="med" type="none"/>
                <a:tailEnd len="med" w="med" type="triangle"/>
              </a:ln>
            </p:spPr>
          </p:cxnSp>
          <p:cxnSp>
            <p:nvCxnSpPr>
              <p:cNvPr id="135" name="Google Shape;135;p13"/>
              <p:cNvCxnSpPr>
                <a:stCxn id="120" idx="6"/>
                <a:endCxn id="123" idx="2"/>
              </p:cNvCxnSpPr>
              <p:nvPr/>
            </p:nvCxnSpPr>
            <p:spPr>
              <a:xfrm>
                <a:off x="10268425" y="26944025"/>
                <a:ext cx="2618700" cy="14100"/>
              </a:xfrm>
              <a:prstGeom prst="straightConnector1">
                <a:avLst/>
              </a:prstGeom>
              <a:noFill/>
              <a:ln cap="flat" cmpd="sng" w="38100">
                <a:solidFill>
                  <a:srgbClr val="6AA84F"/>
                </a:solidFill>
                <a:prstDash val="solid"/>
                <a:round/>
                <a:headEnd len="med" w="med" type="none"/>
                <a:tailEnd len="med" w="med" type="triangle"/>
              </a:ln>
            </p:spPr>
          </p:cxnSp>
          <p:cxnSp>
            <p:nvCxnSpPr>
              <p:cNvPr id="136" name="Google Shape;136;p13"/>
              <p:cNvCxnSpPr>
                <a:stCxn id="120" idx="6"/>
                <a:endCxn id="124" idx="2"/>
              </p:cNvCxnSpPr>
              <p:nvPr/>
            </p:nvCxnSpPr>
            <p:spPr>
              <a:xfrm>
                <a:off x="10268425" y="26944025"/>
                <a:ext cx="2618700" cy="1023900"/>
              </a:xfrm>
              <a:prstGeom prst="straightConnector1">
                <a:avLst/>
              </a:prstGeom>
              <a:noFill/>
              <a:ln cap="flat" cmpd="sng" w="38100">
                <a:solidFill>
                  <a:srgbClr val="6AA84F"/>
                </a:solidFill>
                <a:prstDash val="solid"/>
                <a:round/>
                <a:headEnd len="med" w="med" type="none"/>
                <a:tailEnd len="med" w="med" type="triangle"/>
              </a:ln>
            </p:spPr>
          </p:cxnSp>
          <p:cxnSp>
            <p:nvCxnSpPr>
              <p:cNvPr id="137" name="Google Shape;137;p13"/>
              <p:cNvCxnSpPr>
                <a:stCxn id="120" idx="6"/>
                <a:endCxn id="125" idx="2"/>
              </p:cNvCxnSpPr>
              <p:nvPr/>
            </p:nvCxnSpPr>
            <p:spPr>
              <a:xfrm>
                <a:off x="10268425" y="26944025"/>
                <a:ext cx="2618700" cy="2491200"/>
              </a:xfrm>
              <a:prstGeom prst="straightConnector1">
                <a:avLst/>
              </a:prstGeom>
              <a:noFill/>
              <a:ln cap="flat" cmpd="sng" w="38100">
                <a:solidFill>
                  <a:srgbClr val="674EA7"/>
                </a:solidFill>
                <a:prstDash val="solid"/>
                <a:round/>
                <a:headEnd len="med" w="med" type="none"/>
                <a:tailEnd len="med" w="med" type="triangle"/>
              </a:ln>
            </p:spPr>
          </p:cxnSp>
          <p:cxnSp>
            <p:nvCxnSpPr>
              <p:cNvPr id="138" name="Google Shape;138;p13"/>
              <p:cNvCxnSpPr>
                <a:stCxn id="120" idx="6"/>
                <a:endCxn id="126" idx="2"/>
              </p:cNvCxnSpPr>
              <p:nvPr/>
            </p:nvCxnSpPr>
            <p:spPr>
              <a:xfrm>
                <a:off x="10268425" y="26944025"/>
                <a:ext cx="2618700" cy="3500700"/>
              </a:xfrm>
              <a:prstGeom prst="straightConnector1">
                <a:avLst/>
              </a:prstGeom>
              <a:noFill/>
              <a:ln cap="flat" cmpd="sng" w="38100">
                <a:solidFill>
                  <a:srgbClr val="674EA7"/>
                </a:solidFill>
                <a:prstDash val="solid"/>
                <a:round/>
                <a:headEnd len="med" w="med" type="none"/>
                <a:tailEnd len="med" w="med" type="triangle"/>
              </a:ln>
            </p:spPr>
          </p:cxnSp>
          <p:cxnSp>
            <p:nvCxnSpPr>
              <p:cNvPr id="139" name="Google Shape;139;p13"/>
              <p:cNvCxnSpPr>
                <a:stCxn id="120" idx="6"/>
                <a:endCxn id="127" idx="2"/>
              </p:cNvCxnSpPr>
              <p:nvPr/>
            </p:nvCxnSpPr>
            <p:spPr>
              <a:xfrm>
                <a:off x="10268425" y="26944025"/>
                <a:ext cx="2618700" cy="4509900"/>
              </a:xfrm>
              <a:prstGeom prst="straightConnector1">
                <a:avLst/>
              </a:prstGeom>
              <a:noFill/>
              <a:ln cap="flat" cmpd="sng" w="38100">
                <a:solidFill>
                  <a:srgbClr val="674EA7"/>
                </a:solidFill>
                <a:prstDash val="solid"/>
                <a:round/>
                <a:headEnd len="med" w="med" type="none"/>
                <a:tailEnd len="med" w="med" type="triangle"/>
              </a:ln>
            </p:spPr>
          </p:cxnSp>
          <p:cxnSp>
            <p:nvCxnSpPr>
              <p:cNvPr id="140" name="Google Shape;140;p13"/>
              <p:cNvCxnSpPr>
                <a:endCxn id="120" idx="2"/>
              </p:cNvCxnSpPr>
              <p:nvPr/>
            </p:nvCxnSpPr>
            <p:spPr>
              <a:xfrm>
                <a:off x="5863525" y="26914925"/>
                <a:ext cx="2678700" cy="29100"/>
              </a:xfrm>
              <a:prstGeom prst="straightConnector1">
                <a:avLst/>
              </a:prstGeom>
              <a:noFill/>
              <a:ln cap="flat" cmpd="sng" w="38100">
                <a:solidFill>
                  <a:schemeClr val="dk2"/>
                </a:solidFill>
                <a:prstDash val="solid"/>
                <a:round/>
                <a:headEnd len="med" w="med" type="none"/>
                <a:tailEnd len="med" w="med" type="triangle"/>
              </a:ln>
            </p:spPr>
          </p:cxnSp>
          <p:cxnSp>
            <p:nvCxnSpPr>
              <p:cNvPr id="141" name="Google Shape;141;p13"/>
              <p:cNvCxnSpPr>
                <a:stCxn id="128" idx="6"/>
                <a:endCxn id="121" idx="2"/>
              </p:cNvCxnSpPr>
              <p:nvPr/>
            </p:nvCxnSpPr>
            <p:spPr>
              <a:xfrm>
                <a:off x="13884325" y="22517825"/>
                <a:ext cx="2692800" cy="1009800"/>
              </a:xfrm>
              <a:prstGeom prst="straightConnector1">
                <a:avLst/>
              </a:prstGeom>
              <a:noFill/>
              <a:ln cap="flat" cmpd="sng" w="28575">
                <a:solidFill>
                  <a:srgbClr val="FF0000"/>
                </a:solidFill>
                <a:prstDash val="solid"/>
                <a:round/>
                <a:headEnd len="med" w="med" type="none"/>
                <a:tailEnd len="med" w="med" type="triangle"/>
              </a:ln>
            </p:spPr>
          </p:cxnSp>
          <p:cxnSp>
            <p:nvCxnSpPr>
              <p:cNvPr id="142" name="Google Shape;142;p13"/>
              <p:cNvCxnSpPr>
                <a:stCxn id="129" idx="6"/>
                <a:endCxn id="121" idx="2"/>
              </p:cNvCxnSpPr>
              <p:nvPr/>
            </p:nvCxnSpPr>
            <p:spPr>
              <a:xfrm>
                <a:off x="13884325" y="23527325"/>
                <a:ext cx="2692800" cy="0"/>
              </a:xfrm>
              <a:prstGeom prst="straightConnector1">
                <a:avLst/>
              </a:prstGeom>
              <a:noFill/>
              <a:ln cap="flat" cmpd="sng" w="28575">
                <a:solidFill>
                  <a:srgbClr val="FF0000"/>
                </a:solidFill>
                <a:prstDash val="solid"/>
                <a:round/>
                <a:headEnd len="med" w="med" type="none"/>
                <a:tailEnd len="med" w="med" type="triangle"/>
              </a:ln>
            </p:spPr>
          </p:cxnSp>
          <p:cxnSp>
            <p:nvCxnSpPr>
              <p:cNvPr id="143" name="Google Shape;143;p13"/>
              <p:cNvCxnSpPr>
                <a:stCxn id="130" idx="6"/>
                <a:endCxn id="121" idx="2"/>
              </p:cNvCxnSpPr>
              <p:nvPr/>
            </p:nvCxnSpPr>
            <p:spPr>
              <a:xfrm flipH="1" rot="10800000">
                <a:off x="13884325" y="23527025"/>
                <a:ext cx="2692800" cy="1009800"/>
              </a:xfrm>
              <a:prstGeom prst="straightConnector1">
                <a:avLst/>
              </a:prstGeom>
              <a:noFill/>
              <a:ln cap="flat" cmpd="sng" w="28575">
                <a:solidFill>
                  <a:srgbClr val="FF0000"/>
                </a:solidFill>
                <a:prstDash val="solid"/>
                <a:round/>
                <a:headEnd len="med" w="med" type="none"/>
                <a:tailEnd len="med" w="med" type="triangle"/>
              </a:ln>
            </p:spPr>
          </p:cxnSp>
          <p:sp>
            <p:nvSpPr>
              <p:cNvPr id="144" name="Google Shape;144;p13"/>
              <p:cNvSpPr/>
              <p:nvPr/>
            </p:nvSpPr>
            <p:spPr>
              <a:xfrm>
                <a:off x="16577425" y="26406725"/>
                <a:ext cx="1191600" cy="1197600"/>
              </a:xfrm>
              <a:prstGeom prst="ellipse">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16577425" y="29884925"/>
                <a:ext cx="1191600" cy="1197600"/>
              </a:xfrm>
              <a:prstGeom prst="ellipse">
                <a:avLst/>
              </a:prstGeom>
              <a:solidFill>
                <a:srgbClr val="D9D2E9"/>
              </a:solid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 name="Google Shape;146;p13"/>
              <p:cNvCxnSpPr>
                <a:stCxn id="122" idx="6"/>
                <a:endCxn id="144" idx="2"/>
              </p:cNvCxnSpPr>
              <p:nvPr/>
            </p:nvCxnSpPr>
            <p:spPr>
              <a:xfrm>
                <a:off x="13958725" y="25948988"/>
                <a:ext cx="2618700" cy="1056300"/>
              </a:xfrm>
              <a:prstGeom prst="straightConnector1">
                <a:avLst/>
              </a:prstGeom>
              <a:noFill/>
              <a:ln cap="flat" cmpd="sng" w="28575">
                <a:solidFill>
                  <a:srgbClr val="6AA84F"/>
                </a:solidFill>
                <a:prstDash val="solid"/>
                <a:round/>
                <a:headEnd len="med" w="med" type="none"/>
                <a:tailEnd len="med" w="med" type="triangle"/>
              </a:ln>
            </p:spPr>
          </p:cxnSp>
          <p:cxnSp>
            <p:nvCxnSpPr>
              <p:cNvPr id="147" name="Google Shape;147;p13"/>
              <p:cNvCxnSpPr>
                <a:stCxn id="123" idx="6"/>
                <a:endCxn id="144" idx="2"/>
              </p:cNvCxnSpPr>
              <p:nvPr/>
            </p:nvCxnSpPr>
            <p:spPr>
              <a:xfrm>
                <a:off x="13958725" y="26958488"/>
                <a:ext cx="2618700" cy="47400"/>
              </a:xfrm>
              <a:prstGeom prst="straightConnector1">
                <a:avLst/>
              </a:prstGeom>
              <a:noFill/>
              <a:ln cap="flat" cmpd="sng" w="28575">
                <a:solidFill>
                  <a:srgbClr val="6AA84F"/>
                </a:solidFill>
                <a:prstDash val="solid"/>
                <a:round/>
                <a:headEnd len="med" w="med" type="none"/>
                <a:tailEnd len="med" w="med" type="triangle"/>
              </a:ln>
            </p:spPr>
          </p:cxnSp>
          <p:cxnSp>
            <p:nvCxnSpPr>
              <p:cNvPr id="148" name="Google Shape;148;p13"/>
              <p:cNvCxnSpPr>
                <a:stCxn id="124" idx="6"/>
                <a:endCxn id="144" idx="2"/>
              </p:cNvCxnSpPr>
              <p:nvPr/>
            </p:nvCxnSpPr>
            <p:spPr>
              <a:xfrm flipH="1" rot="10800000">
                <a:off x="13958725" y="27005588"/>
                <a:ext cx="2618700" cy="962400"/>
              </a:xfrm>
              <a:prstGeom prst="straightConnector1">
                <a:avLst/>
              </a:prstGeom>
              <a:noFill/>
              <a:ln cap="flat" cmpd="sng" w="28575">
                <a:solidFill>
                  <a:srgbClr val="6AA84F"/>
                </a:solidFill>
                <a:prstDash val="solid"/>
                <a:round/>
                <a:headEnd len="med" w="med" type="none"/>
                <a:tailEnd len="med" w="med" type="triangle"/>
              </a:ln>
            </p:spPr>
          </p:cxnSp>
          <p:cxnSp>
            <p:nvCxnSpPr>
              <p:cNvPr id="149" name="Google Shape;149;p13"/>
              <p:cNvCxnSpPr>
                <a:stCxn id="125" idx="6"/>
                <a:endCxn id="145" idx="2"/>
              </p:cNvCxnSpPr>
              <p:nvPr/>
            </p:nvCxnSpPr>
            <p:spPr>
              <a:xfrm>
                <a:off x="13958725" y="29435150"/>
                <a:ext cx="2618700" cy="1048200"/>
              </a:xfrm>
              <a:prstGeom prst="straightConnector1">
                <a:avLst/>
              </a:prstGeom>
              <a:noFill/>
              <a:ln cap="flat" cmpd="sng" w="28575">
                <a:solidFill>
                  <a:srgbClr val="674EA7"/>
                </a:solidFill>
                <a:prstDash val="solid"/>
                <a:round/>
                <a:headEnd len="med" w="med" type="none"/>
                <a:tailEnd len="med" w="med" type="triangle"/>
              </a:ln>
            </p:spPr>
          </p:cxnSp>
          <p:cxnSp>
            <p:nvCxnSpPr>
              <p:cNvPr id="150" name="Google Shape;150;p13"/>
              <p:cNvCxnSpPr>
                <a:stCxn id="126" idx="6"/>
                <a:endCxn id="145" idx="2"/>
              </p:cNvCxnSpPr>
              <p:nvPr/>
            </p:nvCxnSpPr>
            <p:spPr>
              <a:xfrm>
                <a:off x="13958725" y="30444650"/>
                <a:ext cx="2618700" cy="39300"/>
              </a:xfrm>
              <a:prstGeom prst="straightConnector1">
                <a:avLst/>
              </a:prstGeom>
              <a:noFill/>
              <a:ln cap="flat" cmpd="sng" w="28575">
                <a:solidFill>
                  <a:srgbClr val="674EA7"/>
                </a:solidFill>
                <a:prstDash val="solid"/>
                <a:round/>
                <a:headEnd len="med" w="med" type="none"/>
                <a:tailEnd len="med" w="med" type="triangle"/>
              </a:ln>
            </p:spPr>
          </p:cxnSp>
          <p:cxnSp>
            <p:nvCxnSpPr>
              <p:cNvPr id="151" name="Google Shape;151;p13"/>
              <p:cNvCxnSpPr>
                <a:stCxn id="127" idx="6"/>
                <a:endCxn id="145" idx="2"/>
              </p:cNvCxnSpPr>
              <p:nvPr/>
            </p:nvCxnSpPr>
            <p:spPr>
              <a:xfrm flipH="1" rot="10800000">
                <a:off x="13958725" y="30483650"/>
                <a:ext cx="2618700" cy="970500"/>
              </a:xfrm>
              <a:prstGeom prst="straightConnector1">
                <a:avLst/>
              </a:prstGeom>
              <a:noFill/>
              <a:ln cap="flat" cmpd="sng" w="28575">
                <a:solidFill>
                  <a:srgbClr val="674EA7"/>
                </a:solidFill>
                <a:prstDash val="solid"/>
                <a:round/>
                <a:headEnd len="med" w="med" type="none"/>
                <a:tailEnd len="med" w="med" type="triangle"/>
              </a:ln>
            </p:spPr>
          </p:cxnSp>
          <p:cxnSp>
            <p:nvCxnSpPr>
              <p:cNvPr id="152" name="Google Shape;152;p13"/>
              <p:cNvCxnSpPr>
                <a:stCxn id="145" idx="6"/>
              </p:cNvCxnSpPr>
              <p:nvPr/>
            </p:nvCxnSpPr>
            <p:spPr>
              <a:xfrm>
                <a:off x="17769025" y="30483725"/>
                <a:ext cx="1428300" cy="2100"/>
              </a:xfrm>
              <a:prstGeom prst="straightConnector1">
                <a:avLst/>
              </a:prstGeom>
              <a:noFill/>
              <a:ln cap="flat" cmpd="sng" w="38100">
                <a:solidFill>
                  <a:srgbClr val="674EA7"/>
                </a:solidFill>
                <a:prstDash val="solid"/>
                <a:round/>
                <a:headEnd len="med" w="med" type="none"/>
                <a:tailEnd len="med" w="med" type="triangle"/>
              </a:ln>
            </p:spPr>
          </p:cxnSp>
          <p:cxnSp>
            <p:nvCxnSpPr>
              <p:cNvPr id="153" name="Google Shape;153;p13"/>
              <p:cNvCxnSpPr>
                <a:stCxn id="144" idx="6"/>
              </p:cNvCxnSpPr>
              <p:nvPr/>
            </p:nvCxnSpPr>
            <p:spPr>
              <a:xfrm>
                <a:off x="17769025" y="27005525"/>
                <a:ext cx="1428300" cy="600"/>
              </a:xfrm>
              <a:prstGeom prst="straightConnector1">
                <a:avLst/>
              </a:prstGeom>
              <a:noFill/>
              <a:ln cap="flat" cmpd="sng" w="38100">
                <a:solidFill>
                  <a:srgbClr val="6AA84F"/>
                </a:solidFill>
                <a:prstDash val="solid"/>
                <a:round/>
                <a:headEnd len="med" w="med" type="none"/>
                <a:tailEnd len="med" w="med" type="triangle"/>
              </a:ln>
            </p:spPr>
          </p:cxnSp>
          <p:cxnSp>
            <p:nvCxnSpPr>
              <p:cNvPr id="154" name="Google Shape;154;p13"/>
              <p:cNvCxnSpPr>
                <a:stCxn id="121" idx="6"/>
              </p:cNvCxnSpPr>
              <p:nvPr/>
            </p:nvCxnSpPr>
            <p:spPr>
              <a:xfrm>
                <a:off x="17769025" y="23527325"/>
                <a:ext cx="1428300" cy="600"/>
              </a:xfrm>
              <a:prstGeom prst="straightConnector1">
                <a:avLst/>
              </a:prstGeom>
              <a:noFill/>
              <a:ln cap="flat" cmpd="sng" w="38100">
                <a:solidFill>
                  <a:srgbClr val="FF0000"/>
                </a:solidFill>
                <a:prstDash val="solid"/>
                <a:round/>
                <a:headEnd len="med" w="med" type="none"/>
                <a:tailEnd len="med" w="med" type="triangle"/>
              </a:ln>
            </p:spPr>
          </p:cxnSp>
          <p:sp>
            <p:nvSpPr>
              <p:cNvPr id="155" name="Google Shape;155;p13"/>
              <p:cNvSpPr txBox="1"/>
              <p:nvPr/>
            </p:nvSpPr>
            <p:spPr>
              <a:xfrm>
                <a:off x="3394258" y="26440472"/>
                <a:ext cx="2692800" cy="78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Montserrat"/>
                    <a:ea typeface="Montserrat"/>
                    <a:cs typeface="Montserrat"/>
                    <a:sym typeface="Montserrat"/>
                  </a:rPr>
                  <a:t>INPUT</a:t>
                </a:r>
                <a:endParaRPr sz="2400">
                  <a:latin typeface="Montserrat"/>
                  <a:ea typeface="Montserrat"/>
                  <a:cs typeface="Montserrat"/>
                  <a:sym typeface="Montserrat"/>
                </a:endParaRPr>
              </a:p>
            </p:txBody>
          </p:sp>
          <p:sp>
            <p:nvSpPr>
              <p:cNvPr id="156" name="Google Shape;156;p13"/>
              <p:cNvSpPr txBox="1"/>
              <p:nvPr/>
            </p:nvSpPr>
            <p:spPr>
              <a:xfrm>
                <a:off x="18673297" y="29994893"/>
                <a:ext cx="3312000" cy="78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Montserrat"/>
                    <a:ea typeface="Montserrat"/>
                    <a:cs typeface="Montserrat"/>
                    <a:sym typeface="Montserrat"/>
                  </a:rPr>
                  <a:t>HOLD</a:t>
                </a:r>
                <a:endParaRPr sz="2400">
                  <a:latin typeface="Montserrat"/>
                  <a:ea typeface="Montserrat"/>
                  <a:cs typeface="Montserrat"/>
                  <a:sym typeface="Montserrat"/>
                </a:endParaRPr>
              </a:p>
            </p:txBody>
          </p:sp>
          <p:sp>
            <p:nvSpPr>
              <p:cNvPr id="157" name="Google Shape;157;p13"/>
              <p:cNvSpPr txBox="1"/>
              <p:nvPr/>
            </p:nvSpPr>
            <p:spPr>
              <a:xfrm>
                <a:off x="18590044" y="22947042"/>
                <a:ext cx="2692800" cy="133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Montserrat"/>
                    <a:ea typeface="Montserrat"/>
                    <a:cs typeface="Montserrat"/>
                    <a:sym typeface="Montserrat"/>
                  </a:rPr>
                  <a:t>BUY</a:t>
                </a:r>
                <a:endParaRPr sz="2400">
                  <a:latin typeface="Montserrat"/>
                  <a:ea typeface="Montserrat"/>
                  <a:cs typeface="Montserrat"/>
                  <a:sym typeface="Montserrat"/>
                </a:endParaRPr>
              </a:p>
            </p:txBody>
          </p:sp>
          <p:sp>
            <p:nvSpPr>
              <p:cNvPr id="158" name="Google Shape;158;p13"/>
              <p:cNvSpPr txBox="1"/>
              <p:nvPr/>
            </p:nvSpPr>
            <p:spPr>
              <a:xfrm>
                <a:off x="18597089" y="26495852"/>
                <a:ext cx="2678700" cy="78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Montserrat"/>
                    <a:ea typeface="Montserrat"/>
                    <a:cs typeface="Montserrat"/>
                    <a:sym typeface="Montserrat"/>
                  </a:rPr>
                  <a:t>SELL</a:t>
                </a:r>
                <a:endParaRPr sz="2400">
                  <a:latin typeface="Montserrat"/>
                  <a:ea typeface="Montserrat"/>
                  <a:cs typeface="Montserrat"/>
                  <a:sym typeface="Montserrat"/>
                </a:endParaRPr>
              </a:p>
            </p:txBody>
          </p:sp>
        </p:grpSp>
        <p:sp>
          <p:nvSpPr>
            <p:cNvPr id="159" name="Google Shape;159;p13"/>
            <p:cNvSpPr txBox="1"/>
            <p:nvPr/>
          </p:nvSpPr>
          <p:spPr>
            <a:xfrm>
              <a:off x="6066783" y="20402856"/>
              <a:ext cx="16082100" cy="10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u="sng">
                  <a:latin typeface="Montserrat"/>
                  <a:ea typeface="Montserrat"/>
                  <a:cs typeface="Montserrat"/>
                  <a:sym typeface="Montserrat"/>
                </a:rPr>
                <a:t>Neural Network of Trading Algorithm</a:t>
              </a:r>
              <a:endParaRPr sz="3000" u="sng">
                <a:latin typeface="Montserrat"/>
                <a:ea typeface="Montserrat"/>
                <a:cs typeface="Montserrat"/>
                <a:sym typeface="Montserrat"/>
              </a:endParaRPr>
            </a:p>
          </p:txBody>
        </p:sp>
      </p:grpSp>
      <p:sp>
        <p:nvSpPr>
          <p:cNvPr id="160" name="Google Shape;160;p13"/>
          <p:cNvSpPr txBox="1"/>
          <p:nvPr/>
        </p:nvSpPr>
        <p:spPr>
          <a:xfrm>
            <a:off x="672000" y="22732202"/>
            <a:ext cx="8625000" cy="538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solidFill>
                  <a:schemeClr val="dk1"/>
                </a:solidFill>
                <a:latin typeface="Montserrat Medium"/>
                <a:ea typeface="Montserrat Medium"/>
                <a:cs typeface="Montserrat Medium"/>
                <a:sym typeface="Montserrat Medium"/>
              </a:rPr>
              <a:t>There are currently three main techniques being used in algorithmic trading: Genetic Algorithms (GA), Generative Adversarial Networks (GAN), and Deep Reinforcement Learning (RL). </a:t>
            </a:r>
            <a:endParaRPr sz="2000">
              <a:solidFill>
                <a:schemeClr val="dk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Montserrat"/>
                <a:ea typeface="Montserrat"/>
                <a:cs typeface="Montserrat"/>
                <a:sym typeface="Montserrat"/>
              </a:rPr>
              <a:t>Genetic Algorithms (GA)</a:t>
            </a:r>
            <a:endParaRPr b="1" sz="2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latin typeface="Montserrat Medium"/>
                <a:ea typeface="Montserrat Medium"/>
                <a:cs typeface="Montserrat Medium"/>
                <a:sym typeface="Montserrat Medium"/>
              </a:rPr>
              <a:t>Genetic Algorithms are a set of algorithms that are given simple instructions to follow, are instructed to reach a specified goal. They are then given input data and a fitness function to assess how well the algorithm reaches a specific goal, given the data and the constraints placed on the algorithm. </a:t>
            </a:r>
            <a:endParaRPr sz="2000">
              <a:solidFill>
                <a:schemeClr val="dk1"/>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Clr>
                <a:schemeClr val="dk1"/>
              </a:buClr>
              <a:buSzPts val="1100"/>
              <a:buFont typeface="Arial"/>
              <a:buNone/>
            </a:pPr>
            <a:r>
              <a:rPr b="1" lang="en-US" sz="2000">
                <a:solidFill>
                  <a:schemeClr val="dk1"/>
                </a:solidFill>
                <a:latin typeface="Montserrat"/>
                <a:ea typeface="Montserrat"/>
                <a:cs typeface="Montserrat"/>
                <a:sym typeface="Montserrat"/>
              </a:rPr>
              <a:t>Pros: </a:t>
            </a:r>
            <a:r>
              <a:rPr lang="en-US" sz="2000">
                <a:solidFill>
                  <a:schemeClr val="dk1"/>
                </a:solidFill>
                <a:latin typeface="Montserrat Medium"/>
                <a:ea typeface="Montserrat Medium"/>
                <a:cs typeface="Montserrat Medium"/>
                <a:sym typeface="Montserrat Medium"/>
              </a:rPr>
              <a:t>It can be developed and tested very quickly, it is very flexible and can be applied to different markets.</a:t>
            </a:r>
            <a:endParaRPr sz="2000">
              <a:solidFill>
                <a:schemeClr val="dk1"/>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Clr>
                <a:schemeClr val="dk1"/>
              </a:buClr>
              <a:buSzPts val="1100"/>
              <a:buFont typeface="Arial"/>
              <a:buNone/>
            </a:pPr>
            <a:r>
              <a:rPr b="1" lang="en-US" sz="2000">
                <a:solidFill>
                  <a:schemeClr val="dk1"/>
                </a:solidFill>
                <a:latin typeface="Montserrat"/>
                <a:ea typeface="Montserrat"/>
                <a:cs typeface="Montserrat"/>
                <a:sym typeface="Montserrat"/>
              </a:rPr>
              <a:t>Cons: </a:t>
            </a:r>
            <a:r>
              <a:rPr lang="en-US" sz="2000">
                <a:solidFill>
                  <a:schemeClr val="dk1"/>
                </a:solidFill>
                <a:latin typeface="Montserrat Medium"/>
                <a:ea typeface="Montserrat Medium"/>
                <a:cs typeface="Montserrat Medium"/>
                <a:sym typeface="Montserrat Medium"/>
              </a:rPr>
              <a:t>The algorithm is difficult to understand and even more difficult to explain to potential investors. Additionally, there is a risk of overfitting when using GA. </a:t>
            </a:r>
            <a:endParaRPr sz="2000">
              <a:solidFill>
                <a:schemeClr val="dk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Montserrat"/>
                <a:ea typeface="Montserrat"/>
                <a:cs typeface="Montserrat"/>
                <a:sym typeface="Montserrat"/>
              </a:rPr>
              <a:t>Generative Adversarial Networks (GAN)</a:t>
            </a:r>
            <a:endParaRPr b="1" sz="2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latin typeface="Montserrat Medium"/>
                <a:ea typeface="Montserrat Medium"/>
                <a:cs typeface="Montserrat Medium"/>
                <a:sym typeface="Montserrat Medium"/>
              </a:rPr>
              <a:t>Generative Adversarial Networks frameworks for estimating generative models using an adversarial process. The framework consists of two algorithms: a model that captures the data distribution and a model that estimates the probability that the sample data was from the training data input into the model. The first model’s goal is to confuse the second agent.</a:t>
            </a:r>
            <a:endParaRPr sz="2000">
              <a:solidFill>
                <a:schemeClr val="dk1"/>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Clr>
                <a:schemeClr val="dk1"/>
              </a:buClr>
              <a:buSzPts val="1100"/>
              <a:buFont typeface="Arial"/>
              <a:buNone/>
            </a:pPr>
            <a:r>
              <a:rPr b="1" lang="en-US" sz="2000">
                <a:solidFill>
                  <a:schemeClr val="dk1"/>
                </a:solidFill>
                <a:latin typeface="Montserrat"/>
                <a:ea typeface="Montserrat"/>
                <a:cs typeface="Montserrat"/>
                <a:sym typeface="Montserrat"/>
              </a:rPr>
              <a:t>Pros: </a:t>
            </a:r>
            <a:r>
              <a:rPr lang="en-US" sz="2000">
                <a:solidFill>
                  <a:schemeClr val="dk1"/>
                </a:solidFill>
                <a:latin typeface="Montserrat Medium"/>
                <a:ea typeface="Montserrat Medium"/>
                <a:cs typeface="Montserrat Medium"/>
                <a:sym typeface="Montserrat Medium"/>
              </a:rPr>
              <a:t>Effective method for training classifiers in a semi-supervised way</a:t>
            </a:r>
            <a:endParaRPr sz="2000">
              <a:solidFill>
                <a:schemeClr val="dk1"/>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Clr>
                <a:schemeClr val="dk1"/>
              </a:buClr>
              <a:buSzPts val="1100"/>
              <a:buFont typeface="Arial"/>
              <a:buNone/>
            </a:pPr>
            <a:r>
              <a:rPr b="1" lang="en-US" sz="2000">
                <a:solidFill>
                  <a:schemeClr val="dk1"/>
                </a:solidFill>
                <a:latin typeface="Montserrat"/>
                <a:ea typeface="Montserrat"/>
                <a:cs typeface="Montserrat"/>
                <a:sym typeface="Montserrat"/>
              </a:rPr>
              <a:t>Cons</a:t>
            </a:r>
            <a:r>
              <a:rPr lang="en-US" sz="2000">
                <a:solidFill>
                  <a:schemeClr val="dk1"/>
                </a:solidFill>
                <a:latin typeface="Montserrat Medium"/>
                <a:ea typeface="Montserrat Medium"/>
                <a:cs typeface="Montserrat Medium"/>
                <a:sym typeface="Montserrat Medium"/>
              </a:rPr>
              <a:t>: Training a GAN requires finding a Nash equilibrium of a game.</a:t>
            </a:r>
            <a:endParaRPr sz="2000">
              <a:solidFill>
                <a:schemeClr val="dk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Montserrat"/>
                <a:ea typeface="Montserrat"/>
                <a:cs typeface="Montserrat"/>
                <a:sym typeface="Montserrat"/>
              </a:rPr>
              <a:t>Deep Reinforcement Learning (RL)</a:t>
            </a:r>
            <a:endParaRPr b="1" sz="2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latin typeface="Montserrat Medium"/>
                <a:ea typeface="Montserrat Medium"/>
                <a:cs typeface="Montserrat Medium"/>
                <a:sym typeface="Montserrat Medium"/>
              </a:rPr>
              <a:t>Deep Reinforcement Learning is the combination of Reinforcement Learning and Deep Neural Networks, which is is included in the Machine Learning field. In Deep Reinforcement Learning, an agent learns how to behave in an stochastic environment through trial and error and learn an optimal policy through a reward function. The agent aims to maximize its long run reward. This type of algorithm was first popularized after the success of alpha go in 2017. </a:t>
            </a:r>
            <a:endParaRPr sz="2000">
              <a:solidFill>
                <a:schemeClr val="dk1"/>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Clr>
                <a:schemeClr val="dk1"/>
              </a:buClr>
              <a:buSzPts val="1100"/>
              <a:buFont typeface="Arial"/>
              <a:buNone/>
            </a:pPr>
            <a:r>
              <a:rPr b="1" lang="en-US" sz="2000">
                <a:solidFill>
                  <a:schemeClr val="dk1"/>
                </a:solidFill>
                <a:latin typeface="Montserrat"/>
                <a:ea typeface="Montserrat"/>
                <a:cs typeface="Montserrat"/>
                <a:sym typeface="Montserrat"/>
              </a:rPr>
              <a:t>Pros:</a:t>
            </a:r>
            <a:r>
              <a:rPr lang="en-US" sz="2000">
                <a:solidFill>
                  <a:schemeClr val="dk1"/>
                </a:solidFill>
                <a:latin typeface="Montserrat Medium"/>
                <a:ea typeface="Montserrat Medium"/>
                <a:cs typeface="Montserrat Medium"/>
                <a:sym typeface="Montserrat Medium"/>
              </a:rPr>
              <a:t> Can identify patterns and learn much faster than other algorithms, without the fear of overfitting.</a:t>
            </a:r>
            <a:endParaRPr sz="2000">
              <a:solidFill>
                <a:schemeClr val="dk1"/>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Clr>
                <a:schemeClr val="dk1"/>
              </a:buClr>
              <a:buSzPts val="1100"/>
              <a:buFont typeface="Arial"/>
              <a:buNone/>
            </a:pPr>
            <a:r>
              <a:rPr b="1" lang="en-US" sz="2000">
                <a:solidFill>
                  <a:schemeClr val="dk1"/>
                </a:solidFill>
                <a:latin typeface="Montserrat"/>
                <a:ea typeface="Montserrat"/>
                <a:cs typeface="Montserrat"/>
                <a:sym typeface="Montserrat"/>
              </a:rPr>
              <a:t>Cons: </a:t>
            </a:r>
            <a:r>
              <a:rPr lang="en-US" sz="2000">
                <a:solidFill>
                  <a:schemeClr val="dk1"/>
                </a:solidFill>
                <a:latin typeface="Montserrat Medium"/>
                <a:ea typeface="Montserrat Medium"/>
                <a:cs typeface="Montserrat Medium"/>
                <a:sym typeface="Montserrat Medium"/>
              </a:rPr>
              <a:t>In the context of trading, it can be hard for the algorithm to decipher between “noise” and “signals” given that it is unsupervised learning. </a:t>
            </a:r>
            <a:endParaRPr sz="2000">
              <a:solidFill>
                <a:schemeClr val="dk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Montserrat Medium"/>
              <a:ea typeface="Montserrat Medium"/>
              <a:cs typeface="Montserrat Medium"/>
              <a:sym typeface="Montserrat Medium"/>
            </a:endParaRPr>
          </a:p>
        </p:txBody>
      </p:sp>
      <p:sp>
        <p:nvSpPr>
          <p:cNvPr id="161" name="Google Shape;161;p13"/>
          <p:cNvSpPr txBox="1"/>
          <p:nvPr/>
        </p:nvSpPr>
        <p:spPr>
          <a:xfrm>
            <a:off x="10415325" y="30350800"/>
            <a:ext cx="4943700" cy="8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latin typeface="Montserrat"/>
                <a:ea typeface="Montserrat"/>
                <a:cs typeface="Montserrat"/>
                <a:sym typeface="Montserrat"/>
              </a:rPr>
              <a:t>Figure 1</a:t>
            </a:r>
            <a:endParaRPr b="1" sz="3000">
              <a:latin typeface="Montserrat"/>
              <a:ea typeface="Montserrat"/>
              <a:cs typeface="Montserrat"/>
              <a:sym typeface="Montserrat"/>
            </a:endParaRPr>
          </a:p>
        </p:txBody>
      </p:sp>
      <p:sp>
        <p:nvSpPr>
          <p:cNvPr id="162" name="Google Shape;162;p13"/>
          <p:cNvSpPr txBox="1"/>
          <p:nvPr/>
        </p:nvSpPr>
        <p:spPr>
          <a:xfrm>
            <a:off x="19559325" y="26267350"/>
            <a:ext cx="3000000" cy="116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chemeClr val="dk1"/>
                </a:solidFill>
                <a:latin typeface="Montserrat"/>
                <a:ea typeface="Montserrat"/>
                <a:cs typeface="Montserrat"/>
                <a:sym typeface="Montserrat"/>
              </a:rPr>
              <a:t>Figure 2</a:t>
            </a:r>
            <a:endParaRPr b="1" sz="3000">
              <a:solidFill>
                <a:schemeClr val="dk1"/>
              </a:solidFill>
              <a:latin typeface="Montserrat"/>
              <a:ea typeface="Montserrat"/>
              <a:cs typeface="Montserrat"/>
              <a:sym typeface="Montserrat"/>
            </a:endParaRPr>
          </a:p>
        </p:txBody>
      </p:sp>
      <p:sp>
        <p:nvSpPr>
          <p:cNvPr id="163" name="Google Shape;163;p13"/>
          <p:cNvSpPr txBox="1"/>
          <p:nvPr/>
        </p:nvSpPr>
        <p:spPr>
          <a:xfrm>
            <a:off x="29356075" y="10118625"/>
            <a:ext cx="3000000" cy="116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chemeClr val="dk1"/>
                </a:solidFill>
                <a:latin typeface="Montserrat"/>
                <a:ea typeface="Montserrat"/>
                <a:cs typeface="Montserrat"/>
                <a:sym typeface="Montserrat"/>
              </a:rPr>
              <a:t>Figure 3</a:t>
            </a:r>
            <a:endParaRPr b="1" sz="3000">
              <a:solidFill>
                <a:schemeClr val="dk1"/>
              </a:solidFill>
              <a:latin typeface="Montserrat"/>
              <a:ea typeface="Montserrat"/>
              <a:cs typeface="Montserrat"/>
              <a:sym typeface="Montserrat"/>
            </a:endParaRPr>
          </a:p>
        </p:txBody>
      </p:sp>
      <p:sp>
        <p:nvSpPr>
          <p:cNvPr id="164" name="Google Shape;164;p13"/>
          <p:cNvSpPr txBox="1"/>
          <p:nvPr/>
        </p:nvSpPr>
        <p:spPr>
          <a:xfrm>
            <a:off x="29870400" y="17818400"/>
            <a:ext cx="7859700" cy="5925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US" sz="1800">
                <a:solidFill>
                  <a:schemeClr val="dk1"/>
                </a:solidFill>
                <a:latin typeface="Montserrat Medium"/>
                <a:ea typeface="Montserrat Medium"/>
                <a:cs typeface="Montserrat Medium"/>
                <a:sym typeface="Montserrat Medium"/>
              </a:rPr>
              <a:t>Figure 3 is an example of how to encode replay memory into our algorithm. </a:t>
            </a:r>
            <a:endParaRPr sz="18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latin typeface="Montserrat Medium"/>
              <a:ea typeface="Montserrat Medium"/>
              <a:cs typeface="Montserrat Medium"/>
              <a:sym typeface="Montserrat Medium"/>
            </a:endParaRPr>
          </a:p>
        </p:txBody>
      </p:sp>
      <p:sp>
        <p:nvSpPr>
          <p:cNvPr id="165" name="Google Shape;165;p13"/>
          <p:cNvSpPr txBox="1"/>
          <p:nvPr/>
        </p:nvSpPr>
        <p:spPr>
          <a:xfrm>
            <a:off x="10668000" y="35470175"/>
            <a:ext cx="5932500" cy="59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Montserrat Medium"/>
                <a:ea typeface="Montserrat Medium"/>
                <a:cs typeface="Montserrat Medium"/>
                <a:sym typeface="Montserrat Medium"/>
              </a:rPr>
              <a:t>Figure 1 represents how an agent interact with its environment in Reinforcement Learning </a:t>
            </a:r>
            <a:endParaRPr sz="18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latin typeface="Montserrat Medium"/>
              <a:ea typeface="Montserrat Medium"/>
              <a:cs typeface="Montserrat Medium"/>
              <a:sym typeface="Montserrat Medium"/>
            </a:endParaRPr>
          </a:p>
        </p:txBody>
      </p:sp>
      <p:sp>
        <p:nvSpPr>
          <p:cNvPr id="166" name="Google Shape;166;p13"/>
          <p:cNvSpPr txBox="1"/>
          <p:nvPr/>
        </p:nvSpPr>
        <p:spPr>
          <a:xfrm>
            <a:off x="20295225" y="33262225"/>
            <a:ext cx="6609000" cy="101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Montserrat Medium"/>
                <a:ea typeface="Montserrat Medium"/>
                <a:cs typeface="Montserrat Medium"/>
                <a:sym typeface="Montserrat Medium"/>
              </a:rPr>
              <a:t>Figure 2 represents how the Deep Neural Network informs the RL algorithm what action to take</a:t>
            </a:r>
            <a:endParaRPr sz="18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latin typeface="Montserrat Medium"/>
              <a:ea typeface="Montserrat Medium"/>
              <a:cs typeface="Montserrat Medium"/>
              <a:sym typeface="Montserrat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