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98"/>
    <p:restoredTop sz="94676"/>
  </p:normalViewPr>
  <p:slideViewPr>
    <p:cSldViewPr>
      <p:cViewPr varScale="1">
        <p:scale>
          <a:sx n="101" d="100"/>
          <a:sy n="101" d="100"/>
        </p:scale>
        <p:origin x="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ce16c187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ce16c187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dp.amazon.com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upwork.com/" TargetMode="External"/><Relationship Id="rId4" Type="http://schemas.openxmlformats.org/officeDocument/2006/relationships/hyperlink" Target="https://amazonpublishinghub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90-Minute-Book-Dean-Jackson/dp/149429423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s://bookschool.scribemedia.com/how-to-publish-a-book-course/" TargetMode="External"/><Relationship Id="rId4" Type="http://schemas.openxmlformats.org/officeDocument/2006/relationships/hyperlink" Target="https://self-publishingschool.com/self-publishing-on-amazon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ookschool.scribemedia.com/how-to-publish-a-book-course/" TargetMode="External"/><Relationship Id="rId5" Type="http://schemas.openxmlformats.org/officeDocument/2006/relationships/hyperlink" Target="https://en.wikipedia.org/wiki/Tucker_Max" TargetMode="External"/><Relationship Id="rId4" Type="http://schemas.openxmlformats.org/officeDocument/2006/relationships/hyperlink" Target="https://www.tuckermax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dp.amazon.com/en_US/help/topic/G20214540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self-publishingschool.com/self-publishing-on-amazon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dp.amazon.com/en_US/help/topic/G20214540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rnitin.com" TargetMode="External"/><Relationship Id="rId13" Type="http://schemas.openxmlformats.org/officeDocument/2006/relationships/hyperlink" Target="https://go2.designrr.io/wordgenie2" TargetMode="External"/><Relationship Id="rId3" Type="http://schemas.openxmlformats.org/officeDocument/2006/relationships/hyperlink" Target="https://originality.ai" TargetMode="External"/><Relationship Id="rId7" Type="http://schemas.openxmlformats.org/officeDocument/2006/relationships/hyperlink" Target="https://copyleaks.com" TargetMode="External"/><Relationship Id="rId12" Type="http://schemas.openxmlformats.org/officeDocument/2006/relationships/hyperlink" Target="https://rocketwriter.ai/pric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owinston.ai" TargetMode="External"/><Relationship Id="rId11" Type="http://schemas.openxmlformats.org/officeDocument/2006/relationships/hyperlink" Target="https://undetectableai.ai" TargetMode="External"/><Relationship Id="rId5" Type="http://schemas.openxmlformats.org/officeDocument/2006/relationships/hyperlink" Target="https://contentatscale.ai" TargetMode="External"/><Relationship Id="rId10" Type="http://schemas.openxmlformats.org/officeDocument/2006/relationships/hyperlink" Target="https://humbot.ai" TargetMode="External"/><Relationship Id="rId4" Type="http://schemas.openxmlformats.org/officeDocument/2006/relationships/hyperlink" Target="https://www.zerogpt.com" TargetMode="External"/><Relationship Id="rId9" Type="http://schemas.openxmlformats.org/officeDocument/2006/relationships/hyperlink" Target="https://gptzero.me" TargetMode="External"/><Relationship Id="rId14" Type="http://schemas.openxmlformats.org/officeDocument/2006/relationships/hyperlink" Target="https://wordgenie.de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760846" y="1934678"/>
            <a:ext cx="5882411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</a:t>
            </a:r>
            <a:b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Self-publish a Book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 txBox="1"/>
          <p:nvPr/>
        </p:nvSpPr>
        <p:spPr>
          <a:xfrm>
            <a:off x="2743200" y="2395959"/>
            <a:ext cx="6134582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Kindle Direct Publishing – you submit your own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https://kdp.amazon.com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Publishing – they will do all the work for you (for a fee)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https://amazonpublishinghub.com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Upwork – hire an editor or designer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https://www.upwork.com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2"/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89186" y="78986"/>
            <a:ext cx="430924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 a book in 1 day with ChatGPT and Amazon Kindle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68764" y="318389"/>
            <a:ext cx="6665584" cy="574592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4"/>
          <p:cNvSpPr txBox="1"/>
          <p:nvPr/>
        </p:nvSpPr>
        <p:spPr>
          <a:xfrm>
            <a:off x="367862" y="1828800"/>
            <a:ext cx="4414345" cy="310854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March 2023 Ken McCarthy has published 3 books using ChatGPT.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one of them it took him just 12 hours from start to uploading to Kindle.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you ask ChatGPT about the topics, create table of contents.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for each chapter you ask for a list of subtopics.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for each of subtopics you ask ChatGPT to write text.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you combine all pieces together.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/>
        </p:nvSpPr>
        <p:spPr>
          <a:xfrm>
            <a:off x="352485" y="1098575"/>
            <a:ext cx="6140912" cy="504753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Nowadays you can write a book in MS Word,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submit to Amazon.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choose whether you want to make the book strictly electronic (Kindle),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a paper book (POD = Print-on-Demand).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POD = Print On Demand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KDP = Kindle Direct Publishing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process is so much simpler than in the old days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you had to go through a publishing company.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Thirty years ago, the word "publishing" have meant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producing a minimum of 20-30 thousand copies of the book,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then delivering these books to thousands of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bookstores  across the country.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Nowadays you can still use the services of publishing companies.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companies have professional editors and designers.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can do all technical work around producing and marketing the book.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Publishing companies make most of their money from book sales.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publishing companies will do all the work for free.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companies may ask for thousands of dollars up-front.</a:t>
            </a:r>
            <a:endParaRPr/>
          </a:p>
        </p:txBody>
      </p:sp>
      <p:sp>
        <p:nvSpPr>
          <p:cNvPr id="97" name="Google Shape;97;p15"/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you need a publisher?</a:t>
            </a:r>
            <a:endParaRPr/>
          </a:p>
        </p:txBody>
      </p:sp>
      <p:pic>
        <p:nvPicPr>
          <p:cNvPr id="98" name="Google Shape;98;p15" descr="Print on demand has completely changed the way we think about books&quot; -  YouTub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29561" y="523220"/>
            <a:ext cx="4409954" cy="24805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 txBox="1"/>
          <p:nvPr/>
        </p:nvSpPr>
        <p:spPr>
          <a:xfrm>
            <a:off x="8171728" y="3003819"/>
            <a:ext cx="3148314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POD: Books are printed "on-demand"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they are ordered on the website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1435" y="4070808"/>
            <a:ext cx="26289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8759505" y="6027003"/>
            <a:ext cx="197275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KDP: electronic books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a book "in 90 minutes"</a:t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48711" y="1213710"/>
            <a:ext cx="8194347" cy="4801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The 90-Minute Book - by Dean Jackson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..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https://www.amazon.com/90-Minute-Book-Dean-Jackson/dp/1494294230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ideas: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topic, select title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1-page plan for interview (questions) - 30 min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conduct the interview, make audio recording (1 hr)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transcribe audio into text 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(just google for transcribe interview – there are many options, prices from 0 to $1.50/page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text into a book - find editor at </a:t>
            </a: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upwork.com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($100)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self-publish on amazon: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POD = Print On Demand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KDP = Kindle Direct Publishing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reviews -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https://self-publishingschool.com/self-publishing-on-amazon/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course -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https://bookschool.scribemedia.com/how-to-publish-a-book-course/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28360" y="357854"/>
            <a:ext cx="1607526" cy="191642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/>
        </p:nvSpPr>
        <p:spPr>
          <a:xfrm>
            <a:off x="9624646" y="2274277"/>
            <a:ext cx="241495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Dean Jackson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Helping Entrepreneurs &amp; Realtors Make More Money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a book "in two weeks"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152400" y="808596"/>
            <a:ext cx="4235805" cy="387798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Write A Book On Anything In 14 Days or Less… GUARANTEED!!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Professional’s Guide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complete, no-holds-barred Success System for getting your marketable book written faster than you ever thought possible and succeeding as a published author!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 Manning 905-686-4891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Steve@WriteABookNow.com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ISBN 0-9692613-1-4 Retail price: $399.95</a:t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9150671" y="3093710"/>
            <a:ext cx="241495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Steve Manning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150671" y="261610"/>
            <a:ext cx="2374900" cy="283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/>
        </p:nvSpPr>
        <p:spPr>
          <a:xfrm>
            <a:off x="5359078" y="2372810"/>
            <a:ext cx="3507130" cy="203132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a topic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several titles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list of chapters (n=10)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a list of sub-chapters (m=7) – thus you have n*m "buckets"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Fill buckets with content (3/4-page text per bucket) – no editing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buckets in reverse order (from the end of the book)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on Publishing a Book</a:t>
            </a:r>
            <a:endParaRPr/>
          </a:p>
        </p:txBody>
      </p:sp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46220" y="216878"/>
            <a:ext cx="2133600" cy="27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8"/>
          <p:cNvSpPr txBox="1"/>
          <p:nvPr/>
        </p:nvSpPr>
        <p:spPr>
          <a:xfrm>
            <a:off x="9201873" y="3059668"/>
            <a:ext cx="282229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Tucker Max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https://www.tuckermax.com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https://en.wikipedia.org/wiki/Tucker_Max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67832" y="923097"/>
            <a:ext cx="819434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course on publishing: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https://bookschool.scribemedia.com/how-to-publish-a-book-course/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27" name="Google Shape;127;p18"/>
          <p:cNvSpPr txBox="1"/>
          <p:nvPr/>
        </p:nvSpPr>
        <p:spPr>
          <a:xfrm>
            <a:off x="3736165" y="2061903"/>
            <a:ext cx="3949426" cy="443198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Publishing Course Lessons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Prepare Your Manuscript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Pick Your Book Title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Write Your Book Dedication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Write Your Book Acknowledgements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Copyediting and Proofreading Your Manuscript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Write Your Book Description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Write Your Author Bio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Design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Get a Great Author Photo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Get Blurbs For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How to Get a Great Book Cover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10. Design Your Book Layout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Publish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11. How to Pick the Right Publishing Option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12. What to Charge For Your Book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/>
        </p:nvSpPr>
        <p:spPr>
          <a:xfrm>
            <a:off x="0" y="0"/>
            <a:ext cx="576775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self-publish "the same day"</a:t>
            </a:r>
            <a:endParaRPr/>
          </a:p>
        </p:txBody>
      </p:sp>
      <p:sp>
        <p:nvSpPr>
          <p:cNvPr id="133" name="Google Shape;133;p19"/>
          <p:cNvSpPr txBox="1"/>
          <p:nvPr/>
        </p:nvSpPr>
        <p:spPr>
          <a:xfrm>
            <a:off x="1782614" y="797327"/>
            <a:ext cx="6614254" cy="138499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detailed instructions on formatting your book: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https://kdp.amazon.com/en_US/help/topic/G202145400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you have your book as files (text and cover), you can submit it to Amazon Kindle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following these steps:</a:t>
            </a:r>
            <a:b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https://self-publishingschool.com/self-publishing-on-amazon/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763246" y="222572"/>
            <a:ext cx="16002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 txBox="1"/>
          <p:nvPr/>
        </p:nvSpPr>
        <p:spPr>
          <a:xfrm>
            <a:off x="9706819" y="1993739"/>
            <a:ext cx="17130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Scott Allan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2459883" y="2584783"/>
            <a:ext cx="5028937" cy="375487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1. Create an Amazon Kindle Direct Publishing (KDP) Account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2. Add a new Kindle ebook (a “new title”)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3. Set Your Primary Language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4. Enter your book title and subtitle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5. Enter the Author name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6. Enter your book description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7. Verify your publishing rights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8. Choose your keywords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9. Choose two categories for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10. Choose the right age range (if this applies)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11. Choose your book release option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12. Select DRM rights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13. Upload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14. Upload your book cover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15. Preview your book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16. ISBN and Publisher (optional)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 17: Upload your book when you are ready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/>
        </p:nvSpPr>
        <p:spPr>
          <a:xfrm>
            <a:off x="0" y="0"/>
            <a:ext cx="4664597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Formatting your Book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210275" y="2056686"/>
            <a:ext cx="3308430" cy="209288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Book Text - in MS Word: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paper size to 8.5" x 5.5"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 Margins: 0.5"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Font: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 size: 11 (small - 10, in tables - 9)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Bold Titles: 11", 16", 20"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numbers – bottom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printing is done 4 pages at a time.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Last page should be blank.</a:t>
            </a:r>
            <a:endParaRPr/>
          </a:p>
        </p:txBody>
      </p:sp>
      <p:sp>
        <p:nvSpPr>
          <p:cNvPr id="143" name="Google Shape;143;p20"/>
          <p:cNvSpPr txBox="1"/>
          <p:nvPr/>
        </p:nvSpPr>
        <p:spPr>
          <a:xfrm>
            <a:off x="6751896" y="320981"/>
            <a:ext cx="5229829" cy="597086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 and back covers (and spine) of the book: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size: 5.5"w x 8.5"h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spine:     0.493"w x 8.5"h   (!!!  fix spine width)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bleeding - 1/16"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Note: bleeding = extra size to allow artwork to reach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the edge of a page (page printed - then trimmed).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size (!!!  fix spine width):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height = 8.75" (8.5" + (1/16)*2)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width = 11.618" (5.5 + 0.493" + 5.5 + (1/16)*2)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 - 3 photoshop image files : front, back, and spine.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sizes: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front and back add 1/8 on every side for bleeding.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image size should be 8.75 x 5.75.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Spine will be approximately 5/8".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 to add 1/16 on each side for bleeding.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size of the image for the spine is 8.125 x 0.75"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images can be 300 dpi or 600dpi.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color photographs and /or graphics as needed.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 Image Mode in photoshop should be "CMYK color".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  The bar codes will be placed on the bottom of the back cover.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So don't put text there.</a:t>
            </a:r>
            <a:endParaRPr/>
          </a:p>
        </p:txBody>
      </p:sp>
      <p:sp>
        <p:nvSpPr>
          <p:cNvPr id="144" name="Google Shape;144;p20"/>
          <p:cNvSpPr txBox="1"/>
          <p:nvPr/>
        </p:nvSpPr>
        <p:spPr>
          <a:xfrm>
            <a:off x="210275" y="4414409"/>
            <a:ext cx="5137230" cy="1877437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Table of contents in Microsoft Word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https://shaunakelly.com/word/numbering/tableofcontents.html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In main text apply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"Heading 1" style to chapter titles,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"Heading 2" to sub-headings, "Heading 3" to sub-sub, etc.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Click on page where you want TOC to appear,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go to menu: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References &gt; Table of Contents.</a:t>
            </a: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210275" y="766733"/>
            <a:ext cx="5137230" cy="52322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formatting instructions from Kindle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-US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https://kdp.amazon.com/en_US/help/topic/G202145400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/>
        </p:nvSpPr>
        <p:spPr>
          <a:xfrm>
            <a:off x="0" y="0"/>
            <a:ext cx="4664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GenAI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101975" y="523208"/>
            <a:ext cx="5137200" cy="310850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Approach: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GenAI to select topic, title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table of contents (10 chapters?)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for each chapter generate titles of sub-chapters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Let's say: 10 chapters x 10 subchapters = 100 pieces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AI to fill each piece with content.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another AI to edit the whole book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another process to "Humanize" the text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avoid being flagged by AI content detectors)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Finally the book can be nicely written into a formatted MS Word document.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github.com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lselector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/seminar/tree/master/2022/py2docs 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1"/>
          <p:cNvSpPr txBox="1"/>
          <p:nvPr/>
        </p:nvSpPr>
        <p:spPr>
          <a:xfrm>
            <a:off x="502625" y="3791700"/>
            <a:ext cx="4335900" cy="245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AI content detectors: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https://originality.ai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https://www.zerogpt.com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https://contentatscale.ai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https://gowinston.ai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https://copyleaks.com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https://www.turnitin.com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Char char="●"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https://gptzero.me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Text Humanizers: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https://humbot.ai</a:t>
            </a:r>
            <a:r>
              <a:rPr lang="en-US" sz="1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https://undetectableai.ai</a:t>
            </a:r>
            <a:endParaRPr sz="13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>
            <a:off x="7469875" y="663625"/>
            <a:ext cx="4279800" cy="855605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25" tIns="27425" rIns="27425" bIns="27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latin typeface="Calibri"/>
                <a:ea typeface="Calibri"/>
                <a:cs typeface="Calibri"/>
                <a:sym typeface="Calibri"/>
              </a:rPr>
              <a:t>Book Generator Tool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 dirty="0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https://rocketwriter.ai/pricing</a:t>
            </a:r>
            <a:endParaRPr sz="13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https://go2.designrr.io/wordgenie2</a:t>
            </a:r>
            <a:r>
              <a:rPr lang="en-US" sz="13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https://wordgenie.de/en/</a:t>
            </a:r>
            <a:r>
              <a:rPr lang="en-US" sz="1300" dirty="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1578</Words>
  <Application>Microsoft Macintosh PowerPoint</Application>
  <PresentationFormat>Widescreen</PresentationFormat>
  <Paragraphs>207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2025-07-02T15:20:11Z</dcterms:modified>
</cp:coreProperties>
</file>