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BA5"/>
    <a:srgbClr val="FA8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1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CB2A-A335-8147-A3C0-CC67D58CF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D78F7-5F67-AE81-6C38-EC8958C55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A636-9D9C-F19C-1CC1-F80330F6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F95BC-41E4-AD99-CE97-05A2BA57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D678-C95F-C6DB-F474-03949C0B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E22E-9B9A-E3DB-4D20-15412DAA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06375-746A-2F53-0105-B47DC3495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7C51-B4B8-BC91-C99F-E5F8201B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144F-74F6-5D71-FA56-9133657C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92CF-2990-9F1A-8655-C1D2053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A95F5-2AF5-EE68-A74C-FBD6E6013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268BF-8CFE-3A41-86B4-35AA8DEA5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A09E-AC97-25E9-3BDE-23727CB5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3D5A-8B13-41DD-8EF5-79F0EDDC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C900-3622-0C2E-294A-74567EC5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0F1C-6DD3-54D3-2057-01F46E1C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39D9-5542-7075-C234-74072F40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BD5F-53C1-12BC-D476-DD92F042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3FD6-D7B2-FD55-4B1E-63230CED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D4F6-40D4-9CDA-07C4-6286922C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7EEE-4308-B53F-E5E3-FE174141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0034-1824-1FAF-2A11-ECCC5ACA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6208-6D78-F6BE-EE8D-7326780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AF71-7A2A-3BF2-966C-038A8F9F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AF68-F22E-2186-F8D9-9233BC09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1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C2E-B1E3-270A-C639-B2E9CDB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EFF7-9B45-32C0-7E03-D1486E85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D8768-438F-1481-3DA7-EC8C9847E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2E15-4BF3-6B68-B185-A01966A3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B1B3-AA16-74AE-F50D-CEF834FB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322B0-87FC-4E87-3A1D-0723926C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7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09C9-E3F6-3AB0-6FFE-E3411245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D683-1CB2-3AB6-6DE6-4F77976F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01136-0320-EC6D-AB59-183043016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C2148-951B-DCC1-25B3-423C96D22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FD952-5BD2-3CE3-DC2D-1524434FD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CFE9A-6FFB-1D6A-F2E6-BB978ADA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0022B-1BF3-AD34-1F26-9F444572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22F70-1BA1-0495-96A8-3F04A12B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E6C5-4520-9875-68B2-F6BC17B0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A67B2-9032-0150-6E02-E036B575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F3600-20D8-1F56-CC8C-6F8B61EF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BD3D7-D206-7A4E-6FCF-F0284EF6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CC5C8-BD6B-E6EF-32D4-517763AF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1A7B0-51BC-CA69-E928-2D7EF709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7C35F-19ED-6AA3-227A-209EA5CC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32C1-122C-1F97-F65A-70786AEB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0E27-BE5D-C1FC-2309-6C6314C1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3E3B2-4B5F-48A4-A8FD-5442D1A3F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3C5F-75E5-DB72-7A63-35BA217D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5730F-01ED-7E96-6A24-A7BC2DD3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35CC3-6747-C07E-C950-DD8F4B20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8991-791E-B03E-9EF2-9C0A646B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1D462-23C5-469D-8045-BF147E802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3FE1E-6527-CCB4-A050-AFCD0F4B4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3E812-0BBC-76E0-2D32-8431D538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EDFEC-1C59-E9C4-EA13-0FB610D7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404C0-96C8-FAA3-9F3F-89CA7792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994DF-ADE4-801D-000C-68936CAB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7CA98-DBD9-F9F3-E71F-B679DFD6E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7BB1-011E-ED0E-30C6-6C6996BC8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FD25-489E-4E64-BB12-7420869259F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7DF2-2D5F-0B91-CD62-F8358488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D86A-F376-43EB-ED9C-65A26A006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D36C-D101-49D3-AF21-1351B73E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.co/d/d52e8KR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.co/d/d52e8KR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a.co/d/2OgiRr0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doc.rust-lang.org/book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F39EB9-21C2-66FE-ED23-99ACE913EBA3}"/>
              </a:ext>
            </a:extLst>
          </p:cNvPr>
          <p:cNvSpPr txBox="1"/>
          <p:nvPr/>
        </p:nvSpPr>
        <p:spPr>
          <a:xfrm>
            <a:off x="54801" y="246127"/>
            <a:ext cx="73873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A8D3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2400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hellope</a:t>
            </a:r>
          </a:p>
          <a:p>
            <a:br>
              <a:rPr lang="en-US" sz="2400" b="0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FA8D3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fmt_alias </a:t>
            </a:r>
            <a:r>
              <a:rPr lang="en-US" sz="2400" b="1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"../../Odin/core/fmt"</a:t>
            </a:r>
            <a:endParaRPr lang="en-US" sz="2400" b="1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F2AE49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F2AE4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F2AE4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A8D3E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US" sz="2400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0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fmt_alias</a:t>
            </a:r>
            <a:r>
              <a:rPr lang="en-US" sz="2400" b="1" dirty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F2AE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"hellope"</a:t>
            </a:r>
            <a:r>
              <a:rPr lang="en-US" sz="2400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A17BD-5A89-C1A8-80BC-4D4F35DB611A}"/>
              </a:ext>
            </a:extLst>
          </p:cNvPr>
          <p:cNvCxnSpPr/>
          <p:nvPr/>
        </p:nvCxnSpPr>
        <p:spPr>
          <a:xfrm flipH="1">
            <a:off x="2782778" y="494862"/>
            <a:ext cx="475989" cy="0"/>
          </a:xfrm>
          <a:prstGeom prst="straightConnector1">
            <a:avLst/>
          </a:prstGeom>
          <a:ln w="12700">
            <a:solidFill>
              <a:srgbClr val="FDCBA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331754-325B-9504-AC36-7FEA2EAAFB87}"/>
              </a:ext>
            </a:extLst>
          </p:cNvPr>
          <p:cNvSpPr txBox="1"/>
          <p:nvPr/>
        </p:nvSpPr>
        <p:spPr>
          <a:xfrm>
            <a:off x="3258767" y="301360"/>
            <a:ext cx="733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Package name, every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.odin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file in the current directory must share this 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C36CE-36A5-9D91-9D58-FA1AC6C06A5F}"/>
              </a:ext>
            </a:extLst>
          </p:cNvPr>
          <p:cNvCxnSpPr/>
          <p:nvPr/>
        </p:nvCxnSpPr>
        <p:spPr>
          <a:xfrm flipH="1">
            <a:off x="6694378" y="1202928"/>
            <a:ext cx="475989" cy="0"/>
          </a:xfrm>
          <a:prstGeom prst="straightConnector1">
            <a:avLst/>
          </a:prstGeom>
          <a:ln w="12700">
            <a:solidFill>
              <a:srgbClr val="FDCBA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E3B94A-67B5-48EF-CAC9-7EFFCDBD4D93}"/>
              </a:ext>
            </a:extLst>
          </p:cNvPr>
          <p:cNvSpPr txBox="1"/>
          <p:nvPr/>
        </p:nvSpPr>
        <p:spPr>
          <a:xfrm>
            <a:off x="7170367" y="1009426"/>
            <a:ext cx="356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Relative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pathing to another package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775905-B43B-5509-A022-98DC69842381}"/>
              </a:ext>
            </a:extLst>
          </p:cNvPr>
          <p:cNvCxnSpPr>
            <a:cxnSpLocks/>
          </p:cNvCxnSpPr>
          <p:nvPr/>
        </p:nvCxnSpPr>
        <p:spPr>
          <a:xfrm rot="10800000">
            <a:off x="1717796" y="1439169"/>
            <a:ext cx="2660650" cy="169362"/>
          </a:xfrm>
          <a:prstGeom prst="bentConnector3">
            <a:avLst>
              <a:gd name="adj1" fmla="val 99881"/>
            </a:avLst>
          </a:prstGeom>
          <a:ln w="12700">
            <a:solidFill>
              <a:srgbClr val="FDCB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676874-3F11-B53F-86E6-99E323608CE0}"/>
              </a:ext>
            </a:extLst>
          </p:cNvPr>
          <p:cNvSpPr txBox="1"/>
          <p:nvPr/>
        </p:nvSpPr>
        <p:spPr>
          <a:xfrm>
            <a:off x="4378446" y="1408450"/>
            <a:ext cx="753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(Optional) Alias name of the package. If omitted, the package name is the alias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00BF537-6193-E844-7C85-E4A4BEB7A0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550" y="1930530"/>
            <a:ext cx="2004772" cy="253999"/>
          </a:xfrm>
          <a:prstGeom prst="bentConnector3">
            <a:avLst>
              <a:gd name="adj1" fmla="val 100046"/>
            </a:avLst>
          </a:prstGeom>
          <a:ln w="12700">
            <a:solidFill>
              <a:srgbClr val="FDCB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F3C22D-908A-6543-DFAF-F868C982B6EC}"/>
              </a:ext>
            </a:extLst>
          </p:cNvPr>
          <p:cNvSpPr txBox="1"/>
          <p:nvPr/>
        </p:nvSpPr>
        <p:spPr>
          <a:xfrm>
            <a:off x="2468322" y="1747184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Application Entry Point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24BCECD-D29B-1E54-4D66-CFF1E7B327C3}"/>
              </a:ext>
            </a:extLst>
          </p:cNvPr>
          <p:cNvCxnSpPr>
            <a:cxnSpLocks/>
          </p:cNvCxnSpPr>
          <p:nvPr/>
        </p:nvCxnSpPr>
        <p:spPr>
          <a:xfrm rot="10800000">
            <a:off x="3078381" y="2901583"/>
            <a:ext cx="2089884" cy="210130"/>
          </a:xfrm>
          <a:prstGeom prst="bentConnector3">
            <a:avLst>
              <a:gd name="adj1" fmla="val 100134"/>
            </a:avLst>
          </a:prstGeom>
          <a:ln w="12700">
            <a:solidFill>
              <a:srgbClr val="FDCB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2AA4DA-DC98-F570-859F-DBB8F15BDD50}"/>
              </a:ext>
            </a:extLst>
          </p:cNvPr>
          <p:cNvSpPr txBox="1"/>
          <p:nvPr/>
        </p:nvSpPr>
        <p:spPr>
          <a:xfrm>
            <a:off x="5188826" y="2914766"/>
            <a:ext cx="450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a procedure from the imported package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81C28B-BEF3-F97C-E179-304087131F6D}"/>
              </a:ext>
            </a:extLst>
          </p:cNvPr>
          <p:cNvSpPr txBox="1"/>
          <p:nvPr/>
        </p:nvSpPr>
        <p:spPr>
          <a:xfrm>
            <a:off x="54801" y="4450381"/>
            <a:ext cx="50307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A8D3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hellope</a:t>
            </a:r>
          </a:p>
          <a:p>
            <a:r>
              <a:rPr lang="en-US" b="1" dirty="0">
                <a:solidFill>
                  <a:srgbClr val="FA8D3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"core:fmt"</a:t>
            </a:r>
            <a:endParaRPr lang="en-US" b="1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2AE4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A8D3E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US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1" dirty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F2AE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"hellope"</a:t>
            </a:r>
            <a:r>
              <a:rPr lang="en-US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740AA6-ABD2-3EBC-2F5F-4E43423C3621}"/>
              </a:ext>
            </a:extLst>
          </p:cNvPr>
          <p:cNvSpPr txBox="1"/>
          <p:nvPr/>
        </p:nvSpPr>
        <p:spPr>
          <a:xfrm>
            <a:off x="151449" y="3747361"/>
            <a:ext cx="1165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Relative pathing to Odin’s core library is not convenient, therefore collection syntax is used. It takes a group of packages and places them in a bucket. See Ch X for Collections in detail.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B2681-34D0-3DE7-3863-B91DEB617465}"/>
              </a:ext>
            </a:extLst>
          </p:cNvPr>
          <p:cNvSpPr txBox="1"/>
          <p:nvPr/>
        </p:nvSpPr>
        <p:spPr>
          <a:xfrm>
            <a:off x="54799" y="5848574"/>
            <a:ext cx="1213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packages can be subdirectories of other packages for taxonomical organization. They are accessed as directories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as if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package in the folder above them did not exist. For example, loading the math/linalg library uses a filepath slash: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E7DC2B-EF46-D314-25A3-35E7ECC2A730}"/>
              </a:ext>
            </a:extLst>
          </p:cNvPr>
          <p:cNvSpPr txBox="1"/>
          <p:nvPr/>
        </p:nvSpPr>
        <p:spPr>
          <a:xfrm>
            <a:off x="54799" y="6418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A8D3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b="1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"core:math/linalg"</a:t>
            </a:r>
            <a:endParaRPr lang="en-US" b="1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1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E560C-767B-3CBB-FCEB-68FC552A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608"/>
            <a:ext cx="3582322" cy="4325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43B60-DD6D-5C89-3D92-B071BAC73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5" y="5293748"/>
            <a:ext cx="2686833" cy="1564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E3127-9C32-7878-0852-B9E0EA7A0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867" y="5066778"/>
            <a:ext cx="1331463" cy="1791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4D032-6D21-B62F-BD01-527E4E2B42F8}"/>
              </a:ext>
            </a:extLst>
          </p:cNvPr>
          <p:cNvSpPr txBox="1"/>
          <p:nvPr/>
        </p:nvSpPr>
        <p:spPr>
          <a:xfrm>
            <a:off x="212942" y="469726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Rust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0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7F4E5D-E086-1E91-C2B3-444035CB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746" y="0"/>
            <a:ext cx="2370939" cy="6037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C29B1-4D94-5658-B2AB-6EC7D987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72215" cy="378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28BF9-F58D-2715-17D4-49BC38CF8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693" y="0"/>
            <a:ext cx="2542164" cy="4784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458A2-94C7-5CA2-4200-42F8D9CFB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857" y="0"/>
            <a:ext cx="2559067" cy="5129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00BA63-E8FC-A50A-91B6-5005D1543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685" y="0"/>
            <a:ext cx="2518906" cy="51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286BFA-6BD9-99D7-0379-DC7452DD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" y="0"/>
            <a:ext cx="311513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9BC9B-AAB6-7DEA-57CE-53E191D1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258" y="0"/>
            <a:ext cx="298764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97225E-5ACA-1F10-0DA9-9A2D7A9F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16" y="0"/>
            <a:ext cx="257640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08000-E56E-A0BB-D282-4DEC061B5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020" y="0"/>
            <a:ext cx="322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F32DF43-041B-2472-F33F-175646DE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451" y="131523"/>
            <a:ext cx="3490933" cy="6465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4D032-6D21-B62F-BD01-527E4E2B42F8}"/>
              </a:ext>
            </a:extLst>
          </p:cNvPr>
          <p:cNvSpPr txBox="1"/>
          <p:nvPr/>
        </p:nvSpPr>
        <p:spPr>
          <a:xfrm>
            <a:off x="0" y="0"/>
            <a:ext cx="271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Go Programming Language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0CDAE3-B8A9-C4D3-42B7-6006644AA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0439"/>
            <a:ext cx="2333951" cy="4582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0D5308-3E0A-07EA-8DE8-A400902BD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082" y="369332"/>
            <a:ext cx="2506667" cy="6203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F142C8-60A6-9FAF-9ECC-F0B2C5DC4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855" y="131523"/>
            <a:ext cx="3200847" cy="4801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3AD472-EE87-EDFD-B12C-52CB63A78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76599"/>
            <a:ext cx="1528175" cy="20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6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C73BD9-B5AD-A20A-A851-16CEA927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6852"/>
            <a:ext cx="1760693" cy="2351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88271-8144-1C34-1115-2811CC10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88" y="0"/>
            <a:ext cx="3101061" cy="5892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D8B34-0E0E-919C-8320-8E6352D57F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74"/>
          <a:stretch/>
        </p:blipFill>
        <p:spPr>
          <a:xfrm>
            <a:off x="2294061" y="5738049"/>
            <a:ext cx="1760693" cy="1020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BA6FC5-865A-C3B4-CCA2-ADBCC93FD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560" y="0"/>
            <a:ext cx="3077883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0636E-99A6-CEA4-7769-E811C69FD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621" y="0"/>
            <a:ext cx="3904506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9AFD65-CC4F-A300-E1AC-D26D3BF74E71}"/>
              </a:ext>
            </a:extLst>
          </p:cNvPr>
          <p:cNvSpPr txBox="1"/>
          <p:nvPr/>
        </p:nvSpPr>
        <p:spPr>
          <a:xfrm>
            <a:off x="0" y="99080"/>
            <a:ext cx="25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C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FF3DE-5626-A7C2-4D89-FF8343C2A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767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99181-9A2B-6DF7-10ED-23396E7A4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5" y="0"/>
            <a:ext cx="205991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4752E1-A50C-494D-58F1-F688A11AD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21" y="0"/>
            <a:ext cx="22532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80436-A771-13E1-28E1-260E995F2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374" y="0"/>
            <a:ext cx="202514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3DBC5D-D041-1559-A39E-918F9B0D0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619" y="0"/>
            <a:ext cx="1955977" cy="47035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62253A-2381-D09A-CD7C-681CEA68DD5E}"/>
              </a:ext>
            </a:extLst>
          </p:cNvPr>
          <p:cNvSpPr txBox="1"/>
          <p:nvPr/>
        </p:nvSpPr>
        <p:spPr>
          <a:xfrm>
            <a:off x="8910703" y="5317392"/>
            <a:ext cx="318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https://doc.rust-lang.org/book/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0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206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lipstate</dc:creator>
  <cp:lastModifiedBy>jon lipstate</cp:lastModifiedBy>
  <cp:revision>2</cp:revision>
  <dcterms:created xsi:type="dcterms:W3CDTF">2024-01-18T17:47:49Z</dcterms:created>
  <dcterms:modified xsi:type="dcterms:W3CDTF">2024-01-20T04:42:48Z</dcterms:modified>
</cp:coreProperties>
</file>