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</a:t>
            </a:r>
            <a:br>
              <a:rPr lang="en-US" dirty="0"/>
            </a:br>
            <a:r>
              <a:rPr lang="en-US" dirty="0"/>
              <a:t>New User Bookings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Jon Lo</a:t>
            </a:r>
          </a:p>
          <a:p>
            <a:r>
              <a:rPr lang="en-US" dirty="0"/>
              <a:t>Data Science Career Track</a:t>
            </a:r>
          </a:p>
          <a:p>
            <a:r>
              <a:rPr lang="en-US" dirty="0"/>
              <a:t>Capstone Project II</a:t>
            </a:r>
          </a:p>
          <a:p>
            <a:r>
              <a:rPr lang="en-US" dirty="0"/>
              <a:t>November 5, 2018</a:t>
            </a:r>
          </a:p>
        </p:txBody>
      </p:sp>
    </p:spTree>
    <p:extLst>
      <p:ext uri="{BB962C8B-B14F-4D97-AF65-F5344CB8AC3E}">
        <p14:creationId xmlns:p14="http://schemas.microsoft.com/office/powerpoint/2010/main" val="7999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82" y="1620749"/>
            <a:ext cx="8399516" cy="4339492"/>
          </a:xfrm>
        </p:spPr>
        <p:txBody>
          <a:bodyPr>
            <a:normAutofit/>
          </a:bodyPr>
          <a:lstStyle/>
          <a:p>
            <a:r>
              <a:rPr lang="en-US" dirty="0"/>
              <a:t>Airbnb is a tech company that offers vacation rentals and homes around the world</a:t>
            </a:r>
          </a:p>
          <a:p>
            <a:r>
              <a:rPr lang="en-US" dirty="0"/>
              <a:t>New Users on Airbnb have a vast array of countries and cities to choose from when making their first booking</a:t>
            </a:r>
          </a:p>
          <a:p>
            <a:r>
              <a:rPr lang="en-US" dirty="0"/>
              <a:t>What if we could predict where a new user will make their first booking?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Client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Client:</a:t>
            </a:r>
            <a:r>
              <a:rPr lang="en-US" dirty="0"/>
              <a:t> Airbnb, a tech company that operates an online marketplace for vacation rentals and homes </a:t>
            </a:r>
          </a:p>
          <a:p>
            <a:r>
              <a:rPr lang="en-US" b="1" dirty="0"/>
              <a:t>Objective:</a:t>
            </a:r>
            <a:r>
              <a:rPr lang="en-US" dirty="0"/>
              <a:t> employ machine learning to predict which country a new user will make their first booking</a:t>
            </a:r>
          </a:p>
          <a:p>
            <a:r>
              <a:rPr lang="en-US" b="1" dirty="0"/>
              <a:t>Benefit</a:t>
            </a:r>
            <a:r>
              <a:rPr lang="en-US" dirty="0"/>
              <a:t>: If Airbnb is better able to predict where its users will make bookings, they can reduce time to first booking, optimize marketing campaigns and improve demand forecasting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9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Airbnb through Kaggle</a:t>
            </a:r>
          </a:p>
          <a:p>
            <a:r>
              <a:rPr lang="en-US" dirty="0"/>
              <a:t>Training Data for 213,451 unique Airbnb Users</a:t>
            </a:r>
          </a:p>
          <a:p>
            <a:r>
              <a:rPr lang="en-US" dirty="0"/>
              <a:t>Test Data for 62,097 unique Airbnb Users</a:t>
            </a:r>
          </a:p>
          <a:p>
            <a:r>
              <a:rPr lang="en-US" dirty="0"/>
              <a:t>14 Feature Variables for input into Machine Learning Model</a:t>
            </a:r>
          </a:p>
          <a:p>
            <a:r>
              <a:rPr lang="en-US" dirty="0"/>
              <a:t>Combination of Numeric and Non-Numeric Data</a:t>
            </a:r>
          </a:p>
        </p:txBody>
      </p:sp>
    </p:spTree>
    <p:extLst>
      <p:ext uri="{BB962C8B-B14F-4D97-AF65-F5344CB8AC3E}">
        <p14:creationId xmlns:p14="http://schemas.microsoft.com/office/powerpoint/2010/main" val="29022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r>
              <a:rPr lang="en-US" dirty="0"/>
              <a:t>Requires numeric inputs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Normalized Discounted Cumulative Gain (NDCG): value between 0-1 where a value of 1 indicates perfect predictive capability. The higher the value, the more accurate the model</a:t>
            </a:r>
          </a:p>
          <a:p>
            <a:pPr lvl="1"/>
            <a:r>
              <a:rPr lang="en-US" dirty="0"/>
              <a:t>NDCG achieved: 0.865</a:t>
            </a:r>
          </a:p>
        </p:txBody>
      </p:sp>
    </p:spTree>
    <p:extLst>
      <p:ext uri="{BB962C8B-B14F-4D97-AF65-F5344CB8AC3E}">
        <p14:creationId xmlns:p14="http://schemas.microsoft.com/office/powerpoint/2010/main" val="133777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568-B178-6F45-BFF4-72FE8A7D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35F6-F195-6B48-80A4-54255499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Gradient Boosting Classifier can predict, with reasonable accuracy, the first country where a new user will make his/her first booking</a:t>
            </a:r>
          </a:p>
          <a:p>
            <a:r>
              <a:rPr lang="en-US" dirty="0"/>
              <a:t>One-hot encoding is recommended to convert non-numeric feature data into numeric form</a:t>
            </a:r>
          </a:p>
        </p:txBody>
      </p:sp>
    </p:spTree>
    <p:extLst>
      <p:ext uri="{BB962C8B-B14F-4D97-AF65-F5344CB8AC3E}">
        <p14:creationId xmlns:p14="http://schemas.microsoft.com/office/powerpoint/2010/main" val="65442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253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News Gothic MT</vt:lpstr>
      <vt:lpstr>Wingdings 2</vt:lpstr>
      <vt:lpstr>Breeze</vt:lpstr>
      <vt:lpstr>Airbnb  New User Bookings</vt:lpstr>
      <vt:lpstr>Introduction</vt:lpstr>
      <vt:lpstr>Project Client and Objective</vt:lpstr>
      <vt:lpstr>Data</vt:lpstr>
      <vt:lpstr>Machine Learning Model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Forecasting</dc:title>
  <dc:creator>Jon</dc:creator>
  <cp:lastModifiedBy>Jonathan Lo</cp:lastModifiedBy>
  <cp:revision>20</cp:revision>
  <dcterms:created xsi:type="dcterms:W3CDTF">2018-08-06T18:01:34Z</dcterms:created>
  <dcterms:modified xsi:type="dcterms:W3CDTF">2018-11-04T16:27:22Z</dcterms:modified>
</cp:coreProperties>
</file>