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7"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20036">
          <p15:clr>
            <a:srgbClr val="A4A3A4"/>
          </p15:clr>
        </p15:guide>
        <p15:guide id="8">
          <p15:clr>
            <a:srgbClr val="A4A3A4"/>
          </p15:clr>
        </p15:guide>
        <p15:guide id="9" orient="horz" pos="2898">
          <p15:clr>
            <a:srgbClr val="A4A3A4"/>
          </p15:clr>
        </p15:guide>
        <p15:guide id="10" pos="261">
          <p15:clr>
            <a:srgbClr val="A4A3A4"/>
          </p15:clr>
        </p15:guide>
        <p15:guide id="11" pos="273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D906"/>
    <a:srgbClr val="107A74"/>
    <a:srgbClr val="143161"/>
    <a:srgbClr val="A18616"/>
    <a:srgbClr val="FCE400"/>
    <a:srgbClr val="147B5F"/>
    <a:srgbClr val="0575AC"/>
    <a:srgbClr val="0C7693"/>
    <a:srgbClr val="14305F"/>
    <a:srgbClr val="F3F5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58" autoAdjust="0"/>
    <p:restoredTop sz="94701" autoAdjust="0"/>
  </p:normalViewPr>
  <p:slideViewPr>
    <p:cSldViewPr snapToGrid="0" snapToObjects="1" showGuides="1">
      <p:cViewPr varScale="1">
        <p:scale>
          <a:sx n="20" d="100"/>
          <a:sy n="20" d="100"/>
        </p:scale>
        <p:origin x="1291" y="139"/>
      </p:cViewPr>
      <p:guideLst>
        <p:guide orient="horz" pos="3318"/>
        <p:guide orient="horz" pos="288"/>
        <p:guide orient="horz" pos="20160"/>
        <p:guide orient="horz"/>
        <p:guide pos="581"/>
        <p:guide pos="27069"/>
        <p:guide orient="horz" pos="20036"/>
        <p:guide/>
        <p:guide orient="horz" pos="2898"/>
        <p:guide pos="261"/>
        <p:guide pos="27369"/>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7/23/2018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7/23/2018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5503831"/>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3337863"/>
            <a:ext cx="100386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28410"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28411"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448845"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440906" y="467409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422043" y="467409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422043" y="5503831"/>
            <a:ext cx="10047018"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422043" y="1339808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422043" y="14136752"/>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422043" y="2480475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422043" y="25558796"/>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076902"/>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531071"/>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592819"/>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389601"/>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5717837"/>
            <a:ext cx="13591277"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4854479"/>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7662962"/>
            <a:ext cx="1359286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6831713"/>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017567"/>
            <a:ext cx="1357153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162147"/>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5717837"/>
            <a:ext cx="1357153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4854479"/>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4854479"/>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5717837"/>
            <a:ext cx="13576029"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6799606"/>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7579834"/>
            <a:ext cx="13581061"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268141"/>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048371"/>
            <a:ext cx="13581061"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34" name="Text Placeholder 76"/>
          <p:cNvSpPr>
            <a:spLocks noGrp="1"/>
          </p:cNvSpPr>
          <p:nvPr>
            <p:ph type="body" sz="quarter" idx="150" hasCustomPrompt="1"/>
          </p:nvPr>
        </p:nvSpPr>
        <p:spPr>
          <a:xfrm>
            <a:off x="5932593" y="3721583"/>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5" name="Text Placeholder 76"/>
          <p:cNvSpPr>
            <a:spLocks noGrp="1"/>
          </p:cNvSpPr>
          <p:nvPr>
            <p:ph type="body" sz="quarter" idx="151" hasCustomPrompt="1"/>
          </p:nvPr>
        </p:nvSpPr>
        <p:spPr>
          <a:xfrm>
            <a:off x="5932593" y="2783331"/>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6" name="Text Placeholder 76"/>
          <p:cNvSpPr>
            <a:spLocks noGrp="1"/>
          </p:cNvSpPr>
          <p:nvPr>
            <p:ph type="body" sz="quarter" idx="153" hasCustomPrompt="1"/>
          </p:nvPr>
        </p:nvSpPr>
        <p:spPr>
          <a:xfrm>
            <a:off x="5932593" y="580113"/>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5582573"/>
            <a:ext cx="10056813"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4719215"/>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4414110"/>
            <a:ext cx="1005840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3582861"/>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5574635"/>
            <a:ext cx="20720048"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4719215"/>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1587164" y="21266886"/>
            <a:ext cx="20720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0445094"/>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4719215"/>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5582573"/>
            <a:ext cx="10047018"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364308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4381750"/>
            <a:ext cx="10052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040224"/>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5807122"/>
            <a:ext cx="10052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34" name="Text Placeholder 76"/>
          <p:cNvSpPr>
            <a:spLocks noGrp="1"/>
          </p:cNvSpPr>
          <p:nvPr>
            <p:ph type="body" sz="quarter" idx="150" hasCustomPrompt="1"/>
          </p:nvPr>
        </p:nvSpPr>
        <p:spPr>
          <a:xfrm>
            <a:off x="5932593" y="3721583"/>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5" name="Text Placeholder 76"/>
          <p:cNvSpPr>
            <a:spLocks noGrp="1"/>
          </p:cNvSpPr>
          <p:nvPr>
            <p:ph type="body" sz="quarter" idx="151" hasCustomPrompt="1"/>
          </p:nvPr>
        </p:nvSpPr>
        <p:spPr>
          <a:xfrm>
            <a:off x="5932593" y="2783331"/>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6" name="Text Placeholder 76"/>
          <p:cNvSpPr>
            <a:spLocks noGrp="1"/>
          </p:cNvSpPr>
          <p:nvPr>
            <p:ph type="body" sz="quarter" idx="153" hasCustomPrompt="1"/>
          </p:nvPr>
        </p:nvSpPr>
        <p:spPr>
          <a:xfrm>
            <a:off x="5932593" y="580113"/>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ounded Rectangle 1"/>
          <p:cNvSpPr/>
          <p:nvPr userDrawn="1"/>
        </p:nvSpPr>
        <p:spPr>
          <a:xfrm>
            <a:off x="446073" y="4639113"/>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428937" y="4639110"/>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411801" y="4639111"/>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394664" y="4639112"/>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56"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57"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58"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59"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2013</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66" name="Group 65"/>
          <p:cNvGrpSpPr/>
          <p:nvPr userDrawn="1"/>
        </p:nvGrpSpPr>
        <p:grpSpPr>
          <a:xfrm rot="10800000">
            <a:off x="-36600" y="31404884"/>
            <a:ext cx="43927800" cy="1502229"/>
            <a:chOff x="-14192" y="1382"/>
            <a:chExt cx="27451941" cy="4572641"/>
          </a:xfrm>
        </p:grpSpPr>
        <p:sp>
          <p:nvSpPr>
            <p:cNvPr id="67"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0"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grpSp>
        <p:nvGrpSpPr>
          <p:cNvPr id="65" name="Group 64"/>
          <p:cNvGrpSpPr/>
          <p:nvPr userDrawn="1"/>
        </p:nvGrpSpPr>
        <p:grpSpPr>
          <a:xfrm>
            <a:off x="-14192" y="1382"/>
            <a:ext cx="43905392" cy="4572641"/>
            <a:chOff x="-14192" y="1382"/>
            <a:chExt cx="27451941" cy="4572641"/>
          </a:xfrm>
        </p:grpSpPr>
        <p:sp>
          <p:nvSpPr>
            <p:cNvPr id="71"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64"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65"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2013</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66"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67"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41" name="Rounded Rectangle 40"/>
          <p:cNvSpPr/>
          <p:nvPr userDrawn="1"/>
        </p:nvSpPr>
        <p:spPr>
          <a:xfrm>
            <a:off x="29342871" y="4770782"/>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17125" y="4749583"/>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891379" y="4791981"/>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36600" y="31404884"/>
            <a:ext cx="43927800"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79" name="Group 78"/>
          <p:cNvGrpSpPr/>
          <p:nvPr userDrawn="1"/>
        </p:nvGrpSpPr>
        <p:grpSpPr>
          <a:xfrm>
            <a:off x="-14192" y="1382"/>
            <a:ext cx="43905392" cy="4572641"/>
            <a:chOff x="-14192" y="1382"/>
            <a:chExt cx="27451941" cy="4572641"/>
          </a:xfrm>
        </p:grpSpPr>
        <p:sp>
          <p:nvSpPr>
            <p:cNvPr id="80"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3"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90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84"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85"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2013</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86"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87"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7" name="Rounded Rectangle 36"/>
          <p:cNvSpPr/>
          <p:nvPr userDrawn="1"/>
        </p:nvSpPr>
        <p:spPr>
          <a:xfrm>
            <a:off x="922338" y="4691266"/>
            <a:ext cx="10058400" cy="265182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userDrawn="1"/>
        </p:nvSpPr>
        <p:spPr>
          <a:xfrm>
            <a:off x="32883582" y="4691266"/>
            <a:ext cx="10058400" cy="265182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userDrawn="1"/>
        </p:nvSpPr>
        <p:spPr>
          <a:xfrm>
            <a:off x="11442847" y="4691266"/>
            <a:ext cx="20978625" cy="26518273"/>
          </a:xfrm>
          <a:prstGeom prst="roundRect">
            <a:avLst>
              <a:gd name="adj" fmla="val 95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36600" y="31404884"/>
            <a:ext cx="43927800"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72" name="Group 71"/>
          <p:cNvGrpSpPr/>
          <p:nvPr userDrawn="1"/>
        </p:nvGrpSpPr>
        <p:grpSpPr>
          <a:xfrm>
            <a:off x="-14192" y="1382"/>
            <a:ext cx="43905392" cy="4572641"/>
            <a:chOff x="-14192" y="1382"/>
            <a:chExt cx="27451941" cy="4572641"/>
          </a:xfrm>
        </p:grpSpPr>
        <p:sp>
          <p:nvSpPr>
            <p:cNvPr id="73"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8"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5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20"/>
          </p:nvPr>
        </p:nvSpPr>
        <p:spPr/>
        <p:txBody>
          <a:bodyPr/>
          <a:lstStyle/>
          <a:p>
            <a:endParaRPr lang="en-US"/>
          </a:p>
        </p:txBody>
      </p:sp>
      <p:sp>
        <p:nvSpPr>
          <p:cNvPr id="5" name="Text Placeholder 4"/>
          <p:cNvSpPr>
            <a:spLocks noGrp="1"/>
          </p:cNvSpPr>
          <p:nvPr>
            <p:ph type="body" sz="quarter" idx="21"/>
          </p:nvPr>
        </p:nvSpPr>
        <p:spPr/>
        <p:txBody>
          <a:bodyPr/>
          <a:lstStyle/>
          <a:p>
            <a:endParaRPr lang="en-US"/>
          </a:p>
        </p:txBody>
      </p:sp>
      <p:sp>
        <p:nvSpPr>
          <p:cNvPr id="6" name="Text Placeholder 5"/>
          <p:cNvSpPr>
            <a:spLocks noGrp="1"/>
          </p:cNvSpPr>
          <p:nvPr>
            <p:ph type="body" sz="quarter" idx="22"/>
          </p:nvPr>
        </p:nvSpPr>
        <p:spPr/>
        <p:txBody>
          <a:bodyPr/>
          <a:lstStyle/>
          <a:p>
            <a:endParaRPr lang="en-US"/>
          </a:p>
        </p:txBody>
      </p:sp>
      <p:sp>
        <p:nvSpPr>
          <p:cNvPr id="7" name="Text Placeholder 6"/>
          <p:cNvSpPr>
            <a:spLocks noGrp="1"/>
          </p:cNvSpPr>
          <p:nvPr>
            <p:ph type="body" sz="quarter" idx="23"/>
          </p:nvPr>
        </p:nvSpPr>
        <p:spPr/>
        <p:txBody>
          <a:bodyPr/>
          <a:lstStyle/>
          <a:p>
            <a:endParaRPr lang="en-US"/>
          </a:p>
        </p:txBody>
      </p:sp>
      <p:sp>
        <p:nvSpPr>
          <p:cNvPr id="8" name="Text Placeholder 7"/>
          <p:cNvSpPr>
            <a:spLocks noGrp="1"/>
          </p:cNvSpPr>
          <p:nvPr>
            <p:ph type="body" sz="quarter" idx="24"/>
          </p:nvPr>
        </p:nvSpPr>
        <p:spPr/>
        <p:txBody>
          <a:bodyPr/>
          <a:lstStyle/>
          <a:p>
            <a:endParaRPr lang="en-US"/>
          </a:p>
        </p:txBody>
      </p:sp>
      <p:sp>
        <p:nvSpPr>
          <p:cNvPr id="9" name="Text Placeholder 8"/>
          <p:cNvSpPr>
            <a:spLocks noGrp="1"/>
          </p:cNvSpPr>
          <p:nvPr>
            <p:ph type="body" sz="quarter" idx="25"/>
          </p:nvPr>
        </p:nvSpPr>
        <p:spPr/>
        <p:txBody>
          <a:bodyPr/>
          <a:lstStyle/>
          <a:p>
            <a:endParaRPr lang="en-US"/>
          </a:p>
        </p:txBody>
      </p:sp>
      <p:sp>
        <p:nvSpPr>
          <p:cNvPr id="10" name="Text Placeholder 9"/>
          <p:cNvSpPr>
            <a:spLocks noGrp="1"/>
          </p:cNvSpPr>
          <p:nvPr>
            <p:ph type="body" sz="quarter" idx="26"/>
          </p:nvPr>
        </p:nvSpPr>
        <p:spPr/>
        <p:txBody>
          <a:bodyPr/>
          <a:lstStyle/>
          <a:p>
            <a:endParaRPr lang="en-US" dirty="0"/>
          </a:p>
        </p:txBody>
      </p:sp>
      <p:sp>
        <p:nvSpPr>
          <p:cNvPr id="11" name="Text Placeholder 10"/>
          <p:cNvSpPr>
            <a:spLocks noGrp="1"/>
          </p:cNvSpPr>
          <p:nvPr>
            <p:ph type="body" sz="quarter" idx="27"/>
          </p:nvPr>
        </p:nvSpPr>
        <p:spPr/>
        <p:txBody>
          <a:bodyPr/>
          <a:lstStyle/>
          <a:p>
            <a:endParaRPr lang="en-US"/>
          </a:p>
        </p:txBody>
      </p:sp>
      <p:sp>
        <p:nvSpPr>
          <p:cNvPr id="12" name="Text Placeholder 11"/>
          <p:cNvSpPr>
            <a:spLocks noGrp="1"/>
          </p:cNvSpPr>
          <p:nvPr>
            <p:ph type="body" sz="quarter" idx="28"/>
          </p:nvPr>
        </p:nvSpPr>
        <p:spPr/>
        <p:txBody>
          <a:bodyPr/>
          <a:lstStyle/>
          <a:p>
            <a:endParaRPr lang="en-US"/>
          </a:p>
        </p:txBody>
      </p:sp>
      <p:sp>
        <p:nvSpPr>
          <p:cNvPr id="13" name="Text Placeholder 12"/>
          <p:cNvSpPr>
            <a:spLocks noGrp="1"/>
          </p:cNvSpPr>
          <p:nvPr>
            <p:ph type="body" sz="quarter" idx="29"/>
          </p:nvPr>
        </p:nvSpPr>
        <p:spPr/>
        <p:txBody>
          <a:bodyPr/>
          <a:lstStyle/>
          <a:p>
            <a:endParaRPr lang="en-US"/>
          </a:p>
        </p:txBody>
      </p:sp>
      <p:sp>
        <p:nvSpPr>
          <p:cNvPr id="14" name="Text Placeholder 13"/>
          <p:cNvSpPr>
            <a:spLocks noGrp="1"/>
          </p:cNvSpPr>
          <p:nvPr>
            <p:ph type="body" sz="quarter" idx="30"/>
          </p:nvPr>
        </p:nvSpPr>
        <p:spPr/>
        <p:txBody>
          <a:bodyPr/>
          <a:lstStyle/>
          <a:p>
            <a:endParaRPr lang="en-US"/>
          </a:p>
        </p:txBody>
      </p:sp>
      <p:sp>
        <p:nvSpPr>
          <p:cNvPr id="15" name="Text Placeholder 14"/>
          <p:cNvSpPr>
            <a:spLocks noGrp="1"/>
          </p:cNvSpPr>
          <p:nvPr>
            <p:ph type="body" sz="quarter" idx="96"/>
          </p:nvPr>
        </p:nvSpPr>
        <p:spPr/>
        <p:txBody>
          <a:bodyPr/>
          <a:lstStyle/>
          <a:p>
            <a:endParaRPr lang="en-US"/>
          </a:p>
        </p:txBody>
      </p:sp>
      <p:sp>
        <p:nvSpPr>
          <p:cNvPr id="16" name="Text Placeholder 15"/>
          <p:cNvSpPr>
            <a:spLocks noGrp="1"/>
          </p:cNvSpPr>
          <p:nvPr>
            <p:ph type="body" sz="quarter" idx="150"/>
          </p:nvPr>
        </p:nvSpPr>
        <p:spPr/>
        <p:txBody>
          <a:bodyPr/>
          <a:lstStyle/>
          <a:p>
            <a:endParaRPr lang="en-US"/>
          </a:p>
        </p:txBody>
      </p:sp>
      <p:sp>
        <p:nvSpPr>
          <p:cNvPr id="17" name="Text Placeholder 16"/>
          <p:cNvSpPr>
            <a:spLocks noGrp="1"/>
          </p:cNvSpPr>
          <p:nvPr>
            <p:ph type="body" sz="quarter" idx="151"/>
          </p:nvPr>
        </p:nvSpPr>
        <p:spPr/>
        <p:txBody>
          <a:bodyPr/>
          <a:lstStyle/>
          <a:p>
            <a:r>
              <a:rPr lang="en-US" dirty="0"/>
              <a:t>Emily Brunelli, Gunnar Johnson, Jonathan Mah</a:t>
            </a:r>
          </a:p>
        </p:txBody>
      </p:sp>
      <p:sp>
        <p:nvSpPr>
          <p:cNvPr id="18" name="Text Placeholder 17"/>
          <p:cNvSpPr>
            <a:spLocks noGrp="1"/>
          </p:cNvSpPr>
          <p:nvPr>
            <p:ph type="body" sz="quarter" idx="153"/>
          </p:nvPr>
        </p:nvSpPr>
        <p:spPr/>
        <p:txBody>
          <a:bodyPr>
            <a:normAutofit fontScale="77500" lnSpcReduction="20000"/>
          </a:bodyPr>
          <a:lstStyle/>
          <a:p>
            <a:r>
              <a:rPr lang="en-US" dirty="0"/>
              <a:t>A Discrete-time Markov Process for Predicting </a:t>
            </a:r>
            <a:r>
              <a:rPr lang="en-US"/>
              <a:t>Influenza Evolution</a:t>
            </a:r>
            <a:endParaRPr lang="en-US" dirty="0"/>
          </a:p>
        </p:txBody>
      </p:sp>
    </p:spTree>
    <p:extLst>
      <p:ext uri="{BB962C8B-B14F-4D97-AF65-F5344CB8AC3E}">
        <p14:creationId xmlns:p14="http://schemas.microsoft.com/office/powerpoint/2010/main" val="3591268493"/>
      </p:ext>
    </p:extLst>
  </p:cSld>
  <p:clrMapOvr>
    <a:masterClrMapping/>
  </p:clrMapOvr>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869</TotalTime>
  <Words>16</Words>
  <Application>Microsoft Office PowerPoint</Application>
  <PresentationFormat>Custom</PresentationFormat>
  <Paragraphs>2</Paragraphs>
  <Slides>1</Slides>
  <Notes>0</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Jonathan Mah</cp:lastModifiedBy>
  <cp:revision>71</cp:revision>
  <cp:lastPrinted>2015-06-29T17:31:11Z</cp:lastPrinted>
  <dcterms:created xsi:type="dcterms:W3CDTF">2012-02-03T19:11:35Z</dcterms:created>
  <dcterms:modified xsi:type="dcterms:W3CDTF">2018-07-24T00:31:18Z</dcterms:modified>
</cp:coreProperties>
</file>