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61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20201007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Lab notebook format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  <a:ea typeface="Yu Gothic" panose="020B0400000000000000" pitchFamily="34" charset="-128"/>
              </a:rPr>
              <a:t>bing</a:t>
            </a:r>
            <a:r>
              <a:rPr lang="en-US" dirty="0">
                <a:latin typeface="Comic Sans MS" panose="030F0702030302020204" pitchFamily="66" charset="0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Comic Sans MS" panose="030F0702030302020204" pitchFamily="66" charset="0"/>
                <a:ea typeface="Yu Gothic" panose="020B0400000000000000" pitchFamily="34" charset="-128"/>
              </a:rPr>
              <a:t>bada</a:t>
            </a:r>
            <a:r>
              <a:rPr lang="en-US" dirty="0">
                <a:latin typeface="Comic Sans MS" panose="030F0702030302020204" pitchFamily="66" charset="0"/>
                <a:ea typeface="Yu Gothic" panose="020B0400000000000000" pitchFamily="34" charset="-128"/>
              </a:rPr>
              <a:t> boom we cured cancer (not actually)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seed = 1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1000,000 nucleotides (uniform, no recombination)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-1.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For each SNP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Count 0|0 homozygotes, heterozygotes, 1|1 homozygotes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allele frequency and genotype frequency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expected genotype frequency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E698E2-98EC-4578-8C09-61F9E699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78548"/>
              </p:ext>
            </p:extLst>
          </p:nvPr>
        </p:nvGraphicFramePr>
        <p:xfrm>
          <a:off x="133524" y="1430629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Sample of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0.8279048559920966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0.8273063001601397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0.16331788129797098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0.1645149929618846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0.008777262709932366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0.008178706877975544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5FD8B81-1FD0-4E6D-95C9-CF3573AB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33618"/>
              </p:ext>
            </p:extLst>
          </p:nvPr>
        </p:nvGraphicFramePr>
        <p:xfrm>
          <a:off x="133524" y="3143383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Sample of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0.8871008729388943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0.8880969194627085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0.11057613967022309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0.10858404662259481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0.002322987390882638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0.003319033914696776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4B92F35-2837-43B5-B198-34EABD2B1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0217"/>
              </p:ext>
            </p:extLst>
          </p:nvPr>
        </p:nvGraphicFramePr>
        <p:xfrm>
          <a:off x="133523" y="4814499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Sample of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0.8867189367500119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0.8893936319740496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0.11271549457379165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0.10736610412571639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0.000565568676196395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0.003240263900234029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EED60E-19E6-4191-9B22-373F1F2934DD}"/>
                  </a:ext>
                </a:extLst>
              </p:cNvPr>
              <p:cNvSpPr txBox="1"/>
              <p:nvPr/>
            </p:nvSpPr>
            <p:spPr>
              <a:xfrm>
                <a:off x="8592592" y="2172309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=5.2949072640050866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-05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EED60E-19E6-4191-9B22-373F1F29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2172309"/>
                <a:ext cx="3465884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DCFB74-8E7D-4F60-8CE1-E51D253E9940}"/>
                  </a:ext>
                </a:extLst>
              </p:cNvPr>
              <p:cNvSpPr txBox="1"/>
              <p:nvPr/>
            </p:nvSpPr>
            <p:spPr>
              <a:xfrm>
                <a:off x="8592592" y="3885063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0.0003365791384932536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DCFB74-8E7D-4F60-8CE1-E51D253E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3885063"/>
                <a:ext cx="3465884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9A92C0-2A7E-4F18-B33B-10B9DD419C64}"/>
                  </a:ext>
                </a:extLst>
              </p:cNvPr>
              <p:cNvSpPr txBox="1"/>
              <p:nvPr/>
            </p:nvSpPr>
            <p:spPr>
              <a:xfrm>
                <a:off x="8592592" y="5413151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0.0024824139693727905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9A92C0-2A7E-4F18-B33B-10B9DD41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5413151"/>
                <a:ext cx="3465884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Results cont’d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E698E2-98EC-4578-8C09-61F9E699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43648"/>
              </p:ext>
            </p:extLst>
          </p:nvPr>
        </p:nvGraphicFramePr>
        <p:xfrm>
          <a:off x="133524" y="1430629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Sample of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0.8931456610121968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0.8915951998483673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0.10219505584373101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0.10529597817138998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0.004659283144072153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0.003108821980242668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5FD8B81-1FD0-4E6D-95C9-CF3573AB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951"/>
              </p:ext>
            </p:extLst>
          </p:nvPr>
        </p:nvGraphicFramePr>
        <p:xfrm>
          <a:off x="133524" y="3143383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Sample of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0.8930205751803219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0.8928673176232556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0.10379198261512854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0.1040984977292609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0.003187442204549658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0.003034184647483476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B910F-E642-43EF-A08E-10ECDB534068}"/>
                  </a:ext>
                </a:extLst>
              </p:cNvPr>
              <p:cNvSpPr txBox="1"/>
              <p:nvPr/>
            </p:nvSpPr>
            <p:spPr>
              <a:xfrm>
                <a:off x="8592592" y="2172309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0.0008672777592801993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B910F-E642-43EF-A08E-10ECDB53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2172309"/>
                <a:ext cx="3465884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AC037A-A26C-49AB-90F4-64B3C47A1F62}"/>
                  </a:ext>
                </a:extLst>
              </p:cNvPr>
              <p:cNvSpPr txBox="1"/>
              <p:nvPr/>
            </p:nvSpPr>
            <p:spPr>
              <a:xfrm>
                <a:off x="8592592" y="3885063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8.669915490395748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-06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AC037A-A26C-49AB-90F4-64B3C47A1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3885063"/>
                <a:ext cx="3465884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9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Simulations of small size, but large number of segments</a:t>
            </a:r>
          </a:p>
          <a:p>
            <a:pPr lvl="1"/>
            <a:r>
              <a:rPr lang="en-US" dirty="0"/>
              <a:t>100 base pairs per independent region, recombination = 0</a:t>
            </a:r>
          </a:p>
          <a:p>
            <a:r>
              <a:rPr lang="en-US" dirty="0"/>
              <a:t>Use more reasonable s, i.e., s=-0.01 or s=-0.1, or even s=-0.001</a:t>
            </a:r>
          </a:p>
          <a:p>
            <a:r>
              <a:rPr lang="en-US" dirty="0"/>
              <a:t>Simulate with s=0 as possible baseline / null</a:t>
            </a:r>
          </a:p>
          <a:p>
            <a:r>
              <a:rPr lang="en-US" dirty="0"/>
              <a:t>Fisher’s Exact Test for Hardy-</a:t>
            </a:r>
            <a:r>
              <a:rPr lang="en-US" dirty="0" err="1"/>
              <a:t>Weinburg</a:t>
            </a:r>
            <a:endParaRPr lang="en-US" dirty="0"/>
          </a:p>
          <a:p>
            <a:pPr lvl="1"/>
            <a:r>
              <a:rPr lang="en-US" dirty="0"/>
              <a:t>Throw out singletons, since they are uninformative</a:t>
            </a:r>
          </a:p>
          <a:p>
            <a:pPr lvl="1"/>
            <a:r>
              <a:rPr lang="en-US" dirty="0"/>
              <a:t>Should help out multiple-hypothesis burden</a:t>
            </a:r>
          </a:p>
          <a:p>
            <a:r>
              <a:rPr lang="en-US" dirty="0"/>
              <a:t>Apply test for each SNP</a:t>
            </a:r>
          </a:p>
          <a:p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of p-values</a:t>
            </a:r>
          </a:p>
          <a:p>
            <a:r>
              <a:rPr lang="en-US" dirty="0"/>
              <a:t>Compare additive and neutral simulation (this was neutral)</a:t>
            </a:r>
          </a:p>
          <a:p>
            <a:r>
              <a:rPr lang="en-US" dirty="0"/>
              <a:t>Conditional on allele count, compute probability of homozygotes</a:t>
            </a:r>
          </a:p>
          <a:p>
            <a:r>
              <a:rPr lang="en-US" dirty="0"/>
              <a:t>Read </a:t>
            </a:r>
            <a:r>
              <a:rPr lang="en-US" dirty="0" err="1"/>
              <a:t>Rohlfs</a:t>
            </a:r>
            <a:r>
              <a:rPr lang="en-US" dirty="0"/>
              <a:t>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7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531</Words>
  <Application>Microsoft Office PowerPoint</Application>
  <PresentationFormat>Widescreen</PresentationFormat>
  <Paragraphs>130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Yu Gothic</vt:lpstr>
      <vt:lpstr>Arial</vt:lpstr>
      <vt:lpstr>Calibri</vt:lpstr>
      <vt:lpstr>Calibri Light</vt:lpstr>
      <vt:lpstr>Cambria Math</vt:lpstr>
      <vt:lpstr>Comic Sans MS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Results</vt:lpstr>
      <vt:lpstr>Results cont’d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18</cp:revision>
  <dcterms:created xsi:type="dcterms:W3CDTF">2020-10-07T15:54:11Z</dcterms:created>
  <dcterms:modified xsi:type="dcterms:W3CDTF">2020-10-07T20:36:21Z</dcterms:modified>
</cp:coreProperties>
</file>