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58" r:id="rId5"/>
    <p:sldId id="261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you have a doubleton, what proportion of the time do you have two heterozygotes or a homozygote</a:t>
            </a:r>
          </a:p>
          <a:p>
            <a:endParaRPr lang="en-US" dirty="0"/>
          </a:p>
          <a:p>
            <a:r>
              <a:rPr lang="en-US" dirty="0"/>
              <a:t>Use Fisher’s Exact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20201014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Is it ok if we don’t meet on November 4</a:t>
            </a:r>
            <a:r>
              <a:rPr lang="en-US" baseline="30000" dirty="0">
                <a:latin typeface="Yu Gothic" panose="020B0400000000000000" pitchFamily="34" charset="-128"/>
                <a:ea typeface="Yu Gothic" panose="020B0400000000000000" pitchFamily="34" charset="-128"/>
              </a:rPr>
              <a:t>th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1,000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12,000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seed = 1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1000,000 nucleotides (uniform, no recombination)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-1.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For each SNP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Count 0|0 homozygotes, heterozygotes, 1|1 homozygotes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allele frequency and genotype frequency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expected genotype frequency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Simulations of small size, but large number of segments</a:t>
            </a:r>
          </a:p>
          <a:p>
            <a:pPr lvl="1"/>
            <a:r>
              <a:rPr lang="en-US" dirty="0"/>
              <a:t>100 base pairs per independent region, recombination = 0</a:t>
            </a:r>
          </a:p>
          <a:p>
            <a:r>
              <a:rPr lang="en-US" dirty="0"/>
              <a:t>Use more reasonable s, i.e., s=-0.01 or s=-0.1, or even s=-0.001</a:t>
            </a:r>
          </a:p>
          <a:p>
            <a:r>
              <a:rPr lang="en-US" dirty="0"/>
              <a:t>Simulate with s=0 as possible baseline / null</a:t>
            </a:r>
          </a:p>
          <a:p>
            <a:r>
              <a:rPr lang="en-US" dirty="0"/>
              <a:t>Fisher’s Exact Test for Hardy-</a:t>
            </a:r>
            <a:r>
              <a:rPr lang="en-US" dirty="0" err="1"/>
              <a:t>Weinburg</a:t>
            </a:r>
            <a:endParaRPr lang="en-US" dirty="0"/>
          </a:p>
          <a:p>
            <a:pPr lvl="1"/>
            <a:r>
              <a:rPr lang="en-US" dirty="0"/>
              <a:t>Throw out singletons, since they are uninformative</a:t>
            </a:r>
          </a:p>
          <a:p>
            <a:pPr lvl="1"/>
            <a:r>
              <a:rPr lang="en-US" dirty="0"/>
              <a:t>Should help out multiple-hypothesis burden</a:t>
            </a:r>
          </a:p>
          <a:p>
            <a:r>
              <a:rPr lang="en-US" dirty="0"/>
              <a:t>Apply test for each SNP</a:t>
            </a:r>
          </a:p>
          <a:p>
            <a:r>
              <a:rPr lang="en-US" dirty="0"/>
              <a:t>Make </a:t>
            </a:r>
            <a:r>
              <a:rPr lang="en-US" dirty="0" err="1"/>
              <a:t>qq</a:t>
            </a:r>
            <a:r>
              <a:rPr lang="en-US" dirty="0"/>
              <a:t>-plot of p-values</a:t>
            </a:r>
          </a:p>
          <a:p>
            <a:r>
              <a:rPr lang="en-US" dirty="0"/>
              <a:t>Compare additive and neutral simulation (this was neutral)</a:t>
            </a:r>
          </a:p>
          <a:p>
            <a:r>
              <a:rPr lang="en-US" dirty="0"/>
              <a:t>Conditional on allele count, compute probability of homozygotes</a:t>
            </a:r>
          </a:p>
          <a:p>
            <a:r>
              <a:rPr lang="en-US" dirty="0"/>
              <a:t>Read </a:t>
            </a:r>
            <a:r>
              <a:rPr lang="en-US" dirty="0" err="1"/>
              <a:t>Rohlfs</a:t>
            </a:r>
            <a:r>
              <a:rPr lang="en-US" dirty="0"/>
              <a:t>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7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Simulations of small size, but large number of segments</a:t>
            </a:r>
          </a:p>
          <a:p>
            <a:pPr lvl="1"/>
            <a:r>
              <a:rPr lang="en-US" dirty="0"/>
              <a:t>100 base pairs per independent region, recombination = 0</a:t>
            </a:r>
          </a:p>
          <a:p>
            <a:r>
              <a:rPr lang="en-US" dirty="0"/>
              <a:t>Use more reasonable s, i.e., s=-0.01 or s=-0.1, or even s=-0.001</a:t>
            </a:r>
          </a:p>
          <a:p>
            <a:r>
              <a:rPr lang="en-US" dirty="0"/>
              <a:t>Simulate with s=0 as possible baseline / null</a:t>
            </a:r>
          </a:p>
          <a:p>
            <a:r>
              <a:rPr lang="en-US" dirty="0"/>
              <a:t>Fisher’s Exact Test for Hardy-</a:t>
            </a:r>
            <a:r>
              <a:rPr lang="en-US" dirty="0" err="1"/>
              <a:t>Weinburg</a:t>
            </a:r>
            <a:endParaRPr lang="en-US" dirty="0"/>
          </a:p>
          <a:p>
            <a:pPr lvl="1"/>
            <a:r>
              <a:rPr lang="en-US" dirty="0"/>
              <a:t>Throw out singletons, since they are uninformative</a:t>
            </a:r>
          </a:p>
          <a:p>
            <a:pPr lvl="1"/>
            <a:r>
              <a:rPr lang="en-US" dirty="0"/>
              <a:t>Should help out multiple-hypothesis burden</a:t>
            </a:r>
          </a:p>
          <a:p>
            <a:r>
              <a:rPr lang="en-US" dirty="0"/>
              <a:t>Apply test for each SNP</a:t>
            </a:r>
          </a:p>
          <a:p>
            <a:r>
              <a:rPr lang="en-US" dirty="0"/>
              <a:t>Make </a:t>
            </a:r>
            <a:r>
              <a:rPr lang="en-US" dirty="0" err="1"/>
              <a:t>qq</a:t>
            </a:r>
            <a:r>
              <a:rPr lang="en-US" dirty="0"/>
              <a:t>-plot of p-values</a:t>
            </a:r>
          </a:p>
          <a:p>
            <a:r>
              <a:rPr lang="en-US" dirty="0"/>
              <a:t>Compare additive and neutral simulation (this was neutral)</a:t>
            </a:r>
          </a:p>
          <a:p>
            <a:r>
              <a:rPr lang="en-US" dirty="0"/>
              <a:t>Conditional on allele count, compute probability of homozygotes</a:t>
            </a:r>
          </a:p>
          <a:p>
            <a:r>
              <a:rPr lang="en-US" dirty="0"/>
              <a:t>Read </a:t>
            </a:r>
            <a:r>
              <a:rPr lang="en-US" dirty="0" err="1"/>
              <a:t>Rohlfs</a:t>
            </a:r>
            <a:r>
              <a:rPr lang="en-US" dirty="0"/>
              <a:t>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Simulations of small size, but large number of segments</a:t>
            </a:r>
          </a:p>
          <a:p>
            <a:pPr lvl="1"/>
            <a:r>
              <a:rPr lang="en-US" dirty="0"/>
              <a:t>100 base pairs per independent region, recombination = 0</a:t>
            </a:r>
          </a:p>
          <a:p>
            <a:r>
              <a:rPr lang="en-US" dirty="0"/>
              <a:t>Use more reasonable s, i.e., s=-0.01 or s=-0.1, or even s=-0.001</a:t>
            </a:r>
          </a:p>
          <a:p>
            <a:r>
              <a:rPr lang="en-US" dirty="0"/>
              <a:t>Simulate with s=0 as possible baseline / null</a:t>
            </a:r>
          </a:p>
          <a:p>
            <a:r>
              <a:rPr lang="en-US" dirty="0"/>
              <a:t>Fisher’s Exact Test for Hardy-</a:t>
            </a:r>
            <a:r>
              <a:rPr lang="en-US" dirty="0" err="1"/>
              <a:t>Weinburg</a:t>
            </a:r>
            <a:endParaRPr lang="en-US" dirty="0"/>
          </a:p>
          <a:p>
            <a:pPr lvl="1"/>
            <a:r>
              <a:rPr lang="en-US" dirty="0"/>
              <a:t>Throw out singletons, since they are uninformative</a:t>
            </a:r>
          </a:p>
          <a:p>
            <a:pPr lvl="1"/>
            <a:r>
              <a:rPr lang="en-US" dirty="0"/>
              <a:t>Should help out multiple-hypothesis burden</a:t>
            </a:r>
          </a:p>
          <a:p>
            <a:r>
              <a:rPr lang="en-US" dirty="0"/>
              <a:t>Apply test for each SNP</a:t>
            </a:r>
          </a:p>
          <a:p>
            <a:r>
              <a:rPr lang="en-US" dirty="0"/>
              <a:t>Make </a:t>
            </a:r>
            <a:r>
              <a:rPr lang="en-US" dirty="0" err="1"/>
              <a:t>qq</a:t>
            </a:r>
            <a:r>
              <a:rPr lang="en-US" dirty="0"/>
              <a:t>-plot of p-values</a:t>
            </a:r>
          </a:p>
          <a:p>
            <a:r>
              <a:rPr lang="en-US" dirty="0"/>
              <a:t>Compare additive and neutral simulation (this was neutral)</a:t>
            </a:r>
          </a:p>
          <a:p>
            <a:r>
              <a:rPr lang="en-US" dirty="0"/>
              <a:t>Conditional on allele count, compute probability of homozygotes</a:t>
            </a:r>
          </a:p>
          <a:p>
            <a:r>
              <a:rPr lang="en-US" dirty="0"/>
              <a:t>Read </a:t>
            </a:r>
            <a:r>
              <a:rPr lang="en-US" dirty="0" err="1"/>
              <a:t>Rohlfs</a:t>
            </a:r>
            <a:r>
              <a:rPr lang="en-US" dirty="0"/>
              <a:t>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4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641</Words>
  <Application>Microsoft Office PowerPoint</Application>
  <PresentationFormat>Widescreen</PresentationFormat>
  <Paragraphs>90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Yu Gothic</vt:lpstr>
      <vt:lpstr>Arial</vt:lpstr>
      <vt:lpstr>Calibri</vt:lpstr>
      <vt:lpstr>Calibri Light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Progress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20</cp:revision>
  <dcterms:created xsi:type="dcterms:W3CDTF">2020-10-07T15:54:11Z</dcterms:created>
  <dcterms:modified xsi:type="dcterms:W3CDTF">2020-10-14T16:20:55Z</dcterms:modified>
</cp:coreProperties>
</file>