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96" r:id="rId9"/>
    <p:sldId id="297" r:id="rId10"/>
    <p:sldId id="303" r:id="rId11"/>
    <p:sldId id="304" r:id="rId12"/>
    <p:sldId id="305" r:id="rId13"/>
    <p:sldId id="306" r:id="rId14"/>
    <p:sldId id="307" r:id="rId15"/>
    <p:sldId id="290" r:id="rId16"/>
    <p:sldId id="291" r:id="rId17"/>
    <p:sldId id="279" r:id="rId18"/>
    <p:sldId id="280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0CCA-255A-4859-B54D-B06F904BD95E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F9FC7-1F8C-4A84-A281-39FE5F819A3E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755370B-EC9A-48EF-B2CB-222269FA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10" y="2318925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E294E2B-D278-4F8F-AD83-C07578660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8925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FE3F3-6727-4333-8943-6D7F4D9D9DE3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F6DCB-DBB0-4F80-B531-4B38FFEFD63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1A72719-6091-45B1-BD6A-01E80B53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309"/>
            <a:ext cx="5919109" cy="393192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DE733D4-631D-4FD9-AF33-00A88387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" y="244730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additive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EBDDE-1C19-445F-8875-5D9A1ED0CCA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AEBEB-3689-41B1-BA63-CAF1A043098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242108-065C-4A33-9ABD-53520522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88661"/>
            <a:ext cx="5919109" cy="393192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D059F5C-F9B9-47B8-8A8F-5DB2E8B3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31" y="2288661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21C2-51A4-4F6D-B57A-23969AD269F7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766D8-B7B9-41EB-B4FA-D7311FCBC282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C61D6E0-DEF6-4284-8EBD-C1BA66FA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59" y="2429352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100DFAC-D76B-4F43-8667-F9A9257F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0" y="2429352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A5AA-D1B6-4CD2-B98A-3250E15EE5CD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94900-8ADF-44CB-A73B-E92AC9604E4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FF0F8DF-EBE4-4A24-8BD0-0E91CBCB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3303"/>
            <a:ext cx="5919109" cy="393192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507051-D16B-443D-A697-BC685257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23303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Boxplots (s = 0), Fishers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A43AE-44D6-4945-98A9-9E55ED738839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2D1C57-5C99-4A22-B42B-F63CFA0B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35" y="2060020"/>
            <a:ext cx="5919109" cy="3931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A2DDE-1B4B-4917-8510-31330C96547B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11B87D-9386-433D-B5D2-855E445E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" y="2089356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Boxplots (s = 0), chi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838200" y="18885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x 25b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3E1105-A02F-470B-ADF6-1CB85EE6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1" y="2455813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s=0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3570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25274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04123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(110)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(175)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(213)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0.163265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(276)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(308)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555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(151)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0.171429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(188)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0.186441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 (282)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0.177122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32997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(119)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(155)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(218)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0.206422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641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(86)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(145)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(173)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0.138728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Have a nice Thanksgiving!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10668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(62)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(185)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178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(79)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Cases where </a:t>
            </a:r>
            <a:r>
              <a:rPr lang="en-US" b="1" dirty="0" err="1"/>
              <a:t>n_ton</a:t>
            </a:r>
            <a:r>
              <a:rPr lang="en-US" b="1" dirty="0"/>
              <a:t> &gt; </a:t>
            </a:r>
            <a:r>
              <a:rPr lang="en-US" b="1" dirty="0" err="1"/>
              <a:t>num_ind</a:t>
            </a:r>
            <a:endParaRPr lang="en-US" b="1" dirty="0"/>
          </a:p>
          <a:p>
            <a:pPr lvl="1"/>
            <a:r>
              <a:rPr lang="en-US" b="1" dirty="0"/>
              <a:t>Reverse the minor allele</a:t>
            </a:r>
          </a:p>
          <a:p>
            <a:r>
              <a:rPr lang="en-US" dirty="0"/>
              <a:t>Compute average number of homozygotes in data</a:t>
            </a:r>
          </a:p>
          <a:p>
            <a:pPr lvl="1"/>
            <a:r>
              <a:rPr lang="en-US" dirty="0"/>
              <a:t>Compare to expected number of homozygotes</a:t>
            </a:r>
          </a:p>
          <a:p>
            <a:pPr lvl="1"/>
            <a:r>
              <a:rPr lang="en-US" dirty="0"/>
              <a:t>Partition by </a:t>
            </a:r>
            <a:r>
              <a:rPr lang="en-US" dirty="0" err="1"/>
              <a:t>n_ton</a:t>
            </a:r>
            <a:r>
              <a:rPr lang="en-US" dirty="0"/>
              <a:t> count</a:t>
            </a:r>
          </a:p>
          <a:p>
            <a:r>
              <a:rPr lang="en-US" dirty="0"/>
              <a:t>Simulation with 5000 and 10000 individuals</a:t>
            </a:r>
          </a:p>
          <a:p>
            <a:r>
              <a:rPr lang="en-US" dirty="0"/>
              <a:t>Plot both one-sided cases</a:t>
            </a:r>
          </a:p>
          <a:p>
            <a:r>
              <a:rPr lang="en-US" dirty="0"/>
              <a:t>Plot two-sided cases</a:t>
            </a:r>
          </a:p>
          <a:p>
            <a:r>
              <a:rPr lang="en-US" dirty="0"/>
              <a:t>Bin p-values for boxplot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{1, 2, 3}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one-sided Fishers-test (&lt;= x homozygotes)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one-sided Fishers-test (&gt;= x homozygotes)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This might help indicate departures from Hardy-Weinberg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Computed two-sided test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Find pr(X=x)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 all probabilities &lt;= x, i.e., the more extreme cases.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edge cases by hand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B05B92-3D18-48C5-AD50-28A8543F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7768628-351E-4CFD-A160-76BE681C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060020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75F1A-96AC-4463-9034-7557E311806B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6CAE6-2FD6-4DA2-8A59-E8C3D2AF633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75D4D2-2A78-42B6-802A-A0AC6C94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3" y="2228489"/>
            <a:ext cx="5919109" cy="393192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B00F5EE4-778E-4391-BF5E-A9A1379C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" y="222848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1397</Words>
  <Application>Microsoft Office PowerPoint</Application>
  <PresentationFormat>Widescreen</PresentationFormat>
  <Paragraphs>505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0), Fishers</vt:lpstr>
      <vt:lpstr>Boxplots (s = 0), chi</vt:lpstr>
      <vt:lpstr>s=0 (homozygotes &gt;= X)</vt:lpstr>
      <vt:lpstr>s=-0.001 (homozygotes &gt;= X)</vt:lpstr>
      <vt:lpstr>s=-0.01 (homozygotes &gt;= X)</vt:lpstr>
      <vt:lpstr>s=-0.1 (homozygotes &gt;= X)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186</cp:revision>
  <dcterms:created xsi:type="dcterms:W3CDTF">2020-10-07T15:54:11Z</dcterms:created>
  <dcterms:modified xsi:type="dcterms:W3CDTF">2020-11-25T21:47:41Z</dcterms:modified>
</cp:coreProperties>
</file>