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57" r:id="rId4"/>
    <p:sldId id="258" r:id="rId5"/>
    <p:sldId id="261" r:id="rId6"/>
    <p:sldId id="267" r:id="rId7"/>
    <p:sldId id="273" r:id="rId8"/>
    <p:sldId id="296" r:id="rId9"/>
    <p:sldId id="297" r:id="rId10"/>
    <p:sldId id="303" r:id="rId11"/>
    <p:sldId id="304" r:id="rId12"/>
    <p:sldId id="305" r:id="rId13"/>
    <p:sldId id="306" r:id="rId14"/>
    <p:sldId id="307" r:id="rId15"/>
    <p:sldId id="279" r:id="rId16"/>
    <p:sldId id="280" r:id="rId17"/>
    <p:sldId id="281" r:id="rId18"/>
    <p:sldId id="282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65"/>
            <p14:sldId id="257"/>
            <p14:sldId id="258"/>
            <p14:sldId id="261"/>
            <p14:sldId id="267"/>
            <p14:sldId id="273"/>
            <p14:sldId id="296"/>
            <p14:sldId id="297"/>
            <p14:sldId id="303"/>
            <p14:sldId id="304"/>
            <p14:sldId id="305"/>
            <p14:sldId id="306"/>
            <p14:sldId id="307"/>
            <p14:sldId id="279"/>
            <p14:sldId id="280"/>
            <p14:sldId id="281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enrich for signal, we could look at methods to aggregate collections of variants</a:t>
            </a:r>
          </a:p>
          <a:p>
            <a:r>
              <a:rPr lang="en-US" dirty="0"/>
              <a:t>For example, a collection of variants could be Synonymous or Nonsynonymous sites</a:t>
            </a:r>
          </a:p>
          <a:p>
            <a:r>
              <a:rPr lang="en-US" dirty="0"/>
              <a:t>Could look at low-frequency nonsynonymous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have site-independence make many small genomes,</a:t>
            </a:r>
          </a:p>
          <a:p>
            <a:r>
              <a:rPr lang="en-US" dirty="0"/>
              <a:t>	Lots of hundred bp fragments</a:t>
            </a:r>
          </a:p>
          <a:p>
            <a:endParaRPr lang="en-US" dirty="0"/>
          </a:p>
          <a:p>
            <a:r>
              <a:rPr lang="en-US" dirty="0"/>
              <a:t>S of -0.1 or -0.01 would be sufficient for lethal or deleterious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91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97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6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7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RDM_HW 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20201202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Lohmueller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-0.001, additive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F0CCA-255A-4859-B54D-B06F904BD95E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F9FC7-1F8C-4A84-A281-39FE5F819A3E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755370B-EC9A-48EF-B2CB-222269FAD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110" y="2318925"/>
            <a:ext cx="5919109" cy="393192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AE294E2B-D278-4F8F-AD83-C07578660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18925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1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-0.01, recessive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FE3F3-6727-4333-8943-6D7F4D9D9DE3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F6DCB-DBB0-4F80-B531-4B38FFEFD636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1A72719-6091-45B1-BD6A-01E80B53E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7309"/>
            <a:ext cx="5919109" cy="393192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FDE733D4-631D-4FD9-AF33-00A88387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" y="2447309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9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-0.01, additive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EBDDE-1C19-445F-8875-5D9A1ED0CCAF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AEBEB-3689-41B1-BA63-CAF1A043098A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9242108-065C-4A33-9ABD-535205220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1" y="2288661"/>
            <a:ext cx="5919109" cy="3931920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4D059F5C-F9B9-47B8-8A8F-5DB2E8B31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731" y="2288661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-0.1, recessive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121C2-51A4-4F6D-B57A-23969AD269F7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8766D8-B7B9-41EB-B4FA-D7311FCBC282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C61D6E0-DEF6-4284-8EBD-C1BA66FA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59" y="2429352"/>
            <a:ext cx="5919109" cy="393192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100DFAC-D76B-4F43-8667-F9A9257F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0" y="2429352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-0.1, additive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5A5AA-D1B6-4CD2-B98A-3250E15EE5CD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94900-8ADF-44CB-A73B-E92AC9604E46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FF0F8DF-EBE4-4A24-8BD0-0E91CBCBC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23303"/>
            <a:ext cx="5919109" cy="393192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2507051-D16B-443D-A697-BC6852574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1" y="2223303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4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s=0 (homozygotes &gt;= X)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35705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23857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 (114)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0.024691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0.160494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0.234568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147 (184)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0.020408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0.190476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0.027211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0.258503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174 (211)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0.143678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 (258)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0.144796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0.248869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0.002426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 (292)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0.167969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0.050781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0.230469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3.21E-19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7.62E-11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25274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 (114)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0.024691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0.160494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0.234568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147 (184)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0.020408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0.190476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0.027211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0.258503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174 (211)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0.143678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 (258)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0.144796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0.027149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0.248869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0.002426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256 (292)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0.167969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0.050781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0.230469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3.21E-19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7.62E-11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 (identical to recessive since s = 0)</a:t>
            </a:r>
          </a:p>
        </p:txBody>
      </p:sp>
    </p:spTree>
    <p:extLst>
      <p:ext uri="{BB962C8B-B14F-4D97-AF65-F5344CB8AC3E}">
        <p14:creationId xmlns:p14="http://schemas.microsoft.com/office/powerpoint/2010/main" val="339025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s=-0.001 (homozygotes &gt;= X)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604123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(110)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0.010526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0.136842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0.010526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0.035186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0.04644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(175)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0.037736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0.150943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0.031447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0.157233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0.010704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(213)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0.015306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0.112245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0.030612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0.163265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 (276)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0.031008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0.158915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0.027132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0.193798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 (308)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0.034364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0.216495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0.182131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75550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(88)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0.013158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0.078947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0.092105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0.035186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(151)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0.171429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0.028571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0.242857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0.030303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(188)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0.016949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0.096045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0.028249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0.186441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0.004624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(251)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0.037657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0.037657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0.209205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 (282)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0.177122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0.195572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74040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s=-0.01 (homozygotes &gt;= X)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32997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0.074074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0.074074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0.39917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0.281734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(119)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0.033613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0.176471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(155)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0.032258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0.141935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0.025806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0.015256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 (218)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0.027523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0.183486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0.027523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0.206422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 (251)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0.043825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0.155378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0.035857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0.183267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3.69E-05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6410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(53)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0.150943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0.018868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0.150943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0.020951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(86)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0.069767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0.116864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0.086149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(145)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0.041379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0.089655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0.137931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7.75E-18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0.002353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(173)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0.028902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0.109827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0.040462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0.138728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369862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s=-0.1 (homozygotes &gt;= X)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10668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0.047619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0.095238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0.095238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(62)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0.096774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0.096774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0.120775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(88)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0.079545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0.011364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(153)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0.026144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0.098039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0.137255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(185)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0.032432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0.118919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0.027027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0.118919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4.57E-09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17837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0.855808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(5)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0.933091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(13)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0.988472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0.01497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(79)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429320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both one-sided cases</a:t>
            </a:r>
          </a:p>
          <a:p>
            <a:r>
              <a:rPr lang="en-US" dirty="0"/>
              <a:t>Plot two-sided cases</a:t>
            </a:r>
          </a:p>
          <a:p>
            <a:r>
              <a:rPr lang="en-US" dirty="0"/>
              <a:t>Bin p-values for boxplot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6A5C-B80D-4DA8-82DF-70D2993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140-6E41-44AB-A78E-4CF1EDDC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362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Detect Recessive Deleterious Mutations (RDM) via departures from Hardy-Weinberg (HW)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Signal is thought to be weak, but we can increase sample size using simulations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Statistical approach or method that aggregates across variants to gain power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Syn vs ns sites; low frequency ns sites; etc.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Determine sufficient sample size for detectable signal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signal can be detected, determine appropriate test statistic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method on simulated data to compute statistical power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of sufficient power, apply to real data</a:t>
            </a: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off with completely unrealistic case to isolate effect of RDM on HW.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Simulate aggregates of independent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Simulations of varying sample sizes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Independence was achieved via zero-rate of recombination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Two alleles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Neutral allele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 deleterious allele, dominance factor of 0.0, so purely recessive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 deleterious allele, dominance factor of 0.5, so additive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known allele frequencies (since it’s simulated)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resulting genotype frequencies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Search for departures from HW.</a:t>
            </a:r>
          </a:p>
        </p:txBody>
      </p:sp>
    </p:spTree>
    <p:extLst>
      <p:ext uri="{BB962C8B-B14F-4D97-AF65-F5344CB8AC3E}">
        <p14:creationId xmlns:p14="http://schemas.microsoft.com/office/powerpoint/2010/main" val="337803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10,000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individuals (hermaphroditic, diploid)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100,000 generation burn in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Random initial seed = {1} (rest can be derived)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Mutation rate = 1e-6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400 chromosomes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25 bp (uniform, recomb = 1e-8)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 has dominance of 0 and s of {0, -0.1, -0.01, -0.001}.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ADM has dominance of 0.5 and s of {0, -0.1, -0.01, -0.001}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Test on per-SNP basis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Chi-square test for departure from HW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Fisher’s exact test</a:t>
            </a:r>
          </a:p>
        </p:txBody>
      </p:sp>
    </p:spTree>
    <p:extLst>
      <p:ext uri="{BB962C8B-B14F-4D97-AF65-F5344CB8AC3E}">
        <p14:creationId xmlns:p14="http://schemas.microsoft.com/office/powerpoint/2010/main" val="182079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Increased size of simulations by 10x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expectation for cases when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n_ton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&gt;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num_ind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(reverse the minor allele!)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Computed expected number 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of homozygotes in data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average number of homozygotes in data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expected number of homozygotes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Partition by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n_ton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count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92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Google Fisher’s Method of combined p-values</a:t>
            </a:r>
          </a:p>
          <a:p>
            <a:pPr lvl="1"/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Generally, look into methods for combining p-values.</a:t>
            </a:r>
          </a:p>
          <a:p>
            <a:pPr lvl="1"/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Sum of log of p-values should be chi^2 distributed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 the case where HW departure is small, the probability of identifying particular SNP’s is extremely low since method is underpowered.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Instead, given that we are underpowered, is there any evidence that the p-values in aggregate depart from expectation under the null.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Later on we can apply Bonferroni or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Benjamini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-Hochberg or some other method of controlling FDR, however, due to low power, our current primary concern is low sensitivity.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B05B92-3D18-48C5-AD50-28A8543F2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0020"/>
            <a:ext cx="5919109" cy="393192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7768628-351E-4CFD-A160-76BE681C0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1" y="2060020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 = -0.001, recessive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475F1A-96AC-4463-9034-7557E311806B}"/>
              </a:ext>
            </a:extLst>
          </p:cNvPr>
          <p:cNvSpPr txBox="1"/>
          <p:nvPr/>
        </p:nvSpPr>
        <p:spPr>
          <a:xfrm>
            <a:off x="6624484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&gt;= 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6CAE6-2FD6-4DA2-8A59-E8C3D2AF633A}"/>
              </a:ext>
            </a:extLst>
          </p:cNvPr>
          <p:cNvSpPr txBox="1"/>
          <p:nvPr/>
        </p:nvSpPr>
        <p:spPr>
          <a:xfrm>
            <a:off x="838200" y="169068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One sided test (homozygotes &lt;= X)</a:t>
            </a:r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8A75D4D2-2A78-42B6-802A-A0AC6C949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23" y="2228489"/>
            <a:ext cx="5919109" cy="393192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B00F5EE4-778E-4391-BF5E-A9A1379C5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4" y="2228489"/>
            <a:ext cx="591910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3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</TotalTime>
  <Words>1316</Words>
  <Application>Microsoft Office PowerPoint</Application>
  <PresentationFormat>Widescreen</PresentationFormat>
  <Paragraphs>493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Yu Gothic</vt:lpstr>
      <vt:lpstr>Arial</vt:lpstr>
      <vt:lpstr>Calibri</vt:lpstr>
      <vt:lpstr>Calibri Light</vt:lpstr>
      <vt:lpstr>Office Theme</vt:lpstr>
      <vt:lpstr>RDM_HW Rotation Update</vt:lpstr>
      <vt:lpstr>Logistics </vt:lpstr>
      <vt:lpstr>Project Aim</vt:lpstr>
      <vt:lpstr>Game Plan</vt:lpstr>
      <vt:lpstr>Implementation Details</vt:lpstr>
      <vt:lpstr>Progress</vt:lpstr>
      <vt:lpstr>Standing questions</vt:lpstr>
      <vt:lpstr>S = 0</vt:lpstr>
      <vt:lpstr>S = -0.001, recessive</vt:lpstr>
      <vt:lpstr>S = -0.001, additive</vt:lpstr>
      <vt:lpstr>S = -0.01, recessive</vt:lpstr>
      <vt:lpstr>S = -0.01, additive</vt:lpstr>
      <vt:lpstr>S = -0.1, recessive</vt:lpstr>
      <vt:lpstr>S = -0.1, additive</vt:lpstr>
      <vt:lpstr>s=0 (homozygotes &gt;= X)</vt:lpstr>
      <vt:lpstr>s=-0.001 (homozygotes &gt;= X)</vt:lpstr>
      <vt:lpstr>s=-0.01 (homozygotes &gt;= X)</vt:lpstr>
      <vt:lpstr>s=-0.1 (homozygotes &gt;= X)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194</cp:revision>
  <dcterms:created xsi:type="dcterms:W3CDTF">2020-10-07T15:54:11Z</dcterms:created>
  <dcterms:modified xsi:type="dcterms:W3CDTF">2020-12-02T18:00:13Z</dcterms:modified>
</cp:coreProperties>
</file>