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61" r:id="rId6"/>
    <p:sldId id="267" r:id="rId7"/>
    <p:sldId id="269" r:id="rId8"/>
    <p:sldId id="270" r:id="rId9"/>
    <p:sldId id="271" r:id="rId10"/>
    <p:sldId id="27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you have a doubleton, what proportion of the time do you have two heterozygotes or a homozygote</a:t>
            </a:r>
          </a:p>
          <a:p>
            <a:endParaRPr lang="en-US" dirty="0"/>
          </a:p>
          <a:p>
            <a:r>
              <a:rPr lang="en-US" dirty="0"/>
              <a:t>Use Fisher’s Exact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20201014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2C1-984C-4FD8-8F85-6A3DF6B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/>
              <a:t>(additive)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06213-A66F-4BB2-8A7F-8649DB1357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B03B9-BEEB-4EE2-9273-C61F50EF61EF}"/>
              </a:ext>
            </a:extLst>
          </p:cNvPr>
          <p:cNvGraphicFramePr>
            <a:graphicFrameLocks/>
          </p:cNvGraphicFramePr>
          <p:nvPr/>
        </p:nvGraphicFramePr>
        <p:xfrm>
          <a:off x="838200" y="445847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36CC5-8350-46A9-81EA-68241E334F6D}"/>
              </a:ext>
            </a:extLst>
          </p:cNvPr>
          <p:cNvSpPr txBox="1"/>
          <p:nvPr/>
        </p:nvSpPr>
        <p:spPr>
          <a:xfrm>
            <a:off x="5815780" y="1321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6478-6153-4AAC-BCFF-08443C987F2D}"/>
              </a:ext>
            </a:extLst>
          </p:cNvPr>
          <p:cNvSpPr txBox="1"/>
          <p:nvPr/>
        </p:nvSpPr>
        <p:spPr>
          <a:xfrm>
            <a:off x="5815779" y="4027905"/>
            <a:ext cx="109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s=-0.001</a:t>
            </a:r>
          </a:p>
        </p:txBody>
      </p:sp>
    </p:spTree>
    <p:extLst>
      <p:ext uri="{BB962C8B-B14F-4D97-AF65-F5344CB8AC3E}">
        <p14:creationId xmlns:p14="http://schemas.microsoft.com/office/powerpoint/2010/main" val="301914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Fisher’s Exact Test for Hardy-</a:t>
            </a:r>
            <a:r>
              <a:rPr lang="en-US" dirty="0" err="1"/>
              <a:t>Weinburg</a:t>
            </a:r>
            <a:endParaRPr lang="en-US" dirty="0"/>
          </a:p>
          <a:p>
            <a:pPr lvl="1"/>
            <a:r>
              <a:rPr lang="en-US" dirty="0"/>
              <a:t>Throw out singletons, since they are uninformative</a:t>
            </a:r>
          </a:p>
          <a:p>
            <a:pPr lvl="1"/>
            <a:r>
              <a:rPr lang="en-US" dirty="0"/>
              <a:t>Should help out multiple-hypothesis burden</a:t>
            </a:r>
          </a:p>
          <a:p>
            <a:r>
              <a:rPr lang="en-US" dirty="0"/>
              <a:t>Apply test for each SNP</a:t>
            </a:r>
          </a:p>
          <a:p>
            <a:r>
              <a:rPr lang="en-US" dirty="0"/>
              <a:t>Make </a:t>
            </a:r>
            <a:r>
              <a:rPr lang="en-US" dirty="0" err="1"/>
              <a:t>qq</a:t>
            </a:r>
            <a:r>
              <a:rPr lang="en-US" dirty="0"/>
              <a:t>-plot of p-values</a:t>
            </a:r>
          </a:p>
          <a:p>
            <a:r>
              <a:rPr lang="en-US" dirty="0"/>
              <a:t>Compare additive and neutral simulation (this was neutral)</a:t>
            </a:r>
          </a:p>
          <a:p>
            <a:r>
              <a:rPr lang="en-US" dirty="0"/>
              <a:t>Conditional on allele count, compute probability of homozygotes</a:t>
            </a:r>
          </a:p>
        </p:txBody>
      </p:sp>
    </p:spTree>
    <p:extLst>
      <p:ext uri="{BB962C8B-B14F-4D97-AF65-F5344CB8AC3E}">
        <p14:creationId xmlns:p14="http://schemas.microsoft.com/office/powerpoint/2010/main" val="46674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Is it ok if we don’t meet on November 4</a:t>
            </a:r>
            <a:r>
              <a:rPr lang="en-US" baseline="30000" dirty="0">
                <a:latin typeface="Yu Gothic" panose="020B0400000000000000" pitchFamily="34" charset="-128"/>
                <a:ea typeface="Yu Gothic" panose="020B0400000000000000" pitchFamily="34" charset="-128"/>
              </a:rPr>
              <a:t>th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1,000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12,000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initial seed = 1 (rest can be derived)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 bp (uniform, no recombination)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-1.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For each SNP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Count 0|0 homozygotes, heterozygotes, 1|1 homozygotes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allele frequency and genotype frequency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expected genotype frequency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Simulations of small size, but large number of segments</a:t>
            </a:r>
          </a:p>
          <a:p>
            <a:pPr lvl="1"/>
            <a:r>
              <a:rPr lang="en-US" dirty="0"/>
              <a:t>100 base pairs per independent region, recombination = 0</a:t>
            </a:r>
          </a:p>
          <a:p>
            <a:r>
              <a:rPr lang="en-US" dirty="0"/>
              <a:t>s = {0, -0.1, -0.01, -0.001}</a:t>
            </a:r>
          </a:p>
          <a:p>
            <a:r>
              <a:rPr lang="en-US" dirty="0"/>
              <a:t>Per SNP chi-square test</a:t>
            </a:r>
          </a:p>
          <a:p>
            <a:pPr lvl="1"/>
            <a:r>
              <a:rPr lang="en-US" dirty="0"/>
              <a:t>Still working on Fisher’s Exact Test</a:t>
            </a:r>
          </a:p>
          <a:p>
            <a:r>
              <a:rPr lang="en-US" dirty="0"/>
              <a:t>Read </a:t>
            </a:r>
            <a:r>
              <a:rPr lang="en-US" dirty="0" err="1"/>
              <a:t>Rohlfs</a:t>
            </a:r>
            <a:r>
              <a:rPr lang="en-US" dirty="0"/>
              <a:t>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2C1-984C-4FD8-8F85-6A3DF6B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(purely recessive)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06213-A66F-4BB2-8A7F-8649DB135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439424"/>
              </p:ext>
            </p:extLst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B03B9-BEEB-4EE2-9273-C61F50EF6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577755"/>
              </p:ext>
            </p:extLst>
          </p:nvPr>
        </p:nvGraphicFramePr>
        <p:xfrm>
          <a:off x="838200" y="445847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36CC5-8350-46A9-81EA-68241E334F6D}"/>
              </a:ext>
            </a:extLst>
          </p:cNvPr>
          <p:cNvSpPr txBox="1"/>
          <p:nvPr/>
        </p:nvSpPr>
        <p:spPr>
          <a:xfrm>
            <a:off x="5815780" y="1321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6478-6153-4AAC-BCFF-08443C987F2D}"/>
              </a:ext>
            </a:extLst>
          </p:cNvPr>
          <p:cNvSpPr txBox="1"/>
          <p:nvPr/>
        </p:nvSpPr>
        <p:spPr>
          <a:xfrm>
            <a:off x="5815780" y="40279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s=-0.1</a:t>
            </a:r>
          </a:p>
        </p:txBody>
      </p:sp>
    </p:spTree>
    <p:extLst>
      <p:ext uri="{BB962C8B-B14F-4D97-AF65-F5344CB8AC3E}">
        <p14:creationId xmlns:p14="http://schemas.microsoft.com/office/powerpoint/2010/main" val="17940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2C1-984C-4FD8-8F85-6A3DF6B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(purely recessive)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06213-A66F-4BB2-8A7F-8649DB1357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B03B9-BEEB-4EE2-9273-C61F50EF61EF}"/>
              </a:ext>
            </a:extLst>
          </p:cNvPr>
          <p:cNvGraphicFramePr>
            <a:graphicFrameLocks/>
          </p:cNvGraphicFramePr>
          <p:nvPr/>
        </p:nvGraphicFramePr>
        <p:xfrm>
          <a:off x="838200" y="445847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36CC5-8350-46A9-81EA-68241E334F6D}"/>
              </a:ext>
            </a:extLst>
          </p:cNvPr>
          <p:cNvSpPr txBox="1"/>
          <p:nvPr/>
        </p:nvSpPr>
        <p:spPr>
          <a:xfrm>
            <a:off x="5815780" y="1321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6478-6153-4AAC-BCFF-08443C987F2D}"/>
              </a:ext>
            </a:extLst>
          </p:cNvPr>
          <p:cNvSpPr txBox="1"/>
          <p:nvPr/>
        </p:nvSpPr>
        <p:spPr>
          <a:xfrm>
            <a:off x="5815779" y="4027905"/>
            <a:ext cx="109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s=-0.001</a:t>
            </a:r>
          </a:p>
        </p:txBody>
      </p:sp>
    </p:spTree>
    <p:extLst>
      <p:ext uri="{BB962C8B-B14F-4D97-AF65-F5344CB8AC3E}">
        <p14:creationId xmlns:p14="http://schemas.microsoft.com/office/powerpoint/2010/main" val="396432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2C1-984C-4FD8-8F85-6A3DF6B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(additive)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06213-A66F-4BB2-8A7F-8649DB1357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B03B9-BEEB-4EE2-9273-C61F50EF61EF}"/>
              </a:ext>
            </a:extLst>
          </p:cNvPr>
          <p:cNvGraphicFramePr>
            <a:graphicFrameLocks/>
          </p:cNvGraphicFramePr>
          <p:nvPr/>
        </p:nvGraphicFramePr>
        <p:xfrm>
          <a:off x="838200" y="445847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36CC5-8350-46A9-81EA-68241E334F6D}"/>
              </a:ext>
            </a:extLst>
          </p:cNvPr>
          <p:cNvSpPr txBox="1"/>
          <p:nvPr/>
        </p:nvSpPr>
        <p:spPr>
          <a:xfrm>
            <a:off x="5815780" y="1321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6478-6153-4AAC-BCFF-08443C987F2D}"/>
              </a:ext>
            </a:extLst>
          </p:cNvPr>
          <p:cNvSpPr txBox="1"/>
          <p:nvPr/>
        </p:nvSpPr>
        <p:spPr>
          <a:xfrm>
            <a:off x="5815780" y="40279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s=-0.1</a:t>
            </a:r>
          </a:p>
        </p:txBody>
      </p:sp>
    </p:spTree>
    <p:extLst>
      <p:ext uri="{BB962C8B-B14F-4D97-AF65-F5344CB8AC3E}">
        <p14:creationId xmlns:p14="http://schemas.microsoft.com/office/powerpoint/2010/main" val="30990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551</Words>
  <Application>Microsoft Office PowerPoint</Application>
  <PresentationFormat>Widescreen</PresentationFormat>
  <Paragraphs>134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Yu Gothic</vt:lpstr>
      <vt:lpstr>Arial</vt:lpstr>
      <vt:lpstr>Calibri</vt:lpstr>
      <vt:lpstr>Calibri Light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Results (purely recessive)</vt:lpstr>
      <vt:lpstr>Results (purely recessive)</vt:lpstr>
      <vt:lpstr>Results (additive)</vt:lpstr>
      <vt:lpstr>Results (additive)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28</cp:revision>
  <dcterms:created xsi:type="dcterms:W3CDTF">2020-10-07T15:54:11Z</dcterms:created>
  <dcterms:modified xsi:type="dcterms:W3CDTF">2020-10-14T19:30:07Z</dcterms:modified>
</cp:coreProperties>
</file>