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20201007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SIgnal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  <a:p>
            <a:pPr lvl="1"/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boom we cured cancer (not actually)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seed = 1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1000,000 nucleotides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-1.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each SNP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Count 0|0 homozygotes, heterozygotes, 1|1 homozygotes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Allele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fre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698E2-98EC-4578-8C09-61F9E699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47423"/>
              </p:ext>
            </p:extLst>
          </p:nvPr>
        </p:nvGraphicFramePr>
        <p:xfrm>
          <a:off x="133524" y="143062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0.8279048559920966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0.8273063001601397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0.16331788129797098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0.1645149929618846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0.008777262709932366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0.008178706877975544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FD8B81-1FD0-4E6D-95C9-CF3573AB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33618"/>
              </p:ext>
            </p:extLst>
          </p:nvPr>
        </p:nvGraphicFramePr>
        <p:xfrm>
          <a:off x="133524" y="3143383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0.8871008729388943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0.8880969194627085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0.11057613967022309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0.10858404662259481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0.002322987390882638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0.003319033914696776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4B92F35-2837-43B5-B198-34EABD2B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0217"/>
              </p:ext>
            </p:extLst>
          </p:nvPr>
        </p:nvGraphicFramePr>
        <p:xfrm>
          <a:off x="133523" y="481449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Sample of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0.8867189367500119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0.8893936319740496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0.11271549457379165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0.10736610412571639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0.000565568676196395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0.003240263900234029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EED60E-19E6-4191-9B22-373F1F2934DD}"/>
                  </a:ext>
                </a:extLst>
              </p:cNvPr>
              <p:cNvSpPr txBox="1"/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=5.2949072640050866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-05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EED60E-19E6-4191-9B22-373F1F29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DCFB74-8E7D-4F60-8CE1-E51D253E9940}"/>
                  </a:ext>
                </a:extLst>
              </p:cNvPr>
              <p:cNvSpPr txBox="1"/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0.0003365791384932536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DCFB74-8E7D-4F60-8CE1-E51D253E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9A92C0-2A7E-4F18-B33B-10B9DD419C64}"/>
                  </a:ext>
                </a:extLst>
              </p:cNvPr>
              <p:cNvSpPr txBox="1"/>
              <p:nvPr/>
            </p:nvSpPr>
            <p:spPr>
              <a:xfrm>
                <a:off x="8592592" y="5413151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0.0024824139693727905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9A92C0-2A7E-4F18-B33B-10B9DD41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5413151"/>
                <a:ext cx="3465884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Results cont’d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698E2-98EC-4578-8C09-61F9E699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0403"/>
              </p:ext>
            </p:extLst>
          </p:nvPr>
        </p:nvGraphicFramePr>
        <p:xfrm>
          <a:off x="133524" y="1430629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of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0.8931456610121968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0.8915951998483673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0.10219505584373101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0.10529597817138998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0.004659283144072153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0.0031088219802426686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FD8B81-1FD0-4E6D-95C9-CF3573AB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97549"/>
              </p:ext>
            </p:extLst>
          </p:nvPr>
        </p:nvGraphicFramePr>
        <p:xfrm>
          <a:off x="133524" y="3143383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417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5636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377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of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Dominant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0.8930205751803219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0.8928673176232556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Heterozygous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0.10379198261512854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0.1040984977292609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Recessive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0.003187442204549658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0.003034184647483476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72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B910F-E642-43EF-A08E-10ECDB534068}"/>
                  </a:ext>
                </a:extLst>
              </p:cNvPr>
              <p:cNvSpPr txBox="1"/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0.0008672777592801993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B910F-E642-43EF-A08E-10ECDB53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2172309"/>
                <a:ext cx="3465884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AC037A-A26C-49AB-90F4-64B3C47A1F62}"/>
                  </a:ext>
                </a:extLst>
              </p:cNvPr>
              <p:cNvSpPr txBox="1"/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8.669915490395748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-06</m:t>
                      </m:r>
                    </m:oMath>
                  </m:oMathPara>
                </a14:m>
                <a:endParaRPr lang="en-US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AC037A-A26C-49AB-90F4-64B3C47A1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92" y="3885063"/>
                <a:ext cx="346588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93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308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Cambria Math</vt:lpstr>
      <vt:lpstr>Office Theme</vt:lpstr>
      <vt:lpstr>RDM_HW Rotation Update</vt:lpstr>
      <vt:lpstr>Project Aim</vt:lpstr>
      <vt:lpstr>Game Plan</vt:lpstr>
      <vt:lpstr>Implementation Details</vt:lpstr>
      <vt:lpstr>Results</vt:lpstr>
      <vt:lpstr>Results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12</cp:revision>
  <dcterms:created xsi:type="dcterms:W3CDTF">2020-10-07T15:54:11Z</dcterms:created>
  <dcterms:modified xsi:type="dcterms:W3CDTF">2020-10-07T19:22:08Z</dcterms:modified>
</cp:coreProperties>
</file>