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7" r:id="rId4"/>
    <p:sldId id="258" r:id="rId5"/>
    <p:sldId id="261" r:id="rId6"/>
    <p:sldId id="267" r:id="rId7"/>
    <p:sldId id="273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79" r:id="rId18"/>
    <p:sldId id="280" r:id="rId19"/>
    <p:sldId id="281" r:id="rId20"/>
    <p:sldId id="28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65"/>
            <p14:sldId id="257"/>
            <p14:sldId id="258"/>
            <p14:sldId id="261"/>
            <p14:sldId id="267"/>
            <p14:sldId id="273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79"/>
            <p14:sldId id="280"/>
            <p14:sldId id="281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you have a doubleton, what proportion of the time do you have two heterozygotes or a homozygote</a:t>
            </a:r>
          </a:p>
          <a:p>
            <a:endParaRPr lang="en-US" dirty="0"/>
          </a:p>
          <a:p>
            <a:r>
              <a:rPr lang="en-US" dirty="0"/>
              <a:t>Use Fisher’s Exact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 squared test looks better behaved for expected proportion</a:t>
            </a:r>
          </a:p>
          <a:p>
            <a:r>
              <a:rPr lang="en-US" dirty="0"/>
              <a:t>For s = 0, look at genotype count of sample size of {500, 1000}</a:t>
            </a:r>
          </a:p>
          <a:p>
            <a:endParaRPr lang="en-US" dirty="0"/>
          </a:p>
          <a:p>
            <a:r>
              <a:rPr lang="en-US" dirty="0"/>
              <a:t>Consider doing 200 50 bp chromosomes, to reduce LD.</a:t>
            </a:r>
          </a:p>
          <a:p>
            <a:endParaRPr lang="en-US" dirty="0"/>
          </a:p>
          <a:p>
            <a:r>
              <a:rPr lang="en-US" dirty="0"/>
              <a:t>Look to see if low p-values are clustered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9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20201111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-0.001,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635AC80-E9A5-4A96-AC02-5EF31617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30" y="2396819"/>
            <a:ext cx="5628647" cy="373897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7237A83-2E0D-422E-B842-5769ABB17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0" y="2396819"/>
            <a:ext cx="5628647" cy="37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44AEE67-F487-4B8E-92D9-9B34E42F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4" y="2487561"/>
            <a:ext cx="5847277" cy="3884203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ABA111D-F195-4A69-8307-62246396D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8672"/>
            <a:ext cx="5847277" cy="38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3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72CF3C1-234D-4293-8DC6-CB5588A5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375"/>
            <a:ext cx="5850735" cy="388650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7F235C6-2075-44A3-B5D4-12F45ACE2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35" y="2606375"/>
            <a:ext cx="5850735" cy="38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101DFAD-528D-407F-BFF9-0D67F8C74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9" y="2467412"/>
            <a:ext cx="5643448" cy="3748804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270ED46-134F-40EE-8BC4-23C80557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600" y="2467412"/>
            <a:ext cx="5643448" cy="37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E6A525B-DC9B-4713-851A-CC89612B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3" y="2522137"/>
            <a:ext cx="5823247" cy="386824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262058D-5F63-4B45-8333-D5EACC80B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02" y="2522137"/>
            <a:ext cx="5823247" cy="38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34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93EA-831A-49A0-B0EF-A2A804BE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(s = 0)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F8BBC8A-9AD9-4B9C-B864-677664D5B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" y="2069960"/>
            <a:ext cx="5592723" cy="3715109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35B0BBA-F01C-4B40-9670-A4781D1EB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8" y="2069959"/>
            <a:ext cx="5592723" cy="3715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445596-F713-409F-91C8-8323F1680345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3B66E-7C4A-466F-9D3A-3F33FFDB4765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</p:spTree>
    <p:extLst>
      <p:ext uri="{BB962C8B-B14F-4D97-AF65-F5344CB8AC3E}">
        <p14:creationId xmlns:p14="http://schemas.microsoft.com/office/powerpoint/2010/main" val="412726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ECC3-187B-475D-A26A-DE2479A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(s = 0), chi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DC926-C249-48D4-9A26-232C21D7C35B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CB6A2-902D-4D1E-B833-BD5EC9EEE823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B8F9A01-649D-4C90-A74E-DC7D4CAC7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1" y="2465645"/>
            <a:ext cx="5584240" cy="3709474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1613258-46B7-4274-A0D0-98D68A4D9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5645"/>
            <a:ext cx="5584240" cy="37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1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86265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Min fisher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0.047059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0.223529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0.035294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0.388235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0.0108368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0.164474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0.519737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0.010589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0.027027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0.145946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0.059459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1.91E-14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0.228346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0.161417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0.492126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7.77E-49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0.067669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0.218045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0.515038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7.13E-06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886125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0.047059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0.223529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0.035294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0.388235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0.0108368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0.164474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0.519737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0.010589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0.027027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0.145946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0.059459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1.91E-14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0.228346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0.161417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0.492126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7.77E-49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0.067669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0.218045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0.515038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7.13E-06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412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(identical to recessive since s = 0)</a:t>
            </a:r>
          </a:p>
        </p:txBody>
      </p:sp>
    </p:spTree>
    <p:extLst>
      <p:ext uri="{BB962C8B-B14F-4D97-AF65-F5344CB8AC3E}">
        <p14:creationId xmlns:p14="http://schemas.microsoft.com/office/powerpoint/2010/main" val="339025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s=-0.001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0174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0.020833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0.229167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0.479167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0.021672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0.029586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0.147929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0.029586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0.538462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0.028012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0.129921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0.232143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0.210714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0.535714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3.45E-05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23792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0.140741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0.037037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0.029177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0.134969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0.030675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0.435583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0.012903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0.050691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0.235023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0.115207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0.497696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0.194215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0.169421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0.491736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74040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s=-0.01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84380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0.095238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0.119048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0.098039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0.050961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0.015038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0.082707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0.338346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0.045154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0.036269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0.067358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0.398964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2.80E-09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0.005541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0.031674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0.162896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0.117647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0.40724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3.83E-18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39158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0.097886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0.030303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0.090909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0.178732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0.162112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0.061404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0.041919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0.014599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0.021898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0.226277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3698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26515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0.573753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0.520124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0.054545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0.072727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0.059981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0.023529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0.047059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0.011765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0.117647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0.014853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0.030534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0.267176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0.008288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0.030722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0.084967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0.026144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0.267974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45595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0.989642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0.989899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0.988472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0.984925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0.800118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0.658382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0.680444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0.479382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4293206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Pull out genotype counts</a:t>
            </a:r>
          </a:p>
          <a:p>
            <a:pPr lvl="1"/>
            <a:r>
              <a:rPr lang="en-US" dirty="0"/>
              <a:t>For a given SNP with p at tail-end</a:t>
            </a:r>
          </a:p>
          <a:p>
            <a:pPr lvl="1"/>
            <a:r>
              <a:rPr lang="en-US" dirty="0"/>
              <a:t>Get genotype counts and compute HWE departure by hand</a:t>
            </a:r>
          </a:p>
          <a:p>
            <a:pPr lvl="1"/>
            <a:r>
              <a:rPr lang="en-US" dirty="0"/>
              <a:t>Chi squared test looks better behaved for expected proportion</a:t>
            </a:r>
          </a:p>
          <a:p>
            <a:pPr lvl="1"/>
            <a:r>
              <a:rPr lang="en-US" dirty="0"/>
              <a:t>For s = 0, look at genotype count of sample size of {500, 1000}</a:t>
            </a:r>
          </a:p>
          <a:p>
            <a:r>
              <a:rPr lang="en-US" dirty="0"/>
              <a:t>Consider doing 200 50 bp chromosomes, to reduce LD.</a:t>
            </a:r>
          </a:p>
          <a:p>
            <a:pPr lvl="1"/>
            <a:r>
              <a:rPr lang="en-US" dirty="0"/>
              <a:t>Or in general investigate looking to decrease effect of LD.</a:t>
            </a:r>
          </a:p>
          <a:p>
            <a:pPr lvl="1"/>
            <a:r>
              <a:rPr lang="en-US" dirty="0"/>
              <a:t>Change recombination to 1e-8.</a:t>
            </a:r>
          </a:p>
          <a:p>
            <a:r>
              <a:rPr lang="en-US" dirty="0"/>
              <a:t>Look to see if low p-values are clustered together.</a:t>
            </a:r>
          </a:p>
          <a:p>
            <a:r>
              <a:rPr lang="en-US" dirty="0"/>
              <a:t>Keep tables</a:t>
            </a:r>
          </a:p>
          <a:p>
            <a:r>
              <a:rPr lang="en-US"/>
              <a:t>Try different seed?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Syn vs ns sites; low frequency ns sites; etc.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deleterious allele, dominance factor of 0.5, so additive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1,000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12,000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initial seed = 1 (rest can be derived)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 bp (uniform, no recombination)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{0, -0.1, -0.01, -0.001}.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ADM has dominance of 0.5 and s of {0, -0.1, -0.01, -0.001}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 per-SNP basis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Fisher’s exact test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expectation for almost any n-ton for given 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Exception case for when n-ton &gt; number of individuals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Generate plots and tables w and w/o singletons, doubletons, etc.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Conditional on allele count, compute probability of homozygotes – see previous slide</a:t>
            </a:r>
          </a:p>
          <a:p>
            <a:r>
              <a:rPr lang="en-US" i="1" dirty="0"/>
              <a:t>Google Fisher’s Method of combined p-values</a:t>
            </a:r>
          </a:p>
          <a:p>
            <a:pPr lvl="1"/>
            <a:r>
              <a:rPr lang="en-US" i="1" dirty="0"/>
              <a:t>Generally, look into methods for combining p-values.</a:t>
            </a:r>
          </a:p>
          <a:p>
            <a:pPr lvl="1"/>
            <a:r>
              <a:rPr lang="en-US" i="1" dirty="0"/>
              <a:t>Sum of log of p-values should be chi^2 distributed</a:t>
            </a:r>
          </a:p>
          <a:p>
            <a:r>
              <a:rPr lang="en-US" dirty="0"/>
              <a:t>In the case where HW departure is small, the probability of identifying particular SNP’s is extremely low since method is underpowered.</a:t>
            </a:r>
          </a:p>
          <a:p>
            <a:r>
              <a:rPr lang="en-US" dirty="0"/>
              <a:t>Instead, given that we are underpowered, is there any evidence that the p-values in aggregate depart from expectation under the null.</a:t>
            </a:r>
          </a:p>
          <a:p>
            <a:r>
              <a:rPr lang="en-US" dirty="0"/>
              <a:t>Later on we can apply Bonferroni or </a:t>
            </a:r>
            <a:r>
              <a:rPr lang="en-US" dirty="0" err="1"/>
              <a:t>Benjamini</a:t>
            </a:r>
            <a:r>
              <a:rPr lang="en-US" dirty="0"/>
              <a:t>-Hochberg or some other method of controlling FDR, however, due to low power, our current primary concern is low sensitivity.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0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A9B4211-98E2-4184-ACA8-20128EB00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6" y="1946787"/>
            <a:ext cx="5980494" cy="3972695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F659E94-7A0A-496A-9CEB-8FEEA2E07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54" y="1946787"/>
            <a:ext cx="5980494" cy="39726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</p:spTree>
    <p:extLst>
      <p:ext uri="{BB962C8B-B14F-4D97-AF65-F5344CB8AC3E}">
        <p14:creationId xmlns:p14="http://schemas.microsoft.com/office/powerpoint/2010/main" val="158419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-0.001,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1B25B6D-4D65-4D12-8637-C1CEEB13C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874"/>
            <a:ext cx="5733568" cy="3808669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43179E8-2CF2-4445-A375-42804CAF2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4874"/>
            <a:ext cx="5733568" cy="380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4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1258</Words>
  <Application>Microsoft Office PowerPoint</Application>
  <PresentationFormat>Widescreen</PresentationFormat>
  <Paragraphs>517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Yu Gothic</vt:lpstr>
      <vt:lpstr>Arial</vt:lpstr>
      <vt:lpstr>Calibri</vt:lpstr>
      <vt:lpstr>Calibri Light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Progress</vt:lpstr>
      <vt:lpstr>Standing questions</vt:lpstr>
      <vt:lpstr>S = 0</vt:lpstr>
      <vt:lpstr>S = -0.001, recessive</vt:lpstr>
      <vt:lpstr>S = -0.001, additive</vt:lpstr>
      <vt:lpstr>S = -0.01, recessive</vt:lpstr>
      <vt:lpstr>S = -0.01, additive</vt:lpstr>
      <vt:lpstr>S = -0.1, recessive</vt:lpstr>
      <vt:lpstr>S = -0.1, additive</vt:lpstr>
      <vt:lpstr>Boxplots (s = 0)</vt:lpstr>
      <vt:lpstr>Boxplots (s = 0), chi</vt:lpstr>
      <vt:lpstr>s=0</vt:lpstr>
      <vt:lpstr>s=-0.001</vt:lpstr>
      <vt:lpstr>s=-0.01</vt:lpstr>
      <vt:lpstr>s=-0.1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143</cp:revision>
  <dcterms:created xsi:type="dcterms:W3CDTF">2020-10-07T15:54:11Z</dcterms:created>
  <dcterms:modified xsi:type="dcterms:W3CDTF">2020-11-11T21:35:33Z</dcterms:modified>
</cp:coreProperties>
</file>