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61" r:id="rId6"/>
    <p:sldId id="267" r:id="rId7"/>
    <p:sldId id="273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20201202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10,000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{1}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Increased size of simulations by 10x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expectation for cases when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n_ton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&gt;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num_ind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(reverse the minor allele!)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Computed expected number of homozygotes in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average number of homozygotes in data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expected number of homozygotes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Partition by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n_ton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count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Google Fisher’s Method of combined p-values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Generally, look into methods for combining p-values.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Sum of log of p-values should be chi^2 distributed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 the case where HW departure is small, the probability of identifying particular SNP’s is extremely low since method is underpowered.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Instead, given that we are underpowered, is there any evidence that the p-values in aggregate depart from expectation under the null.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Later on we can apply Bonferroni 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Benjamini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Refactor analysis so it runs faster and/or avoids machine error</a:t>
            </a:r>
          </a:p>
          <a:p>
            <a:r>
              <a:rPr lang="en-US" dirty="0"/>
              <a:t>Maybe use simulations of 5000, 2000, 2500, higher mutation rate?</a:t>
            </a:r>
          </a:p>
          <a:p>
            <a:r>
              <a:rPr lang="en-US" dirty="0"/>
              <a:t>Plot out expected homozygotes over n-ton for different sample sizes</a:t>
            </a:r>
          </a:p>
          <a:p>
            <a:pPr lvl="1"/>
            <a:r>
              <a:rPr lang="en-US" dirty="0"/>
              <a:t>E.g., sample size of 100, plot expected homozygotes for n-ton = {1, 200}</a:t>
            </a:r>
          </a:p>
          <a:p>
            <a:r>
              <a:rPr lang="en-US" dirty="0"/>
              <a:t>Google exact test for large sample sizes</a:t>
            </a:r>
          </a:p>
          <a:p>
            <a:pPr lvl="1"/>
            <a:r>
              <a:rPr lang="en-US" dirty="0"/>
              <a:t>It’s doable, as other people have done this, so look at literature</a:t>
            </a:r>
          </a:p>
          <a:p>
            <a:pPr lvl="1"/>
            <a:r>
              <a:rPr lang="en-US" dirty="0"/>
              <a:t>“Plink”, it’s in C </a:t>
            </a:r>
            <a:r>
              <a:rPr lang="en-US" dirty="0">
                <a:sym typeface="Wingdings" panose="05000000000000000000" pitchFamily="2" charset="2"/>
              </a:rPr>
              <a:t>:( </a:t>
            </a:r>
          </a:p>
          <a:p>
            <a:r>
              <a:rPr lang="en-US" dirty="0">
                <a:sym typeface="Wingdings" panose="05000000000000000000" pitchFamily="2" charset="2"/>
              </a:rPr>
              <a:t>A couple ways forward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 math more cleverly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into exact tests for large sample sizes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into approximations for large sample sizes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P^2 * sample size vs expected number of homozygotes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619</Words>
  <Application>Microsoft Office PowerPoint</Application>
  <PresentationFormat>Widescreen</PresentationFormat>
  <Paragraphs>81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Standing questions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202</cp:revision>
  <dcterms:created xsi:type="dcterms:W3CDTF">2020-10-07T15:54:11Z</dcterms:created>
  <dcterms:modified xsi:type="dcterms:W3CDTF">2020-12-03T21:58:31Z</dcterms:modified>
</cp:coreProperties>
</file>