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57" r:id="rId4"/>
    <p:sldId id="258" r:id="rId5"/>
    <p:sldId id="261" r:id="rId6"/>
    <p:sldId id="267" r:id="rId7"/>
    <p:sldId id="279" r:id="rId8"/>
    <p:sldId id="280" r:id="rId9"/>
    <p:sldId id="281" r:id="rId10"/>
    <p:sldId id="283" r:id="rId11"/>
    <p:sldId id="273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265"/>
            <p14:sldId id="257"/>
            <p14:sldId id="258"/>
            <p14:sldId id="261"/>
            <p14:sldId id="267"/>
            <p14:sldId id="279"/>
            <p14:sldId id="280"/>
            <p14:sldId id="281"/>
            <p14:sldId id="283"/>
            <p14:sldId id="273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036" autoAdjust="0"/>
  </p:normalViewPr>
  <p:slideViewPr>
    <p:cSldViewPr snapToGrid="0">
      <p:cViewPr>
        <p:scale>
          <a:sx n="95" d="100"/>
          <a:sy n="95" d="100"/>
        </p:scale>
        <p:origin x="206" y="-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enrich for signal, we could look at methods to aggregate collections of variants</a:t>
            </a:r>
          </a:p>
          <a:p>
            <a:r>
              <a:rPr lang="en-US" dirty="0"/>
              <a:t>For example, a collection of variants could be Synonymous or Nonsynonymous sites</a:t>
            </a:r>
          </a:p>
          <a:p>
            <a:r>
              <a:rPr lang="en-US" dirty="0"/>
              <a:t>Could look at low-frequency nonsynonymous sites.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have site-independence make many small genomes,</a:t>
            </a:r>
          </a:p>
          <a:p>
            <a:r>
              <a:rPr lang="en-US" dirty="0"/>
              <a:t>	Lots of hundred bp fragments</a:t>
            </a:r>
          </a:p>
          <a:p>
            <a:endParaRPr lang="en-US" dirty="0"/>
          </a:p>
          <a:p>
            <a:r>
              <a:rPr lang="en-US" dirty="0"/>
              <a:t>S of -0.1 or -0.01 would be sufficient for lethal or deleterious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42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20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RDM_HW Rotation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20201209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Lohmueller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041D-F794-41AD-A0CC-F521B8491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2019" cy="1325563"/>
          </a:xfrm>
        </p:spPr>
        <p:txBody>
          <a:bodyPr/>
          <a:lstStyle/>
          <a:p>
            <a:r>
              <a:rPr lang="en-US" dirty="0"/>
              <a:t>Maximum difference vs. number of individuals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54835C-865E-4B17-AEEC-857FBD07C668}"/>
              </a:ext>
            </a:extLst>
          </p:cNvPr>
          <p:cNvSpPr txBox="1"/>
          <p:nvPr/>
        </p:nvSpPr>
        <p:spPr>
          <a:xfrm>
            <a:off x="838200" y="1590347"/>
            <a:ext cx="60446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Maximum difference plateaus at about 0.12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sure if asymptotic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Maximum difference / number of individuals decays rapidly.</a:t>
            </a:r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0BF81048-281F-49B8-9B07-E595380A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326" y="3429000"/>
            <a:ext cx="4766154" cy="3200400"/>
          </a:xfr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5EABFE5E-4DB5-4F19-818F-80F1842B3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64" y="3429000"/>
            <a:ext cx="476615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10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>
                <a:latin typeface="Yu Gothic" panose="020B0400000000000000" pitchFamily="34" charset="-128"/>
                <a:ea typeface="Yu Gothic" panose="020B0400000000000000" pitchFamily="34" charset="-128"/>
              </a:rPr>
              <a:t>Google Fisher’s Method of combined p-values</a:t>
            </a:r>
          </a:p>
          <a:p>
            <a:pPr lvl="1"/>
            <a:r>
              <a:rPr lang="en-US" i="1" dirty="0">
                <a:latin typeface="Yu Gothic" panose="020B0400000000000000" pitchFamily="34" charset="-128"/>
                <a:ea typeface="Yu Gothic" panose="020B0400000000000000" pitchFamily="34" charset="-128"/>
              </a:rPr>
              <a:t>Generally, look into methods for combining p-values.</a:t>
            </a:r>
          </a:p>
          <a:p>
            <a:pPr lvl="1"/>
            <a:r>
              <a:rPr lang="en-US" i="1" dirty="0">
                <a:latin typeface="Yu Gothic" panose="020B0400000000000000" pitchFamily="34" charset="-128"/>
                <a:ea typeface="Yu Gothic" panose="020B0400000000000000" pitchFamily="34" charset="-128"/>
              </a:rPr>
              <a:t>Sum of log of p-values should be chi^2 distributed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 the case where HW departure is small, the probability of identifying particular SNP’s is extremely low since method is underpowered.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Instead, given that we are underpowered, is there any evidence that the p-values in aggregate depart from expectation under the null.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Later on we can apply Bonferroni or </a:t>
            </a:r>
            <a:r>
              <a:rPr lang="en-US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Benjamini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-Hochberg or some other method of controlling FDR, however, due to low power, our current primary concern is low sensitivity.</a:t>
            </a:r>
          </a:p>
        </p:txBody>
      </p:sp>
    </p:spTree>
    <p:extLst>
      <p:ext uri="{BB962C8B-B14F-4D97-AF65-F5344CB8AC3E}">
        <p14:creationId xmlns:p14="http://schemas.microsoft.com/office/powerpoint/2010/main" val="2373352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Recreate slide 8 for sample size of 1000 and 10000</a:t>
            </a:r>
          </a:p>
          <a:p>
            <a:pPr lvl="1"/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Only up to like 1000-tons (which we know works)</a:t>
            </a:r>
          </a:p>
          <a:p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Future game plan is to use exact calculation up to a point</a:t>
            </a:r>
          </a:p>
          <a:p>
            <a:pPr lvl="1"/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Then use approximation</a:t>
            </a:r>
          </a:p>
          <a:p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Statistic: Frequency spectra of expected number of homozygotes by allele frequency</a:t>
            </a:r>
          </a:p>
          <a:p>
            <a:pPr lvl="1"/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X-axis: n-ton count</a:t>
            </a:r>
          </a:p>
          <a:p>
            <a:pPr lvl="1"/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Y-axis: observed number of homozygotes and expected number of homozygotes [using exact for small n-tons and approximation for large n-tons]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Compare with </a:t>
            </a:r>
            <a:r>
              <a:rPr lang="en-US" dirty="0" err="1">
                <a:sym typeface="Wingdings" panose="05000000000000000000" pitchFamily="2" charset="2"/>
              </a:rPr>
              <a:t>SLiM</a:t>
            </a:r>
            <a:r>
              <a:rPr lang="en-US" dirty="0">
                <a:sym typeface="Wingdings" panose="05000000000000000000" pitchFamily="2" charset="2"/>
              </a:rPr>
              <a:t> simulations.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Some kind of statistical test on distributions.</a:t>
            </a:r>
          </a:p>
          <a:p>
            <a:r>
              <a:rPr lang="en-US" dirty="0">
                <a:sym typeface="Wingdings" panose="05000000000000000000" pitchFamily="2" charset="2"/>
              </a:rPr>
              <a:t>Come up with cool name for statistic</a:t>
            </a:r>
          </a:p>
          <a:p>
            <a:r>
              <a:rPr lang="en-US" dirty="0">
                <a:sym typeface="Wingdings" panose="05000000000000000000" pitchFamily="2" charset="2"/>
              </a:rPr>
              <a:t>Backburner: keep reading through Plink2 / methods for exact test over large samples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6A5C-B80D-4DA8-82DF-70D29930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Logistics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F4140-6E41-44AB-A78E-4CF1EDDC0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Are we meeting next week?</a:t>
            </a:r>
          </a:p>
        </p:txBody>
      </p:sp>
    </p:spTree>
    <p:extLst>
      <p:ext uri="{BB962C8B-B14F-4D97-AF65-F5344CB8AC3E}">
        <p14:creationId xmlns:p14="http://schemas.microsoft.com/office/powerpoint/2010/main" val="144362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Detect Recessive Deleterious Mutations (RDM) via departures from Hardy-Weinberg (HW)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Signal is thought to be weak, but we can increase sample size using simulations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Statistical approach or method that aggregates across variants to gain power</a:t>
            </a:r>
          </a:p>
          <a:p>
            <a:pPr lvl="2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Syn vs ns sites; low frequency ns sites; etc.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Determine sufficient sample size for detectable signal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If signal can be detected, determine appropriate test statistic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Use method on simulated data to compute statistical power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If of sufficient power, apply to real data</a:t>
            </a:r>
          </a:p>
        </p:txBody>
      </p:sp>
    </p:spTree>
    <p:extLst>
      <p:ext uri="{BB962C8B-B14F-4D97-AF65-F5344CB8AC3E}">
        <p14:creationId xmlns:p14="http://schemas.microsoft.com/office/powerpoint/2010/main" val="333096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Game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Start off with completely unrealistic case to isolate effect of RDM on HW.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Simulate aggregates of independent sites.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Simulations of varying sample sizes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Independence was achieved via zero-rate of recombination</a:t>
            </a:r>
          </a:p>
          <a:p>
            <a:pPr lvl="1"/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Two alleles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Neutral allele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Recessive deleterious allele, dominance factor of 0.0, so purely recessive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Additive deleterious allele, dominance factor of 0.5, so additive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Use known allele frequencies (since it’s simulated)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Compute resulting genotype frequencies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Search for departures from HW.</a:t>
            </a:r>
          </a:p>
        </p:txBody>
      </p:sp>
    </p:spTree>
    <p:extLst>
      <p:ext uri="{BB962C8B-B14F-4D97-AF65-F5344CB8AC3E}">
        <p14:creationId xmlns:p14="http://schemas.microsoft.com/office/powerpoint/2010/main" val="3378037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10,000 individuals (hermaphroditic, diploid)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100,000 generation burn in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Random initial seed = {1} (rest can be derived)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Mutation rate = 1e-6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400 chromosomes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25 bp (uniform, recomb = 1e-8)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RDM has dominance of 0 and s of {0, -0.1, -0.01, -0.001}.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ADM has dominance of 0.5 and s of {0, -0.1, -0.01, -0.001}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Test on per-SNP basis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Chi-square test for departure from HW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Fisher’s exact test</a:t>
            </a:r>
          </a:p>
        </p:txBody>
      </p:sp>
    </p:spTree>
    <p:extLst>
      <p:ext uri="{BB962C8B-B14F-4D97-AF65-F5344CB8AC3E}">
        <p14:creationId xmlns:p14="http://schemas.microsoft.com/office/powerpoint/2010/main" val="182079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Refactor analysis so it runs faster and can account for higher numbers</a:t>
            </a:r>
          </a:p>
          <a:p>
            <a:pPr lvl="1"/>
            <a:r>
              <a:rPr lang="en-US" dirty="0"/>
              <a:t>Some gains in runtime and feasible computation</a:t>
            </a:r>
          </a:p>
          <a:p>
            <a:pPr lvl="1"/>
            <a:r>
              <a:rPr lang="en-US" dirty="0"/>
              <a:t>Still doesn’t quite work for last round of simulations</a:t>
            </a:r>
          </a:p>
          <a:p>
            <a:r>
              <a:rPr lang="en-US" dirty="0"/>
              <a:t>[WIP] Read through Plink method / literature search</a:t>
            </a:r>
          </a:p>
          <a:p>
            <a:pPr lvl="1"/>
            <a:r>
              <a:rPr lang="en-US" dirty="0"/>
              <a:t>I am bad at C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r>
              <a:rPr lang="en-US" dirty="0"/>
              <a:t>Plot out expected homozygotes over n-ton for different sample sizes</a:t>
            </a:r>
          </a:p>
          <a:p>
            <a:pPr lvl="1"/>
            <a:r>
              <a:rPr lang="en-US" dirty="0"/>
              <a:t>E.g., sample size of 100, plot expected homozygotes for n-ton = {1, 200}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Look into approximations for large sample sizes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P^2 * sample size vs expected number of homozygotes</a:t>
            </a:r>
          </a:p>
          <a:p>
            <a:pPr lvl="1"/>
            <a:endParaRPr lang="en-US" dirty="0"/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2927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041D-F794-41AD-A0CC-F521B8491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vs. Approximate Expected Homozygotes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7EA26D22-5F1C-415F-B020-275D55D5A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85" y="1884619"/>
            <a:ext cx="648017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54835C-865E-4B17-AEEC-857FBD07C668}"/>
              </a:ext>
            </a:extLst>
          </p:cNvPr>
          <p:cNvSpPr txBox="1"/>
          <p:nvPr/>
        </p:nvSpPr>
        <p:spPr>
          <a:xfrm>
            <a:off x="7344697" y="2418735"/>
            <a:ext cx="3105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 is maximum for 101-ton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 diff is 0.125628</a:t>
            </a:r>
          </a:p>
        </p:txBody>
      </p:sp>
    </p:spTree>
    <p:extLst>
      <p:ext uri="{BB962C8B-B14F-4D97-AF65-F5344CB8AC3E}">
        <p14:creationId xmlns:p14="http://schemas.microsoft.com/office/powerpoint/2010/main" val="4197071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041D-F794-41AD-A0CC-F521B8491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vs. Approximate Expected Homozygotes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54835C-865E-4B17-AEEC-857FBD07C668}"/>
              </a:ext>
            </a:extLst>
          </p:cNvPr>
          <p:cNvSpPr txBox="1"/>
          <p:nvPr/>
        </p:nvSpPr>
        <p:spPr>
          <a:xfrm>
            <a:off x="6931742" y="2438400"/>
            <a:ext cx="517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exact / approximate expected homozygotes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quickly converges to 1</a:t>
            </a:r>
          </a:p>
        </p:txBody>
      </p:sp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09060406-AC8E-4FE2-A6D0-14ED91FFC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64" y="2141537"/>
            <a:ext cx="6480173" cy="4351338"/>
          </a:xfrm>
        </p:spPr>
      </p:pic>
    </p:spTree>
    <p:extLst>
      <p:ext uri="{BB962C8B-B14F-4D97-AF65-F5344CB8AC3E}">
        <p14:creationId xmlns:p14="http://schemas.microsoft.com/office/powerpoint/2010/main" val="1454748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041D-F794-41AD-A0CC-F521B8491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/ n-ton count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54835C-865E-4B17-AEEC-857FBD07C668}"/>
              </a:ext>
            </a:extLst>
          </p:cNvPr>
          <p:cNvSpPr txBox="1"/>
          <p:nvPr/>
        </p:nvSpPr>
        <p:spPr>
          <a:xfrm>
            <a:off x="7344697" y="2418735"/>
            <a:ext cx="4827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percentage effect of the difference rapidly</a:t>
            </a:r>
            <a:br>
              <a:rPr lang="en-US" dirty="0"/>
            </a:br>
            <a:r>
              <a:rPr lang="en-US" dirty="0"/>
              <a:t>decays as the n-ton count increases.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2CE89C3A-4A96-4299-9CDD-C2FA75CC5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71" y="1690688"/>
            <a:ext cx="6480173" cy="4351338"/>
          </a:xfrm>
        </p:spPr>
      </p:pic>
    </p:spTree>
    <p:extLst>
      <p:ext uri="{BB962C8B-B14F-4D97-AF65-F5344CB8AC3E}">
        <p14:creationId xmlns:p14="http://schemas.microsoft.com/office/powerpoint/2010/main" val="3046441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5806</TotalTime>
  <Words>736</Words>
  <Application>Microsoft Office PowerPoint</Application>
  <PresentationFormat>Widescreen</PresentationFormat>
  <Paragraphs>95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Yu Gothic</vt:lpstr>
      <vt:lpstr>Arial</vt:lpstr>
      <vt:lpstr>Calibri</vt:lpstr>
      <vt:lpstr>Calibri Light</vt:lpstr>
      <vt:lpstr>Office Theme</vt:lpstr>
      <vt:lpstr>RDM_HW Rotation Update</vt:lpstr>
      <vt:lpstr>Logistics </vt:lpstr>
      <vt:lpstr>Project Aim</vt:lpstr>
      <vt:lpstr>Game Plan</vt:lpstr>
      <vt:lpstr>Implementation Details</vt:lpstr>
      <vt:lpstr>Progress</vt:lpstr>
      <vt:lpstr>Exact vs. Approximate Expected Homozygotes</vt:lpstr>
      <vt:lpstr>Exact vs. Approximate Expected Homozygotes</vt:lpstr>
      <vt:lpstr>Difference / n-ton count</vt:lpstr>
      <vt:lpstr>Maximum difference vs. number of individuals</vt:lpstr>
      <vt:lpstr>Standing questions</vt:lpstr>
      <vt:lpstr>//TODO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jonmah</cp:lastModifiedBy>
  <cp:revision>226</cp:revision>
  <dcterms:created xsi:type="dcterms:W3CDTF">2020-10-07T15:54:11Z</dcterms:created>
  <dcterms:modified xsi:type="dcterms:W3CDTF">2020-12-09T21:39:12Z</dcterms:modified>
</cp:coreProperties>
</file>