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99E-8450-4185-B7C2-C843C735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D019-8375-4BFC-BE60-EC35C6648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029E-539D-43B5-91F0-BEE21BF6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4C35-33C5-4E27-82B9-90096E3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7592-DCDE-40AB-BF18-B182AA7D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856A-F57E-4F98-A4DA-64B83A56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F12AC-3270-4057-85FF-18ACB3BC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57F0-6D23-4574-9E2A-BEA0503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66EA-8E28-4739-B248-08378D15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8A54-688C-4694-AB6F-C0EBD985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10329-C2B0-4F17-97FA-E49AF4DC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C299-D5C4-4736-A38C-0771FA28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E56-05B2-4646-A4EF-5557A099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310F-081F-4D9A-BEBB-C39E9AB7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9F44-5546-4B83-84DA-B742ACEC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6E9A-7091-477A-B90C-4B83671E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F18-D2D3-4FDC-A24B-100E1D1D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EEE6-3AE9-49D9-808D-58F1F25A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5578-2BD6-4137-9B63-E6C4C83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C390-0B1B-4103-A78E-3062D2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29F6-4100-4EC9-8E93-73FD16BB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C32AA-6EB7-4739-80AB-475EFB2A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5BF1-2D59-4359-B32A-EFFA976C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400F-0269-4A91-867A-FAA99EA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B5C1-AA8C-4371-B289-3712D283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116B-387C-43DF-9F70-FC7E02D6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492B-9DAC-4E1E-A2B2-456453997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89CF0-D18A-4D56-87BF-AE50E416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1774C-5BA0-4DB2-856B-EDD1E094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7B05-5B2F-4843-AC80-DB3E898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49866-83F9-4BF9-9105-FB0AEC70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E1E-D109-4F53-BF21-F6FDB222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1920-C70A-4AA6-B415-00C3D1EE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750F-50B8-4DC2-A9D9-814C2CCF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9C638-281C-48E9-9689-74D2FBA05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34B76-D6DE-4719-8B5D-D500CCB20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F08E7-469F-498A-BA8F-D87DCB84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E2DCF-756E-4261-B607-6A04BFFE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2101E-F9DA-48C0-9D0D-847F45C5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9AC7-62BD-4C6D-940A-D3060AEE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3E390-6C9F-4750-90E1-CA744077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EEF12-5B93-425E-A081-31AA3B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995E0-4EC6-4E1D-8079-E20E519F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7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A5B43-0661-4F3F-B3DA-CC863273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437B8-9C09-4755-919E-9FB31C97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59F0-DD15-4007-885F-A1574271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82B2-744D-48E4-A796-CF95E860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D21A-36F2-438F-B174-6BF39E75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EC24-E7FA-4613-B5E8-CA9542A8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8723E-BD91-46FF-A991-1793AC23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C1D3B-DDE3-4F33-A225-BD87A9AE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2329A-49F1-4ED2-A91B-8F11F3D4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06D7-A0E4-45E4-9686-C00D95EF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B2B4E-E0CB-4E69-A744-DD24B9BB0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82DC4-BCD7-4C0E-A1D7-9022AC31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83144-3E75-48B9-BBF1-FED09672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B75B3-9C1C-44F8-A3A7-94E621F7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2DA0-36AB-4AD0-B6D7-11F9609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B2973-F941-479F-8054-A016D48A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4EDF-CC6A-430A-A2BA-FB88A383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03F8-9CC0-470A-8EE9-FC5F8F42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5F63-85FF-45BF-AD52-649A5B85BBE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9F52-DF87-477C-84E9-6DB1F6AFE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DEF6-184E-4187-A3BC-FFDA59598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7C53-60F7-4AA3-9225-B05BE737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7E6C857A-D95A-4FD0-BAEA-D2616CB2C701}"/>
              </a:ext>
            </a:extLst>
          </p:cNvPr>
          <p:cNvSpPr/>
          <p:nvPr/>
        </p:nvSpPr>
        <p:spPr>
          <a:xfrm>
            <a:off x="7593559" y="3129812"/>
            <a:ext cx="1729849" cy="74734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Vaccinated</a:t>
            </a: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E1E5BCA8-6718-4953-BC52-ED4A32F0CDFA}"/>
              </a:ext>
            </a:extLst>
          </p:cNvPr>
          <p:cNvSpPr/>
          <p:nvPr/>
        </p:nvSpPr>
        <p:spPr>
          <a:xfrm>
            <a:off x="5231075" y="1078219"/>
            <a:ext cx="1729849" cy="74734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21ED4313-2B6C-4A99-921E-CE1482F2B8AF}"/>
              </a:ext>
            </a:extLst>
          </p:cNvPr>
          <p:cNvSpPr/>
          <p:nvPr/>
        </p:nvSpPr>
        <p:spPr>
          <a:xfrm>
            <a:off x="2868593" y="3129812"/>
            <a:ext cx="1729849" cy="74734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057E1-D5BB-41F1-9D62-DED868207C45}"/>
              </a:ext>
            </a:extLst>
          </p:cNvPr>
          <p:cNvSpPr txBox="1"/>
          <p:nvPr/>
        </p:nvSpPr>
        <p:spPr>
          <a:xfrm>
            <a:off x="5912005" y="37052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4043F-9F1B-4AFD-8B7C-41B98BDE5891}"/>
              </a:ext>
            </a:extLst>
          </p:cNvPr>
          <p:cNvSpPr txBox="1"/>
          <p:nvPr/>
        </p:nvSpPr>
        <p:spPr>
          <a:xfrm>
            <a:off x="7099069" y="2304396"/>
            <a:ext cx="52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5DF-945A-4BFA-B0DF-9D17B9FE5E4A}"/>
              </a:ext>
            </a:extLst>
          </p:cNvPr>
          <p:cNvCxnSpPr>
            <a:cxnSpLocks/>
          </p:cNvCxnSpPr>
          <p:nvPr/>
        </p:nvCxnSpPr>
        <p:spPr>
          <a:xfrm flipV="1">
            <a:off x="4032780" y="1825565"/>
            <a:ext cx="1198295" cy="130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01FA6A-746B-496C-AFA7-F74C5AA095BD}"/>
              </a:ext>
            </a:extLst>
          </p:cNvPr>
          <p:cNvCxnSpPr>
            <a:cxnSpLocks/>
          </p:cNvCxnSpPr>
          <p:nvPr/>
        </p:nvCxnSpPr>
        <p:spPr>
          <a:xfrm flipH="1">
            <a:off x="3467505" y="1221971"/>
            <a:ext cx="1763570" cy="190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C66307-5E98-412C-B97F-471AB56E9167}"/>
              </a:ext>
            </a:extLst>
          </p:cNvPr>
          <p:cNvCxnSpPr>
            <a:cxnSpLocks/>
          </p:cNvCxnSpPr>
          <p:nvPr/>
        </p:nvCxnSpPr>
        <p:spPr>
          <a:xfrm flipH="1" flipV="1">
            <a:off x="6960924" y="1848312"/>
            <a:ext cx="1322988" cy="128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77B00-F090-450E-924D-4195B12D9922}"/>
              </a:ext>
            </a:extLst>
          </p:cNvPr>
          <p:cNvCxnSpPr>
            <a:cxnSpLocks/>
          </p:cNvCxnSpPr>
          <p:nvPr/>
        </p:nvCxnSpPr>
        <p:spPr>
          <a:xfrm>
            <a:off x="6960924" y="1221971"/>
            <a:ext cx="1867190" cy="190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357904-A677-45BA-93D7-8B01EE957946}"/>
              </a:ext>
            </a:extLst>
          </p:cNvPr>
          <p:cNvSpPr txBox="1"/>
          <p:nvPr/>
        </p:nvSpPr>
        <p:spPr>
          <a:xfrm>
            <a:off x="3949577" y="18511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98431D-13A7-46BC-91CA-9FDF97FB1E69}"/>
              </a:ext>
            </a:extLst>
          </p:cNvPr>
          <p:cNvSpPr txBox="1"/>
          <p:nvPr/>
        </p:nvSpPr>
        <p:spPr>
          <a:xfrm>
            <a:off x="7833818" y="184831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DCA39F-7A15-4CC7-BF77-227AF5C5F3D4}"/>
              </a:ext>
            </a:extLst>
          </p:cNvPr>
          <p:cNvSpPr txBox="1"/>
          <p:nvPr/>
        </p:nvSpPr>
        <p:spPr>
          <a:xfrm>
            <a:off x="4643005" y="23043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37E0895-3D52-4415-BAF6-81AEF90C69F7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4598443" y="1825565"/>
            <a:ext cx="1497557" cy="1304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603F83-8C33-4D83-A712-5D19C75F06BE}"/>
                  </a:ext>
                </a:extLst>
              </p:cNvPr>
              <p:cNvSpPr txBox="1"/>
              <p:nvPr/>
            </p:nvSpPr>
            <p:spPr>
              <a:xfrm>
                <a:off x="5450126" y="2585677"/>
                <a:ext cx="127850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603F83-8C33-4D83-A712-5D19C75F0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26" y="2585677"/>
                <a:ext cx="1278508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3BEB2C2-BC25-45BD-9C6F-30265932785C}"/>
              </a:ext>
            </a:extLst>
          </p:cNvPr>
          <p:cNvCxnSpPr>
            <a:stCxn id="119" idx="2"/>
            <a:endCxn id="115" idx="2"/>
          </p:cNvCxnSpPr>
          <p:nvPr/>
        </p:nvCxnSpPr>
        <p:spPr>
          <a:xfrm rot="16200000" flipH="1">
            <a:off x="6096001" y="1514675"/>
            <a:ext cx="12700" cy="47249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5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Mah</dc:creator>
  <cp:lastModifiedBy>Jonathan Mah</cp:lastModifiedBy>
  <cp:revision>17</cp:revision>
  <dcterms:created xsi:type="dcterms:W3CDTF">2018-04-23T23:48:56Z</dcterms:created>
  <dcterms:modified xsi:type="dcterms:W3CDTF">2018-08-17T22:53:23Z</dcterms:modified>
</cp:coreProperties>
</file>