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422" r:id="rId2"/>
    <p:sldId id="423" r:id="rId3"/>
    <p:sldId id="462" r:id="rId4"/>
    <p:sldId id="463" r:id="rId5"/>
    <p:sldId id="464" r:id="rId6"/>
    <p:sldId id="466" r:id="rId7"/>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D2232E"/>
    <a:srgbClr val="393F7C"/>
    <a:srgbClr val="000000"/>
    <a:srgbClr val="5AB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varScale="1">
        <p:scale>
          <a:sx n="25" d="100"/>
          <a:sy n="25" d="100"/>
        </p:scale>
        <p:origin x="10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A6CF20FF-60E9-4CE2-99E8-B87243C6BBB8}"/>
    <pc:docChg chg="undo custSel addSld delSld">
      <pc:chgData name="Jonathan Mah" userId="5261b2f2f3e51194" providerId="LiveId" clId="{A6CF20FF-60E9-4CE2-99E8-B87243C6BBB8}" dt="2023-11-02T14:17:48.650" v="7" actId="47"/>
      <pc:docMkLst>
        <pc:docMk/>
      </pc:docMkLst>
      <pc:sldChg chg="del">
        <pc:chgData name="Jonathan Mah" userId="5261b2f2f3e51194" providerId="LiveId" clId="{A6CF20FF-60E9-4CE2-99E8-B87243C6BBB8}" dt="2023-11-02T14:17:26.220" v="2" actId="47"/>
        <pc:sldMkLst>
          <pc:docMk/>
          <pc:sldMk cId="2548783154" sldId="412"/>
        </pc:sldMkLst>
      </pc:sldChg>
      <pc:sldChg chg="del">
        <pc:chgData name="Jonathan Mah" userId="5261b2f2f3e51194" providerId="LiveId" clId="{A6CF20FF-60E9-4CE2-99E8-B87243C6BBB8}" dt="2023-11-02T14:17:39.205" v="5" actId="47"/>
        <pc:sldMkLst>
          <pc:docMk/>
          <pc:sldMk cId="3979493213" sldId="413"/>
        </pc:sldMkLst>
      </pc:sldChg>
      <pc:sldChg chg="del">
        <pc:chgData name="Jonathan Mah" userId="5261b2f2f3e51194" providerId="LiveId" clId="{A6CF20FF-60E9-4CE2-99E8-B87243C6BBB8}" dt="2023-11-02T14:17:39.205" v="5" actId="47"/>
        <pc:sldMkLst>
          <pc:docMk/>
          <pc:sldMk cId="3956265726" sldId="414"/>
        </pc:sldMkLst>
      </pc:sldChg>
      <pc:sldChg chg="del">
        <pc:chgData name="Jonathan Mah" userId="5261b2f2f3e51194" providerId="LiveId" clId="{A6CF20FF-60E9-4CE2-99E8-B87243C6BBB8}" dt="2023-11-02T14:17:25.673" v="0" actId="47"/>
        <pc:sldMkLst>
          <pc:docMk/>
          <pc:sldMk cId="3952196035" sldId="420"/>
        </pc:sldMkLst>
      </pc:sldChg>
      <pc:sldChg chg="add del">
        <pc:chgData name="Jonathan Mah" userId="5261b2f2f3e51194" providerId="LiveId" clId="{A6CF20FF-60E9-4CE2-99E8-B87243C6BBB8}" dt="2023-11-02T14:17:28.838" v="4" actId="47"/>
        <pc:sldMkLst>
          <pc:docMk/>
          <pc:sldMk cId="29572235" sldId="422"/>
        </pc:sldMkLst>
      </pc:sldChg>
      <pc:sldChg chg="del">
        <pc:chgData name="Jonathan Mah" userId="5261b2f2f3e51194" providerId="LiveId" clId="{A6CF20FF-60E9-4CE2-99E8-B87243C6BBB8}" dt="2023-11-02T14:17:48.650" v="7" actId="47"/>
        <pc:sldMkLst>
          <pc:docMk/>
          <pc:sldMk cId="3690159507" sldId="425"/>
        </pc:sldMkLst>
      </pc:sldChg>
      <pc:sldChg chg="del">
        <pc:chgData name="Jonathan Mah" userId="5261b2f2f3e51194" providerId="LiveId" clId="{A6CF20FF-60E9-4CE2-99E8-B87243C6BBB8}" dt="2023-11-02T14:17:39.205" v="5" actId="47"/>
        <pc:sldMkLst>
          <pc:docMk/>
          <pc:sldMk cId="3701550022" sldId="427"/>
        </pc:sldMkLst>
      </pc:sldChg>
      <pc:sldChg chg="del">
        <pc:chgData name="Jonathan Mah" userId="5261b2f2f3e51194" providerId="LiveId" clId="{A6CF20FF-60E9-4CE2-99E8-B87243C6BBB8}" dt="2023-11-02T14:17:39.205" v="5" actId="47"/>
        <pc:sldMkLst>
          <pc:docMk/>
          <pc:sldMk cId="2775238939" sldId="430"/>
        </pc:sldMkLst>
      </pc:sldChg>
      <pc:sldChg chg="del">
        <pc:chgData name="Jonathan Mah" userId="5261b2f2f3e51194" providerId="LiveId" clId="{A6CF20FF-60E9-4CE2-99E8-B87243C6BBB8}" dt="2023-11-02T14:17:39.205" v="5" actId="47"/>
        <pc:sldMkLst>
          <pc:docMk/>
          <pc:sldMk cId="1679589188" sldId="432"/>
        </pc:sldMkLst>
      </pc:sldChg>
      <pc:sldChg chg="del">
        <pc:chgData name="Jonathan Mah" userId="5261b2f2f3e51194" providerId="LiveId" clId="{A6CF20FF-60E9-4CE2-99E8-B87243C6BBB8}" dt="2023-11-02T14:17:39.205" v="5" actId="47"/>
        <pc:sldMkLst>
          <pc:docMk/>
          <pc:sldMk cId="1330139619" sldId="433"/>
        </pc:sldMkLst>
      </pc:sldChg>
      <pc:sldChg chg="del">
        <pc:chgData name="Jonathan Mah" userId="5261b2f2f3e51194" providerId="LiveId" clId="{A6CF20FF-60E9-4CE2-99E8-B87243C6BBB8}" dt="2023-11-02T14:17:39.205" v="5" actId="47"/>
        <pc:sldMkLst>
          <pc:docMk/>
          <pc:sldMk cId="777357300" sldId="434"/>
        </pc:sldMkLst>
      </pc:sldChg>
      <pc:sldChg chg="del">
        <pc:chgData name="Jonathan Mah" userId="5261b2f2f3e51194" providerId="LiveId" clId="{A6CF20FF-60E9-4CE2-99E8-B87243C6BBB8}" dt="2023-11-02T14:17:39.205" v="5" actId="47"/>
        <pc:sldMkLst>
          <pc:docMk/>
          <pc:sldMk cId="2611612387" sldId="435"/>
        </pc:sldMkLst>
      </pc:sldChg>
      <pc:sldChg chg="del">
        <pc:chgData name="Jonathan Mah" userId="5261b2f2f3e51194" providerId="LiveId" clId="{A6CF20FF-60E9-4CE2-99E8-B87243C6BBB8}" dt="2023-11-02T14:17:39.205" v="5" actId="47"/>
        <pc:sldMkLst>
          <pc:docMk/>
          <pc:sldMk cId="1025585485" sldId="438"/>
        </pc:sldMkLst>
      </pc:sldChg>
      <pc:sldChg chg="del">
        <pc:chgData name="Jonathan Mah" userId="5261b2f2f3e51194" providerId="LiveId" clId="{A6CF20FF-60E9-4CE2-99E8-B87243C6BBB8}" dt="2023-11-02T14:17:39.205" v="5" actId="47"/>
        <pc:sldMkLst>
          <pc:docMk/>
          <pc:sldMk cId="946828120" sldId="439"/>
        </pc:sldMkLst>
      </pc:sldChg>
      <pc:sldChg chg="del">
        <pc:chgData name="Jonathan Mah" userId="5261b2f2f3e51194" providerId="LiveId" clId="{A6CF20FF-60E9-4CE2-99E8-B87243C6BBB8}" dt="2023-11-02T14:17:39.205" v="5" actId="47"/>
        <pc:sldMkLst>
          <pc:docMk/>
          <pc:sldMk cId="2893417591" sldId="442"/>
        </pc:sldMkLst>
      </pc:sldChg>
      <pc:sldChg chg="del">
        <pc:chgData name="Jonathan Mah" userId="5261b2f2f3e51194" providerId="LiveId" clId="{A6CF20FF-60E9-4CE2-99E8-B87243C6BBB8}" dt="2023-11-02T14:17:39.205" v="5" actId="47"/>
        <pc:sldMkLst>
          <pc:docMk/>
          <pc:sldMk cId="1308277891" sldId="446"/>
        </pc:sldMkLst>
      </pc:sldChg>
      <pc:sldChg chg="del">
        <pc:chgData name="Jonathan Mah" userId="5261b2f2f3e51194" providerId="LiveId" clId="{A6CF20FF-60E9-4CE2-99E8-B87243C6BBB8}" dt="2023-11-02T14:17:39.205" v="5" actId="47"/>
        <pc:sldMkLst>
          <pc:docMk/>
          <pc:sldMk cId="3124893641" sldId="448"/>
        </pc:sldMkLst>
      </pc:sldChg>
      <pc:sldChg chg="del">
        <pc:chgData name="Jonathan Mah" userId="5261b2f2f3e51194" providerId="LiveId" clId="{A6CF20FF-60E9-4CE2-99E8-B87243C6BBB8}" dt="2023-11-02T14:17:39.205" v="5" actId="47"/>
        <pc:sldMkLst>
          <pc:docMk/>
          <pc:sldMk cId="3271002948" sldId="449"/>
        </pc:sldMkLst>
      </pc:sldChg>
      <pc:sldChg chg="del">
        <pc:chgData name="Jonathan Mah" userId="5261b2f2f3e51194" providerId="LiveId" clId="{A6CF20FF-60E9-4CE2-99E8-B87243C6BBB8}" dt="2023-11-02T14:17:39.205" v="5" actId="47"/>
        <pc:sldMkLst>
          <pc:docMk/>
          <pc:sldMk cId="454695809" sldId="450"/>
        </pc:sldMkLst>
      </pc:sldChg>
      <pc:sldChg chg="del">
        <pc:chgData name="Jonathan Mah" userId="5261b2f2f3e51194" providerId="LiveId" clId="{A6CF20FF-60E9-4CE2-99E8-B87243C6BBB8}" dt="2023-11-02T14:17:39.205" v="5" actId="47"/>
        <pc:sldMkLst>
          <pc:docMk/>
          <pc:sldMk cId="2356087699" sldId="451"/>
        </pc:sldMkLst>
      </pc:sldChg>
      <pc:sldChg chg="del">
        <pc:chgData name="Jonathan Mah" userId="5261b2f2f3e51194" providerId="LiveId" clId="{A6CF20FF-60E9-4CE2-99E8-B87243C6BBB8}" dt="2023-11-02T14:17:39.205" v="5" actId="47"/>
        <pc:sldMkLst>
          <pc:docMk/>
          <pc:sldMk cId="1287624721" sldId="452"/>
        </pc:sldMkLst>
      </pc:sldChg>
      <pc:sldChg chg="del">
        <pc:chgData name="Jonathan Mah" userId="5261b2f2f3e51194" providerId="LiveId" clId="{A6CF20FF-60E9-4CE2-99E8-B87243C6BBB8}" dt="2023-11-02T14:17:39.205" v="5" actId="47"/>
        <pc:sldMkLst>
          <pc:docMk/>
          <pc:sldMk cId="3734765804" sldId="453"/>
        </pc:sldMkLst>
      </pc:sldChg>
      <pc:sldChg chg="del">
        <pc:chgData name="Jonathan Mah" userId="5261b2f2f3e51194" providerId="LiveId" clId="{A6CF20FF-60E9-4CE2-99E8-B87243C6BBB8}" dt="2023-11-02T14:17:26.062" v="1" actId="47"/>
        <pc:sldMkLst>
          <pc:docMk/>
          <pc:sldMk cId="1313585543" sldId="454"/>
        </pc:sldMkLst>
      </pc:sldChg>
      <pc:sldChg chg="del">
        <pc:chgData name="Jonathan Mah" userId="5261b2f2f3e51194" providerId="LiveId" clId="{A6CF20FF-60E9-4CE2-99E8-B87243C6BBB8}" dt="2023-11-02T14:17:39.205" v="5" actId="47"/>
        <pc:sldMkLst>
          <pc:docMk/>
          <pc:sldMk cId="1767038063" sldId="455"/>
        </pc:sldMkLst>
      </pc:sldChg>
      <pc:sldChg chg="del">
        <pc:chgData name="Jonathan Mah" userId="5261b2f2f3e51194" providerId="LiveId" clId="{A6CF20FF-60E9-4CE2-99E8-B87243C6BBB8}" dt="2023-11-02T14:17:39.205" v="5" actId="47"/>
        <pc:sldMkLst>
          <pc:docMk/>
          <pc:sldMk cId="2098746185" sldId="456"/>
        </pc:sldMkLst>
      </pc:sldChg>
      <pc:sldChg chg="del">
        <pc:chgData name="Jonathan Mah" userId="5261b2f2f3e51194" providerId="LiveId" clId="{A6CF20FF-60E9-4CE2-99E8-B87243C6BBB8}" dt="2023-11-02T14:17:39.205" v="5" actId="47"/>
        <pc:sldMkLst>
          <pc:docMk/>
          <pc:sldMk cId="3606136103" sldId="457"/>
        </pc:sldMkLst>
      </pc:sldChg>
      <pc:sldChg chg="del">
        <pc:chgData name="Jonathan Mah" userId="5261b2f2f3e51194" providerId="LiveId" clId="{A6CF20FF-60E9-4CE2-99E8-B87243C6BBB8}" dt="2023-11-02T14:17:39.205" v="5" actId="47"/>
        <pc:sldMkLst>
          <pc:docMk/>
          <pc:sldMk cId="2839755505" sldId="458"/>
        </pc:sldMkLst>
      </pc:sldChg>
      <pc:sldChg chg="del">
        <pc:chgData name="Jonathan Mah" userId="5261b2f2f3e51194" providerId="LiveId" clId="{A6CF20FF-60E9-4CE2-99E8-B87243C6BBB8}" dt="2023-11-02T14:17:39.205" v="5" actId="47"/>
        <pc:sldMkLst>
          <pc:docMk/>
          <pc:sldMk cId="3270000141" sldId="459"/>
        </pc:sldMkLst>
      </pc:sldChg>
      <pc:sldChg chg="del">
        <pc:chgData name="Jonathan Mah" userId="5261b2f2f3e51194" providerId="LiveId" clId="{A6CF20FF-60E9-4CE2-99E8-B87243C6BBB8}" dt="2023-11-02T14:17:39.205" v="5" actId="47"/>
        <pc:sldMkLst>
          <pc:docMk/>
          <pc:sldMk cId="1334374382" sldId="460"/>
        </pc:sldMkLst>
      </pc:sldChg>
      <pc:sldChg chg="del">
        <pc:chgData name="Jonathan Mah" userId="5261b2f2f3e51194" providerId="LiveId" clId="{A6CF20FF-60E9-4CE2-99E8-B87243C6BBB8}" dt="2023-11-02T14:17:39.205" v="5" actId="47"/>
        <pc:sldMkLst>
          <pc:docMk/>
          <pc:sldMk cId="603531214" sldId="461"/>
        </pc:sldMkLst>
      </pc:sldChg>
      <pc:sldChg chg="del">
        <pc:chgData name="Jonathan Mah" userId="5261b2f2f3e51194" providerId="LiveId" clId="{A6CF20FF-60E9-4CE2-99E8-B87243C6BBB8}" dt="2023-11-02T14:17:48.228" v="6" actId="47"/>
        <pc:sldMkLst>
          <pc:docMk/>
          <pc:sldMk cId="1236432807" sldId="4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11/2/2023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1</a:t>
            </a:fld>
            <a:endParaRPr lang="en-US"/>
          </a:p>
        </p:txBody>
      </p:sp>
    </p:spTree>
    <p:extLst>
      <p:ext uri="{BB962C8B-B14F-4D97-AF65-F5344CB8AC3E}">
        <p14:creationId xmlns:p14="http://schemas.microsoft.com/office/powerpoint/2010/main" val="125381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11/2/2023</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Present</a:t>
            </a:r>
          </a:p>
        </p:txBody>
      </p:sp>
    </p:spTree>
    <p:extLst>
      <p:ext uri="{BB962C8B-B14F-4D97-AF65-F5344CB8AC3E}">
        <p14:creationId xmlns:p14="http://schemas.microsoft.com/office/powerpoint/2010/main" val="353646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875499" y="38663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769871" y="37970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4159708" y="86516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8151065" y="86516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518755" y="39059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807579" y="85823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5016047" y="48828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580920" y="48828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902433" y="62790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557491" y="48828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950329" y="78990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501975" y="48828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5151826" y="59359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5339371" y="69508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778761" y="48828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7089717" y="54648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7376976" y="60062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491415" y="48828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9162122" y="71756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843575" y="77371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784858" y="48828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557078" y="80220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982888" y="67076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603758" y="48828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593570" y="63100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771367" y="78632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Present</a:t>
            </a:r>
          </a:p>
        </p:txBody>
      </p:sp>
    </p:spTree>
    <p:extLst>
      <p:ext uri="{BB962C8B-B14F-4D97-AF65-F5344CB8AC3E}">
        <p14:creationId xmlns:p14="http://schemas.microsoft.com/office/powerpoint/2010/main" val="417077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387328" y="1202642"/>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148871" y="1279769"/>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969208" y="5870303"/>
            <a:ext cx="5944805"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960565" y="5870304"/>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107914" y="1242122"/>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115992" y="5914188"/>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4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825547" y="21015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390420" y="21015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711933" y="34977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366991" y="21015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759829" y="51177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311475" y="21015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961326" y="31546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5148871" y="41695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588261" y="21015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899217" y="26835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7186476" y="32249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300915" y="21015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971622" y="43943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653075" y="49558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594358" y="21015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366578" y="52407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792388" y="39263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413258" y="21015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277232" y="3325985"/>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106326" y="5081977"/>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grpSp>
        <p:nvGrpSpPr>
          <p:cNvPr id="2" name="Group 1">
            <a:extLst>
              <a:ext uri="{FF2B5EF4-FFF2-40B4-BE49-F238E27FC236}">
                <a16:creationId xmlns:a16="http://schemas.microsoft.com/office/drawing/2014/main" id="{40173173-43FE-D4DC-4223-DE75FFD28587}"/>
              </a:ext>
            </a:extLst>
          </p:cNvPr>
          <p:cNvGrpSpPr/>
          <p:nvPr/>
        </p:nvGrpSpPr>
        <p:grpSpPr>
          <a:xfrm>
            <a:off x="5952386" y="17574679"/>
            <a:ext cx="3445305" cy="5168503"/>
            <a:chOff x="8592819" y="6661348"/>
            <a:chExt cx="1752600" cy="2730103"/>
          </a:xfrm>
        </p:grpSpPr>
        <p:pic>
          <p:nvPicPr>
            <p:cNvPr id="3" name="Picture 2">
              <a:extLst>
                <a:ext uri="{FF2B5EF4-FFF2-40B4-BE49-F238E27FC236}">
                  <a16:creationId xmlns:a16="http://schemas.microsoft.com/office/drawing/2014/main" id="{8726723E-41B9-6F61-AD61-8929A9C0E23F}"/>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29" name="Rectangle: Rounded Corners 28">
              <a:extLst>
                <a:ext uri="{FF2B5EF4-FFF2-40B4-BE49-F238E27FC236}">
                  <a16:creationId xmlns:a16="http://schemas.microsoft.com/office/drawing/2014/main" id="{787D3F54-FEC3-60FC-F036-92DCAF5E2286}"/>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Connector 30">
            <a:extLst>
              <a:ext uri="{FF2B5EF4-FFF2-40B4-BE49-F238E27FC236}">
                <a16:creationId xmlns:a16="http://schemas.microsoft.com/office/drawing/2014/main" id="{34600B8B-A4A7-6E80-AE03-EC6325B9E0EB}"/>
              </a:ext>
            </a:extLst>
          </p:cNvPr>
          <p:cNvCxnSpPr/>
          <p:nvPr/>
        </p:nvCxnSpPr>
        <p:spPr>
          <a:xfrm>
            <a:off x="6450531" y="20034181"/>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F6C180E-CD06-1912-410C-C5FF155254A9}"/>
              </a:ext>
            </a:extLst>
          </p:cNvPr>
          <p:cNvCxnSpPr/>
          <p:nvPr/>
        </p:nvCxnSpPr>
        <p:spPr>
          <a:xfrm>
            <a:off x="6450531" y="20539670"/>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3BF12-DF25-AE27-4690-65421EF2A903}"/>
              </a:ext>
            </a:extLst>
          </p:cNvPr>
          <p:cNvCxnSpPr/>
          <p:nvPr/>
        </p:nvCxnSpPr>
        <p:spPr>
          <a:xfrm>
            <a:off x="6450531" y="21092037"/>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5E4DA-606A-876D-B59E-976B6E5089B4}"/>
              </a:ext>
            </a:extLst>
          </p:cNvPr>
          <p:cNvCxnSpPr/>
          <p:nvPr/>
        </p:nvCxnSpPr>
        <p:spPr>
          <a:xfrm>
            <a:off x="6450531" y="21644406"/>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73120C0-63FD-5D51-C773-D6DCA6EC1636}"/>
              </a:ext>
            </a:extLst>
          </p:cNvPr>
          <p:cNvCxnSpPr/>
          <p:nvPr/>
        </p:nvCxnSpPr>
        <p:spPr>
          <a:xfrm>
            <a:off x="6450531" y="22134345"/>
            <a:ext cx="251657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5E326A8-C905-FC9F-0BAF-4A957BB453D2}"/>
              </a:ext>
            </a:extLst>
          </p:cNvPr>
          <p:cNvGrpSpPr/>
          <p:nvPr/>
        </p:nvGrpSpPr>
        <p:grpSpPr>
          <a:xfrm>
            <a:off x="9934378" y="17574679"/>
            <a:ext cx="3445305" cy="5168503"/>
            <a:chOff x="8592819" y="6661348"/>
            <a:chExt cx="1752600" cy="2730103"/>
          </a:xfrm>
        </p:grpSpPr>
        <p:pic>
          <p:nvPicPr>
            <p:cNvPr id="37" name="Picture 36">
              <a:extLst>
                <a:ext uri="{FF2B5EF4-FFF2-40B4-BE49-F238E27FC236}">
                  <a16:creationId xmlns:a16="http://schemas.microsoft.com/office/drawing/2014/main" id="{9EF8714D-B380-EAC8-89B3-FE0C9558354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38" name="Rectangle: Rounded Corners 37">
              <a:extLst>
                <a:ext uri="{FF2B5EF4-FFF2-40B4-BE49-F238E27FC236}">
                  <a16:creationId xmlns:a16="http://schemas.microsoft.com/office/drawing/2014/main" id="{CDAC3F5F-0D6A-0954-7807-24CB042C6DE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9" name="Straight Connector 38">
            <a:extLst>
              <a:ext uri="{FF2B5EF4-FFF2-40B4-BE49-F238E27FC236}">
                <a16:creationId xmlns:a16="http://schemas.microsoft.com/office/drawing/2014/main" id="{E0C59B68-5405-547E-5EE3-86C768BB60F3}"/>
              </a:ext>
            </a:extLst>
          </p:cNvPr>
          <p:cNvCxnSpPr/>
          <p:nvPr/>
        </p:nvCxnSpPr>
        <p:spPr>
          <a:xfrm>
            <a:off x="10432523" y="20034181"/>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7018CB9-ED01-892B-B94F-F277B7A7626F}"/>
              </a:ext>
            </a:extLst>
          </p:cNvPr>
          <p:cNvCxnSpPr/>
          <p:nvPr/>
        </p:nvCxnSpPr>
        <p:spPr>
          <a:xfrm>
            <a:off x="10432523" y="20539670"/>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9D57744-4903-3E78-BF87-A58EF99A98E3}"/>
              </a:ext>
            </a:extLst>
          </p:cNvPr>
          <p:cNvCxnSpPr/>
          <p:nvPr/>
        </p:nvCxnSpPr>
        <p:spPr>
          <a:xfrm>
            <a:off x="10432523" y="21092037"/>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BA4C6-1980-8952-58CF-6EEE839A3112}"/>
              </a:ext>
            </a:extLst>
          </p:cNvPr>
          <p:cNvCxnSpPr/>
          <p:nvPr/>
        </p:nvCxnSpPr>
        <p:spPr>
          <a:xfrm>
            <a:off x="10432523" y="21644406"/>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DAD124D-A76D-6750-AC67-0875B3637D40}"/>
              </a:ext>
            </a:extLst>
          </p:cNvPr>
          <p:cNvCxnSpPr/>
          <p:nvPr/>
        </p:nvCxnSpPr>
        <p:spPr>
          <a:xfrm>
            <a:off x="10432523" y="22134345"/>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4E934E3-AF88-23B1-24DD-7D65A402DF11}"/>
              </a:ext>
            </a:extLst>
          </p:cNvPr>
          <p:cNvGrpSpPr/>
          <p:nvPr/>
        </p:nvGrpSpPr>
        <p:grpSpPr>
          <a:xfrm>
            <a:off x="13972258" y="17574679"/>
            <a:ext cx="3445305" cy="5168503"/>
            <a:chOff x="8592819" y="6661348"/>
            <a:chExt cx="1752600" cy="2730103"/>
          </a:xfrm>
        </p:grpSpPr>
        <p:pic>
          <p:nvPicPr>
            <p:cNvPr id="45" name="Picture 44">
              <a:extLst>
                <a:ext uri="{FF2B5EF4-FFF2-40B4-BE49-F238E27FC236}">
                  <a16:creationId xmlns:a16="http://schemas.microsoft.com/office/drawing/2014/main" id="{53258032-9CB7-C1DD-213B-995028CC380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46" name="Rectangle: Rounded Corners 45">
              <a:extLst>
                <a:ext uri="{FF2B5EF4-FFF2-40B4-BE49-F238E27FC236}">
                  <a16:creationId xmlns:a16="http://schemas.microsoft.com/office/drawing/2014/main" id="{E478CABB-DD7A-C9A2-EA87-F7B98B46558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7" name="Straight Connector 46">
            <a:extLst>
              <a:ext uri="{FF2B5EF4-FFF2-40B4-BE49-F238E27FC236}">
                <a16:creationId xmlns:a16="http://schemas.microsoft.com/office/drawing/2014/main" id="{5F08DB6D-603C-EA14-5FFB-0EC2ED3700E9}"/>
              </a:ext>
            </a:extLst>
          </p:cNvPr>
          <p:cNvCxnSpPr/>
          <p:nvPr/>
        </p:nvCxnSpPr>
        <p:spPr>
          <a:xfrm>
            <a:off x="14470403" y="20034181"/>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8F82BE-E298-EB89-2B12-E67330C48728}"/>
              </a:ext>
            </a:extLst>
          </p:cNvPr>
          <p:cNvCxnSpPr/>
          <p:nvPr/>
        </p:nvCxnSpPr>
        <p:spPr>
          <a:xfrm>
            <a:off x="14470403" y="20539670"/>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C9BB3E-2F79-34ED-39E7-F0E04AEC27B4}"/>
              </a:ext>
            </a:extLst>
          </p:cNvPr>
          <p:cNvCxnSpPr/>
          <p:nvPr/>
        </p:nvCxnSpPr>
        <p:spPr>
          <a:xfrm>
            <a:off x="14470403" y="21092037"/>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F938EA-0841-96E9-91AC-6559B2B41220}"/>
              </a:ext>
            </a:extLst>
          </p:cNvPr>
          <p:cNvCxnSpPr/>
          <p:nvPr/>
        </p:nvCxnSpPr>
        <p:spPr>
          <a:xfrm>
            <a:off x="14470403" y="21644406"/>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3539B81-49AC-BFEB-CA42-07EFAF9E89D5}"/>
              </a:ext>
            </a:extLst>
          </p:cNvPr>
          <p:cNvCxnSpPr/>
          <p:nvPr/>
        </p:nvCxnSpPr>
        <p:spPr>
          <a:xfrm>
            <a:off x="14470403" y="22134345"/>
            <a:ext cx="251657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68A787-9EFA-DF1B-6E36-2C6E9D162BB7}"/>
              </a:ext>
            </a:extLst>
          </p:cNvPr>
          <p:cNvCxnSpPr>
            <a:cxnSpLocks/>
            <a:stCxn id="3" idx="0"/>
          </p:cNvCxnSpPr>
          <p:nvPr/>
        </p:nvCxnSpPr>
        <p:spPr>
          <a:xfrm flipV="1">
            <a:off x="7675039" y="16744103"/>
            <a:ext cx="1292062" cy="830576"/>
          </a:xfrm>
          <a:prstGeom prst="straightConnector1">
            <a:avLst/>
          </a:prstGeom>
          <a:ln w="152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233FD1-F472-F682-9526-4F4A0C9A1B07}"/>
              </a:ext>
            </a:extLst>
          </p:cNvPr>
          <p:cNvCxnSpPr>
            <a:cxnSpLocks/>
            <a:stCxn id="37" idx="0"/>
          </p:cNvCxnSpPr>
          <p:nvPr/>
        </p:nvCxnSpPr>
        <p:spPr>
          <a:xfrm flipV="1">
            <a:off x="11657031" y="16744103"/>
            <a:ext cx="0" cy="830576"/>
          </a:xfrm>
          <a:prstGeom prst="straightConnector1">
            <a:avLst/>
          </a:prstGeom>
          <a:ln w="152400">
            <a:solidFill>
              <a:srgbClr val="D2232E"/>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085343-7995-61C9-7391-9C2624D00D31}"/>
              </a:ext>
            </a:extLst>
          </p:cNvPr>
          <p:cNvCxnSpPr>
            <a:cxnSpLocks/>
            <a:stCxn id="45" idx="0"/>
          </p:cNvCxnSpPr>
          <p:nvPr/>
        </p:nvCxnSpPr>
        <p:spPr>
          <a:xfrm flipH="1" flipV="1">
            <a:off x="14185089" y="16849010"/>
            <a:ext cx="1509822" cy="725669"/>
          </a:xfrm>
          <a:prstGeom prst="straightConnector1">
            <a:avLst/>
          </a:prstGeom>
          <a:ln w="152400">
            <a:solidFill>
              <a:srgbClr val="393F7C"/>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descr="A black screen with white lines&#10;&#10;Description automatically generated">
            <a:extLst>
              <a:ext uri="{FF2B5EF4-FFF2-40B4-BE49-F238E27FC236}">
                <a16:creationId xmlns:a16="http://schemas.microsoft.com/office/drawing/2014/main" id="{3C0B7E32-710F-E108-313F-E696CC54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679" y="7311782"/>
            <a:ext cx="11818620" cy="8436593"/>
          </a:xfrm>
          <a:prstGeom prst="rect">
            <a:avLst/>
          </a:prstGeom>
        </p:spPr>
      </p:pic>
      <p:sp>
        <p:nvSpPr>
          <p:cNvPr id="61" name="TextBox 60">
            <a:extLst>
              <a:ext uri="{FF2B5EF4-FFF2-40B4-BE49-F238E27FC236}">
                <a16:creationId xmlns:a16="http://schemas.microsoft.com/office/drawing/2014/main" id="{34571BD2-BF7E-357D-C4D8-EFC0C336D9E6}"/>
              </a:ext>
            </a:extLst>
          </p:cNvPr>
          <p:cNvSpPr txBox="1"/>
          <p:nvPr/>
        </p:nvSpPr>
        <p:spPr>
          <a:xfrm>
            <a:off x="7157906" y="15822530"/>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Mutational Frequency</a:t>
            </a:r>
          </a:p>
        </p:txBody>
      </p:sp>
      <p:sp>
        <p:nvSpPr>
          <p:cNvPr id="62" name="TextBox 61">
            <a:extLst>
              <a:ext uri="{FF2B5EF4-FFF2-40B4-BE49-F238E27FC236}">
                <a16:creationId xmlns:a16="http://schemas.microsoft.com/office/drawing/2014/main" id="{DE7C7DA9-3BEA-0601-8EF2-7D064C78BBF9}"/>
              </a:ext>
            </a:extLst>
          </p:cNvPr>
          <p:cNvSpPr txBox="1"/>
          <p:nvPr/>
        </p:nvSpPr>
        <p:spPr>
          <a:xfrm rot="16200000">
            <a:off x="719068" y="11076057"/>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Proportion of variants</a:t>
            </a:r>
          </a:p>
        </p:txBody>
      </p:sp>
      <p:sp>
        <p:nvSpPr>
          <p:cNvPr id="63" name="TextBox 62">
            <a:extLst>
              <a:ext uri="{FF2B5EF4-FFF2-40B4-BE49-F238E27FC236}">
                <a16:creationId xmlns:a16="http://schemas.microsoft.com/office/drawing/2014/main" id="{06A9683A-2337-5ED7-A9B7-A12CCE6CFABF}"/>
              </a:ext>
            </a:extLst>
          </p:cNvPr>
          <p:cNvSpPr txBox="1"/>
          <p:nvPr/>
        </p:nvSpPr>
        <p:spPr>
          <a:xfrm>
            <a:off x="2173422" y="858815"/>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64" name="TextBox 63">
            <a:extLst>
              <a:ext uri="{FF2B5EF4-FFF2-40B4-BE49-F238E27FC236}">
                <a16:creationId xmlns:a16="http://schemas.microsoft.com/office/drawing/2014/main" id="{816B5378-46B2-B214-425A-D36F45E9232C}"/>
              </a:ext>
            </a:extLst>
          </p:cNvPr>
          <p:cNvSpPr txBox="1"/>
          <p:nvPr/>
        </p:nvSpPr>
        <p:spPr>
          <a:xfrm>
            <a:off x="2173422" y="7177969"/>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152501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173173-43FE-D4DC-4223-DE75FFD28587}"/>
              </a:ext>
            </a:extLst>
          </p:cNvPr>
          <p:cNvGrpSpPr/>
          <p:nvPr/>
        </p:nvGrpSpPr>
        <p:grpSpPr>
          <a:xfrm>
            <a:off x="8590173" y="503648"/>
            <a:ext cx="3445305" cy="5168503"/>
            <a:chOff x="8592819" y="6661348"/>
            <a:chExt cx="1752600" cy="2730103"/>
          </a:xfrm>
        </p:grpSpPr>
        <p:pic>
          <p:nvPicPr>
            <p:cNvPr id="3" name="Picture 2">
              <a:extLst>
                <a:ext uri="{FF2B5EF4-FFF2-40B4-BE49-F238E27FC236}">
                  <a16:creationId xmlns:a16="http://schemas.microsoft.com/office/drawing/2014/main" id="{8726723E-41B9-6F61-AD61-8929A9C0E23F}"/>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29" name="Rectangle: Rounded Corners 28">
              <a:extLst>
                <a:ext uri="{FF2B5EF4-FFF2-40B4-BE49-F238E27FC236}">
                  <a16:creationId xmlns:a16="http://schemas.microsoft.com/office/drawing/2014/main" id="{787D3F54-FEC3-60FC-F036-92DCAF5E2286}"/>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Connector 30">
            <a:extLst>
              <a:ext uri="{FF2B5EF4-FFF2-40B4-BE49-F238E27FC236}">
                <a16:creationId xmlns:a16="http://schemas.microsoft.com/office/drawing/2014/main" id="{34600B8B-A4A7-6E80-AE03-EC6325B9E0EB}"/>
              </a:ext>
            </a:extLst>
          </p:cNvPr>
          <p:cNvCxnSpPr/>
          <p:nvPr/>
        </p:nvCxnSpPr>
        <p:spPr>
          <a:xfrm>
            <a:off x="9088318" y="2963150"/>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F6C180E-CD06-1912-410C-C5FF155254A9}"/>
              </a:ext>
            </a:extLst>
          </p:cNvPr>
          <p:cNvCxnSpPr/>
          <p:nvPr/>
        </p:nvCxnSpPr>
        <p:spPr>
          <a:xfrm>
            <a:off x="9088318" y="3468639"/>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3BF12-DF25-AE27-4690-65421EF2A903}"/>
              </a:ext>
            </a:extLst>
          </p:cNvPr>
          <p:cNvCxnSpPr/>
          <p:nvPr/>
        </p:nvCxnSpPr>
        <p:spPr>
          <a:xfrm>
            <a:off x="9088318" y="4021006"/>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5E4DA-606A-876D-B59E-976B6E5089B4}"/>
              </a:ext>
            </a:extLst>
          </p:cNvPr>
          <p:cNvCxnSpPr/>
          <p:nvPr/>
        </p:nvCxnSpPr>
        <p:spPr>
          <a:xfrm>
            <a:off x="9088318" y="4573375"/>
            <a:ext cx="2516570" cy="0"/>
          </a:xfrm>
          <a:prstGeom prst="line">
            <a:avLst/>
          </a:prstGeom>
          <a:ln w="1143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73120C0-63FD-5D51-C773-D6DCA6EC1636}"/>
              </a:ext>
            </a:extLst>
          </p:cNvPr>
          <p:cNvCxnSpPr/>
          <p:nvPr/>
        </p:nvCxnSpPr>
        <p:spPr>
          <a:xfrm>
            <a:off x="9088318" y="5063314"/>
            <a:ext cx="2516570" cy="0"/>
          </a:xfrm>
          <a:prstGeom prst="line">
            <a:avLst/>
          </a:prstGeom>
          <a:ln w="1143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5E326A8-C905-FC9F-0BAF-4A957BB453D2}"/>
              </a:ext>
            </a:extLst>
          </p:cNvPr>
          <p:cNvGrpSpPr/>
          <p:nvPr/>
        </p:nvGrpSpPr>
        <p:grpSpPr>
          <a:xfrm>
            <a:off x="12572165" y="503648"/>
            <a:ext cx="3445305" cy="5168503"/>
            <a:chOff x="8592819" y="6661348"/>
            <a:chExt cx="1752600" cy="2730103"/>
          </a:xfrm>
        </p:grpSpPr>
        <p:pic>
          <p:nvPicPr>
            <p:cNvPr id="37" name="Picture 36">
              <a:extLst>
                <a:ext uri="{FF2B5EF4-FFF2-40B4-BE49-F238E27FC236}">
                  <a16:creationId xmlns:a16="http://schemas.microsoft.com/office/drawing/2014/main" id="{9EF8714D-B380-EAC8-89B3-FE0C9558354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38" name="Rectangle: Rounded Corners 37">
              <a:extLst>
                <a:ext uri="{FF2B5EF4-FFF2-40B4-BE49-F238E27FC236}">
                  <a16:creationId xmlns:a16="http://schemas.microsoft.com/office/drawing/2014/main" id="{CDAC3F5F-0D6A-0954-7807-24CB042C6DE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9" name="Straight Connector 38">
            <a:extLst>
              <a:ext uri="{FF2B5EF4-FFF2-40B4-BE49-F238E27FC236}">
                <a16:creationId xmlns:a16="http://schemas.microsoft.com/office/drawing/2014/main" id="{E0C59B68-5405-547E-5EE3-86C768BB60F3}"/>
              </a:ext>
            </a:extLst>
          </p:cNvPr>
          <p:cNvCxnSpPr/>
          <p:nvPr/>
        </p:nvCxnSpPr>
        <p:spPr>
          <a:xfrm>
            <a:off x="13070310" y="2963150"/>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7018CB9-ED01-892B-B94F-F277B7A7626F}"/>
              </a:ext>
            </a:extLst>
          </p:cNvPr>
          <p:cNvCxnSpPr/>
          <p:nvPr/>
        </p:nvCxnSpPr>
        <p:spPr>
          <a:xfrm>
            <a:off x="13070310" y="3468639"/>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9D57744-4903-3E78-BF87-A58EF99A98E3}"/>
              </a:ext>
            </a:extLst>
          </p:cNvPr>
          <p:cNvCxnSpPr/>
          <p:nvPr/>
        </p:nvCxnSpPr>
        <p:spPr>
          <a:xfrm>
            <a:off x="13070310" y="4021006"/>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BA4C6-1980-8952-58CF-6EEE839A3112}"/>
              </a:ext>
            </a:extLst>
          </p:cNvPr>
          <p:cNvCxnSpPr/>
          <p:nvPr/>
        </p:nvCxnSpPr>
        <p:spPr>
          <a:xfrm>
            <a:off x="13070310" y="4573375"/>
            <a:ext cx="2516570" cy="0"/>
          </a:xfrm>
          <a:prstGeom prst="line">
            <a:avLst/>
          </a:prstGeom>
          <a:ln w="114300">
            <a:solidFill>
              <a:srgbClr val="5ABAB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DAD124D-A76D-6750-AC67-0875B3637D40}"/>
              </a:ext>
            </a:extLst>
          </p:cNvPr>
          <p:cNvCxnSpPr/>
          <p:nvPr/>
        </p:nvCxnSpPr>
        <p:spPr>
          <a:xfrm>
            <a:off x="13070310" y="5063314"/>
            <a:ext cx="2516570" cy="0"/>
          </a:xfrm>
          <a:prstGeom prst="line">
            <a:avLst/>
          </a:prstGeom>
          <a:ln w="114300">
            <a:solidFill>
              <a:srgbClr val="5ABAB9"/>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4E934E3-AF88-23B1-24DD-7D65A402DF11}"/>
              </a:ext>
            </a:extLst>
          </p:cNvPr>
          <p:cNvGrpSpPr/>
          <p:nvPr/>
        </p:nvGrpSpPr>
        <p:grpSpPr>
          <a:xfrm>
            <a:off x="16610045" y="503648"/>
            <a:ext cx="3445305" cy="5168503"/>
            <a:chOff x="8592819" y="6661348"/>
            <a:chExt cx="1752600" cy="2730103"/>
          </a:xfrm>
        </p:grpSpPr>
        <p:pic>
          <p:nvPicPr>
            <p:cNvPr id="45" name="Picture 44">
              <a:extLst>
                <a:ext uri="{FF2B5EF4-FFF2-40B4-BE49-F238E27FC236}">
                  <a16:creationId xmlns:a16="http://schemas.microsoft.com/office/drawing/2014/main" id="{53258032-9CB7-C1DD-213B-995028CC380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46" name="Rectangle: Rounded Corners 45">
              <a:extLst>
                <a:ext uri="{FF2B5EF4-FFF2-40B4-BE49-F238E27FC236}">
                  <a16:creationId xmlns:a16="http://schemas.microsoft.com/office/drawing/2014/main" id="{E478CABB-DD7A-C9A2-EA87-F7B98B46558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7" name="Straight Connector 46">
            <a:extLst>
              <a:ext uri="{FF2B5EF4-FFF2-40B4-BE49-F238E27FC236}">
                <a16:creationId xmlns:a16="http://schemas.microsoft.com/office/drawing/2014/main" id="{5F08DB6D-603C-EA14-5FFB-0EC2ED3700E9}"/>
              </a:ext>
            </a:extLst>
          </p:cNvPr>
          <p:cNvCxnSpPr/>
          <p:nvPr/>
        </p:nvCxnSpPr>
        <p:spPr>
          <a:xfrm>
            <a:off x="17108190" y="2963150"/>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8F82BE-E298-EB89-2B12-E67330C48728}"/>
              </a:ext>
            </a:extLst>
          </p:cNvPr>
          <p:cNvCxnSpPr/>
          <p:nvPr/>
        </p:nvCxnSpPr>
        <p:spPr>
          <a:xfrm>
            <a:off x="17108190" y="3468639"/>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C9BB3E-2F79-34ED-39E7-F0E04AEC27B4}"/>
              </a:ext>
            </a:extLst>
          </p:cNvPr>
          <p:cNvCxnSpPr/>
          <p:nvPr/>
        </p:nvCxnSpPr>
        <p:spPr>
          <a:xfrm>
            <a:off x="17108190" y="4021006"/>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F938EA-0841-96E9-91AC-6559B2B41220}"/>
              </a:ext>
            </a:extLst>
          </p:cNvPr>
          <p:cNvCxnSpPr/>
          <p:nvPr/>
        </p:nvCxnSpPr>
        <p:spPr>
          <a:xfrm>
            <a:off x="17108190" y="4573375"/>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3539B81-49AC-BFEB-CA42-07EFAF9E89D5}"/>
              </a:ext>
            </a:extLst>
          </p:cNvPr>
          <p:cNvCxnSpPr/>
          <p:nvPr/>
        </p:nvCxnSpPr>
        <p:spPr>
          <a:xfrm>
            <a:off x="17108190" y="5063314"/>
            <a:ext cx="2516570" cy="0"/>
          </a:xfrm>
          <a:prstGeom prst="line">
            <a:avLst/>
          </a:prstGeom>
          <a:ln w="1143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68A787-9EFA-DF1B-6E36-2C6E9D162BB7}"/>
              </a:ext>
            </a:extLst>
          </p:cNvPr>
          <p:cNvCxnSpPr>
            <a:cxnSpLocks/>
          </p:cNvCxnSpPr>
          <p:nvPr/>
        </p:nvCxnSpPr>
        <p:spPr>
          <a:xfrm>
            <a:off x="9747062" y="5909235"/>
            <a:ext cx="649623" cy="971469"/>
          </a:xfrm>
          <a:prstGeom prst="straightConnector1">
            <a:avLst/>
          </a:prstGeom>
          <a:ln w="2286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233FD1-F472-F682-9526-4F4A0C9A1B07}"/>
              </a:ext>
            </a:extLst>
          </p:cNvPr>
          <p:cNvCxnSpPr>
            <a:cxnSpLocks/>
          </p:cNvCxnSpPr>
          <p:nvPr/>
        </p:nvCxnSpPr>
        <p:spPr>
          <a:xfrm flipH="1">
            <a:off x="13905882" y="5849870"/>
            <a:ext cx="388935" cy="924405"/>
          </a:xfrm>
          <a:prstGeom prst="straightConnector1">
            <a:avLst/>
          </a:prstGeom>
          <a:ln w="228600">
            <a:solidFill>
              <a:srgbClr val="D2232E"/>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085343-7995-61C9-7391-9C2624D00D31}"/>
              </a:ext>
            </a:extLst>
          </p:cNvPr>
          <p:cNvCxnSpPr>
            <a:cxnSpLocks/>
          </p:cNvCxnSpPr>
          <p:nvPr/>
        </p:nvCxnSpPr>
        <p:spPr>
          <a:xfrm flipH="1">
            <a:off x="16519024" y="5913711"/>
            <a:ext cx="1784938" cy="860564"/>
          </a:xfrm>
          <a:prstGeom prst="straightConnector1">
            <a:avLst/>
          </a:prstGeom>
          <a:ln w="228600">
            <a:solidFill>
              <a:srgbClr val="393F7C"/>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descr="A black screen with white lines&#10;&#10;Description automatically generated">
            <a:extLst>
              <a:ext uri="{FF2B5EF4-FFF2-40B4-BE49-F238E27FC236}">
                <a16:creationId xmlns:a16="http://schemas.microsoft.com/office/drawing/2014/main" id="{3C0B7E32-710F-E108-313F-E696CC54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679" y="7311782"/>
            <a:ext cx="11818620" cy="8436593"/>
          </a:xfrm>
          <a:prstGeom prst="rect">
            <a:avLst/>
          </a:prstGeom>
        </p:spPr>
      </p:pic>
      <p:sp>
        <p:nvSpPr>
          <p:cNvPr id="61" name="TextBox 60">
            <a:extLst>
              <a:ext uri="{FF2B5EF4-FFF2-40B4-BE49-F238E27FC236}">
                <a16:creationId xmlns:a16="http://schemas.microsoft.com/office/drawing/2014/main" id="{34571BD2-BF7E-357D-C4D8-EFC0C336D9E6}"/>
              </a:ext>
            </a:extLst>
          </p:cNvPr>
          <p:cNvSpPr txBox="1"/>
          <p:nvPr/>
        </p:nvSpPr>
        <p:spPr>
          <a:xfrm>
            <a:off x="7157906" y="15822530"/>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Mutational Frequency</a:t>
            </a:r>
          </a:p>
        </p:txBody>
      </p:sp>
      <p:sp>
        <p:nvSpPr>
          <p:cNvPr id="62" name="TextBox 61">
            <a:extLst>
              <a:ext uri="{FF2B5EF4-FFF2-40B4-BE49-F238E27FC236}">
                <a16:creationId xmlns:a16="http://schemas.microsoft.com/office/drawing/2014/main" id="{DE7C7DA9-3BEA-0601-8EF2-7D064C78BBF9}"/>
              </a:ext>
            </a:extLst>
          </p:cNvPr>
          <p:cNvSpPr txBox="1"/>
          <p:nvPr/>
        </p:nvSpPr>
        <p:spPr>
          <a:xfrm rot="16200000">
            <a:off x="719068" y="11076057"/>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Proportion of variants</a:t>
            </a:r>
          </a:p>
        </p:txBody>
      </p:sp>
      <p:sp>
        <p:nvSpPr>
          <p:cNvPr id="64" name="TextBox 63">
            <a:extLst>
              <a:ext uri="{FF2B5EF4-FFF2-40B4-BE49-F238E27FC236}">
                <a16:creationId xmlns:a16="http://schemas.microsoft.com/office/drawing/2014/main" id="{816B5378-46B2-B214-425A-D36F45E9232C}"/>
              </a:ext>
            </a:extLst>
          </p:cNvPr>
          <p:cNvSpPr txBox="1"/>
          <p:nvPr/>
        </p:nvSpPr>
        <p:spPr>
          <a:xfrm>
            <a:off x="2356399" y="58970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52" name="TextBox 51">
            <a:extLst>
              <a:ext uri="{FF2B5EF4-FFF2-40B4-BE49-F238E27FC236}">
                <a16:creationId xmlns:a16="http://schemas.microsoft.com/office/drawing/2014/main" id="{9F04B8D6-BA1E-2E1A-744A-5857067C9296}"/>
              </a:ext>
            </a:extLst>
          </p:cNvPr>
          <p:cNvSpPr txBox="1"/>
          <p:nvPr/>
        </p:nvSpPr>
        <p:spPr>
          <a:xfrm>
            <a:off x="8926632" y="16573528"/>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6" name="TextBox 55">
            <a:extLst>
              <a:ext uri="{FF2B5EF4-FFF2-40B4-BE49-F238E27FC236}">
                <a16:creationId xmlns:a16="http://schemas.microsoft.com/office/drawing/2014/main" id="{4CCA325E-B6D2-916B-4E41-FFBA59FDD6E2}"/>
              </a:ext>
            </a:extLst>
          </p:cNvPr>
          <p:cNvSpPr txBox="1"/>
          <p:nvPr/>
        </p:nvSpPr>
        <p:spPr>
          <a:xfrm>
            <a:off x="15688175" y="16650655"/>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726CF8AD-B89E-383B-38A8-4878FB08E7E2}"/>
              </a:ext>
            </a:extLst>
          </p:cNvPr>
          <p:cNvSpPr txBox="1"/>
          <p:nvPr/>
        </p:nvSpPr>
        <p:spPr>
          <a:xfrm>
            <a:off x="14508512" y="21241189"/>
            <a:ext cx="5944805"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EAB9EB0A-B8E2-CDE7-A3D4-2C89057607B5}"/>
              </a:ext>
            </a:extLst>
          </p:cNvPr>
          <p:cNvSpPr txBox="1"/>
          <p:nvPr/>
        </p:nvSpPr>
        <p:spPr>
          <a:xfrm>
            <a:off x="8499869" y="21241190"/>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640B8EEF-9E64-80B5-E6E5-587AF4E93685}"/>
              </a:ext>
            </a:extLst>
          </p:cNvPr>
          <p:cNvSpPr txBox="1"/>
          <p:nvPr/>
        </p:nvSpPr>
        <p:spPr>
          <a:xfrm>
            <a:off x="4647218" y="16613008"/>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65" name="TextBox 64">
            <a:extLst>
              <a:ext uri="{FF2B5EF4-FFF2-40B4-BE49-F238E27FC236}">
                <a16:creationId xmlns:a16="http://schemas.microsoft.com/office/drawing/2014/main" id="{7B16FA83-756A-4D03-F226-C031CB73F589}"/>
              </a:ext>
            </a:extLst>
          </p:cNvPr>
          <p:cNvSpPr txBox="1"/>
          <p:nvPr/>
        </p:nvSpPr>
        <p:spPr>
          <a:xfrm>
            <a:off x="3655296" y="21285074"/>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4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6" name="Rectangle 65">
            <a:extLst>
              <a:ext uri="{FF2B5EF4-FFF2-40B4-BE49-F238E27FC236}">
                <a16:creationId xmlns:a16="http://schemas.microsoft.com/office/drawing/2014/main" id="{F02459C7-215F-8AB1-55E9-679FBADE6C37}"/>
              </a:ext>
            </a:extLst>
          </p:cNvPr>
          <p:cNvSpPr/>
          <p:nvPr/>
        </p:nvSpPr>
        <p:spPr>
          <a:xfrm>
            <a:off x="5364851" y="17472439"/>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563C795F-5073-6955-AD54-70944F06674B}"/>
              </a:ext>
            </a:extLst>
          </p:cNvPr>
          <p:cNvSpPr/>
          <p:nvPr/>
        </p:nvSpPr>
        <p:spPr>
          <a:xfrm>
            <a:off x="8929724" y="17472439"/>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675094D6-E948-D40E-92B2-8626D4DFC8AF}"/>
              </a:ext>
            </a:extLst>
          </p:cNvPr>
          <p:cNvSpPr/>
          <p:nvPr/>
        </p:nvSpPr>
        <p:spPr>
          <a:xfrm>
            <a:off x="9251237" y="18868664"/>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32681D0D-0618-9CAA-0FB8-9BF3EB938555}"/>
              </a:ext>
            </a:extLst>
          </p:cNvPr>
          <p:cNvSpPr/>
          <p:nvPr/>
        </p:nvSpPr>
        <p:spPr>
          <a:xfrm>
            <a:off x="10906295" y="17472439"/>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DD77B33-2272-2760-E58F-AC400E4AFB51}"/>
              </a:ext>
            </a:extLst>
          </p:cNvPr>
          <p:cNvSpPr/>
          <p:nvPr/>
        </p:nvSpPr>
        <p:spPr>
          <a:xfrm>
            <a:off x="10299133" y="20488659"/>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054BA10E-A1A3-842A-285F-C18A946B0A10}"/>
              </a:ext>
            </a:extLst>
          </p:cNvPr>
          <p:cNvSpPr/>
          <p:nvPr/>
        </p:nvSpPr>
        <p:spPr>
          <a:xfrm>
            <a:off x="15850779" y="17472440"/>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502F6F6B-DFE2-488F-F944-C70AA6467870}"/>
              </a:ext>
            </a:extLst>
          </p:cNvPr>
          <p:cNvSpPr/>
          <p:nvPr/>
        </p:nvSpPr>
        <p:spPr>
          <a:xfrm>
            <a:off x="15500630" y="18525576"/>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219EF6B6-CEEA-5309-7502-F85058B39C12}"/>
              </a:ext>
            </a:extLst>
          </p:cNvPr>
          <p:cNvSpPr/>
          <p:nvPr/>
        </p:nvSpPr>
        <p:spPr>
          <a:xfrm>
            <a:off x="15688175" y="19540484"/>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5480992-E894-96C6-6693-53CD1D73409D}"/>
              </a:ext>
            </a:extLst>
          </p:cNvPr>
          <p:cNvSpPr/>
          <p:nvPr/>
        </p:nvSpPr>
        <p:spPr>
          <a:xfrm>
            <a:off x="17127565" y="17472439"/>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6661AEEA-11E8-76B1-BA42-6B6E03625F05}"/>
              </a:ext>
            </a:extLst>
          </p:cNvPr>
          <p:cNvSpPr/>
          <p:nvPr/>
        </p:nvSpPr>
        <p:spPr>
          <a:xfrm>
            <a:off x="17438521" y="18054435"/>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F8CF6036-AF74-1B95-20D2-38143EC2FD57}"/>
              </a:ext>
            </a:extLst>
          </p:cNvPr>
          <p:cNvSpPr/>
          <p:nvPr/>
        </p:nvSpPr>
        <p:spPr>
          <a:xfrm>
            <a:off x="17725780" y="18595805"/>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124128C9-FE70-74BB-359C-1D8F21217888}"/>
              </a:ext>
            </a:extLst>
          </p:cNvPr>
          <p:cNvSpPr/>
          <p:nvPr/>
        </p:nvSpPr>
        <p:spPr>
          <a:xfrm>
            <a:off x="19840219" y="17472439"/>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CCEA7736-35A4-3B4D-6290-0F01C3CF4E51}"/>
              </a:ext>
            </a:extLst>
          </p:cNvPr>
          <p:cNvSpPr/>
          <p:nvPr/>
        </p:nvSpPr>
        <p:spPr>
          <a:xfrm>
            <a:off x="19510926" y="19765234"/>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E2D6BCDC-2ED6-730E-3471-F6E1FDBB3FBC}"/>
              </a:ext>
            </a:extLst>
          </p:cNvPr>
          <p:cNvSpPr/>
          <p:nvPr/>
        </p:nvSpPr>
        <p:spPr>
          <a:xfrm>
            <a:off x="19192379" y="20326745"/>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021AC6F0-9404-3557-208F-14EE02FDADF4}"/>
              </a:ext>
            </a:extLst>
          </p:cNvPr>
          <p:cNvSpPr/>
          <p:nvPr/>
        </p:nvSpPr>
        <p:spPr>
          <a:xfrm>
            <a:off x="14133662" y="17472438"/>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1" name="Rectangle 80">
            <a:extLst>
              <a:ext uri="{FF2B5EF4-FFF2-40B4-BE49-F238E27FC236}">
                <a16:creationId xmlns:a16="http://schemas.microsoft.com/office/drawing/2014/main" id="{4A794491-BB70-DBA4-E7B9-665003E445A1}"/>
              </a:ext>
            </a:extLst>
          </p:cNvPr>
          <p:cNvSpPr/>
          <p:nvPr/>
        </p:nvSpPr>
        <p:spPr>
          <a:xfrm>
            <a:off x="13905882" y="20611597"/>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2" name="Rectangle 81">
            <a:extLst>
              <a:ext uri="{FF2B5EF4-FFF2-40B4-BE49-F238E27FC236}">
                <a16:creationId xmlns:a16="http://schemas.microsoft.com/office/drawing/2014/main" id="{B7CD9B34-A224-ADBF-E964-3A5621BEA2DF}"/>
              </a:ext>
            </a:extLst>
          </p:cNvPr>
          <p:cNvSpPr/>
          <p:nvPr/>
        </p:nvSpPr>
        <p:spPr>
          <a:xfrm>
            <a:off x="14331692" y="19297236"/>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83" name="Straight Arrow Connector 82">
            <a:extLst>
              <a:ext uri="{FF2B5EF4-FFF2-40B4-BE49-F238E27FC236}">
                <a16:creationId xmlns:a16="http://schemas.microsoft.com/office/drawing/2014/main" id="{56F6338C-B7A9-57A0-B620-B3CB2CA15A5E}"/>
              </a:ext>
            </a:extLst>
          </p:cNvPr>
          <p:cNvCxnSpPr/>
          <p:nvPr/>
        </p:nvCxnSpPr>
        <p:spPr>
          <a:xfrm>
            <a:off x="3952562" y="17472439"/>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24FBDBCD-28C8-AED8-A5D4-ED8386766105}"/>
              </a:ext>
            </a:extLst>
          </p:cNvPr>
          <p:cNvSpPr txBox="1"/>
          <p:nvPr/>
        </p:nvSpPr>
        <p:spPr>
          <a:xfrm rot="16200000">
            <a:off x="2816536" y="18696871"/>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85" name="TextBox 84">
            <a:extLst>
              <a:ext uri="{FF2B5EF4-FFF2-40B4-BE49-F238E27FC236}">
                <a16:creationId xmlns:a16="http://schemas.microsoft.com/office/drawing/2014/main" id="{E8AC886B-82D3-1277-FADA-883047898034}"/>
              </a:ext>
            </a:extLst>
          </p:cNvPr>
          <p:cNvSpPr txBox="1"/>
          <p:nvPr/>
        </p:nvSpPr>
        <p:spPr>
          <a:xfrm>
            <a:off x="1645630" y="20452863"/>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86" name="TextBox 85">
            <a:extLst>
              <a:ext uri="{FF2B5EF4-FFF2-40B4-BE49-F238E27FC236}">
                <a16:creationId xmlns:a16="http://schemas.microsoft.com/office/drawing/2014/main" id="{42799B09-D797-7122-6E31-C866B7098A73}"/>
              </a:ext>
            </a:extLst>
          </p:cNvPr>
          <p:cNvSpPr txBox="1"/>
          <p:nvPr/>
        </p:nvSpPr>
        <p:spPr>
          <a:xfrm>
            <a:off x="2356399" y="1591180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grpSp>
        <p:nvGrpSpPr>
          <p:cNvPr id="87" name="Group 86">
            <a:extLst>
              <a:ext uri="{FF2B5EF4-FFF2-40B4-BE49-F238E27FC236}">
                <a16:creationId xmlns:a16="http://schemas.microsoft.com/office/drawing/2014/main" id="{790166F9-AFAA-F5E7-88B5-69D39D453E04}"/>
              </a:ext>
            </a:extLst>
          </p:cNvPr>
          <p:cNvGrpSpPr/>
          <p:nvPr/>
        </p:nvGrpSpPr>
        <p:grpSpPr>
          <a:xfrm>
            <a:off x="4647218" y="503648"/>
            <a:ext cx="3445305" cy="5168503"/>
            <a:chOff x="8592819" y="6661348"/>
            <a:chExt cx="1752600" cy="2730103"/>
          </a:xfrm>
        </p:grpSpPr>
        <p:pic>
          <p:nvPicPr>
            <p:cNvPr id="88" name="Picture 87">
              <a:extLst>
                <a:ext uri="{FF2B5EF4-FFF2-40B4-BE49-F238E27FC236}">
                  <a16:creationId xmlns:a16="http://schemas.microsoft.com/office/drawing/2014/main" id="{68E3F4B2-EEBE-5006-2AC2-C8F92FE5AD48}"/>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89" name="Rectangle: Rounded Corners 88">
              <a:extLst>
                <a:ext uri="{FF2B5EF4-FFF2-40B4-BE49-F238E27FC236}">
                  <a16:creationId xmlns:a16="http://schemas.microsoft.com/office/drawing/2014/main" id="{3B0EC6F1-705B-FD6B-E811-06BFB36C4E20}"/>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0" name="Straight Connector 89">
            <a:extLst>
              <a:ext uri="{FF2B5EF4-FFF2-40B4-BE49-F238E27FC236}">
                <a16:creationId xmlns:a16="http://schemas.microsoft.com/office/drawing/2014/main" id="{0E76DB83-9247-68B9-3356-904BF67F46F3}"/>
              </a:ext>
            </a:extLst>
          </p:cNvPr>
          <p:cNvCxnSpPr/>
          <p:nvPr/>
        </p:nvCxnSpPr>
        <p:spPr>
          <a:xfrm>
            <a:off x="5145363" y="2963150"/>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A8040C-F699-92EB-C1C2-7678065C787C}"/>
              </a:ext>
            </a:extLst>
          </p:cNvPr>
          <p:cNvCxnSpPr/>
          <p:nvPr/>
        </p:nvCxnSpPr>
        <p:spPr>
          <a:xfrm>
            <a:off x="5145363" y="3468639"/>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9720556-30FD-1CA0-B37E-B56138F3CE86}"/>
              </a:ext>
            </a:extLst>
          </p:cNvPr>
          <p:cNvCxnSpPr/>
          <p:nvPr/>
        </p:nvCxnSpPr>
        <p:spPr>
          <a:xfrm>
            <a:off x="5145363" y="4021006"/>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7E85FBB-866F-C95E-9191-CB05871F7542}"/>
              </a:ext>
            </a:extLst>
          </p:cNvPr>
          <p:cNvCxnSpPr/>
          <p:nvPr/>
        </p:nvCxnSpPr>
        <p:spPr>
          <a:xfrm>
            <a:off x="5145363" y="4573375"/>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24466DB-3A7D-6D15-65AE-793CAA720833}"/>
              </a:ext>
            </a:extLst>
          </p:cNvPr>
          <p:cNvCxnSpPr/>
          <p:nvPr/>
        </p:nvCxnSpPr>
        <p:spPr>
          <a:xfrm>
            <a:off x="5145363" y="5063314"/>
            <a:ext cx="2516570" cy="0"/>
          </a:xfrm>
          <a:prstGeom prst="line">
            <a:avLst/>
          </a:prstGeom>
          <a:ln w="1143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95437B0-59B2-1416-B304-6C4F7E0AA46F}"/>
              </a:ext>
            </a:extLst>
          </p:cNvPr>
          <p:cNvCxnSpPr>
            <a:cxnSpLocks/>
          </p:cNvCxnSpPr>
          <p:nvPr/>
        </p:nvCxnSpPr>
        <p:spPr>
          <a:xfrm>
            <a:off x="6116079" y="5823696"/>
            <a:ext cx="1318022" cy="1114096"/>
          </a:xfrm>
          <a:prstGeom prst="straightConnector1">
            <a:avLst/>
          </a:prstGeom>
          <a:ln w="2286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0948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4442</TotalTime>
  <Words>236</Words>
  <Application>Microsoft Office PowerPoint</Application>
  <PresentationFormat>Custom</PresentationFormat>
  <Paragraphs>79</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4</cp:revision>
  <dcterms:created xsi:type="dcterms:W3CDTF">2023-05-03T19:41:22Z</dcterms:created>
  <dcterms:modified xsi:type="dcterms:W3CDTF">2023-11-02T14:17:49Z</dcterms:modified>
</cp:coreProperties>
</file>