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420" r:id="rId2"/>
    <p:sldId id="454" r:id="rId3"/>
    <p:sldId id="412" r:id="rId4"/>
    <p:sldId id="422" r:id="rId5"/>
    <p:sldId id="423" r:id="rId6"/>
    <p:sldId id="462" r:id="rId7"/>
    <p:sldId id="463" r:id="rId8"/>
    <p:sldId id="464" r:id="rId9"/>
    <p:sldId id="466" r:id="rId10"/>
    <p:sldId id="465" r:id="rId11"/>
    <p:sldId id="425" r:id="rId12"/>
    <p:sldId id="455" r:id="rId13"/>
    <p:sldId id="427" r:id="rId14"/>
    <p:sldId id="413" r:id="rId15"/>
    <p:sldId id="414" r:id="rId16"/>
    <p:sldId id="430" r:id="rId17"/>
    <p:sldId id="432" r:id="rId18"/>
    <p:sldId id="475" r:id="rId19"/>
    <p:sldId id="433" r:id="rId20"/>
    <p:sldId id="434" r:id="rId21"/>
    <p:sldId id="435" r:id="rId22"/>
    <p:sldId id="442" r:id="rId23"/>
    <p:sldId id="448" r:id="rId24"/>
    <p:sldId id="438" r:id="rId25"/>
    <p:sldId id="439" r:id="rId26"/>
    <p:sldId id="446" r:id="rId27"/>
    <p:sldId id="449" r:id="rId28"/>
    <p:sldId id="450" r:id="rId29"/>
    <p:sldId id="469" r:id="rId30"/>
    <p:sldId id="451" r:id="rId31"/>
    <p:sldId id="452" r:id="rId32"/>
    <p:sldId id="453" r:id="rId33"/>
    <p:sldId id="456" r:id="rId34"/>
    <p:sldId id="467" r:id="rId35"/>
    <p:sldId id="457" r:id="rId36"/>
    <p:sldId id="458" r:id="rId37"/>
    <p:sldId id="459" r:id="rId38"/>
    <p:sldId id="460" r:id="rId39"/>
    <p:sldId id="461" r:id="rId40"/>
    <p:sldId id="468" r:id="rId41"/>
    <p:sldId id="470" r:id="rId42"/>
    <p:sldId id="476" r:id="rId43"/>
    <p:sldId id="471" r:id="rId44"/>
    <p:sldId id="474" r:id="rId45"/>
    <p:sldId id="472" r:id="rId46"/>
    <p:sldId id="477" r:id="rId47"/>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D2232E"/>
    <a:srgbClr val="393F7C"/>
    <a:srgbClr val="000000"/>
    <a:srgbClr val="5AB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50" dt="2024-07-22T21:56:41.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25" d="100"/>
          <a:sy n="25" d="100"/>
        </p:scale>
        <p:origin x="183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286496A1-D288-4438-9AEE-A1499BD1A81F}"/>
    <pc:docChg chg="undo custSel addSld modSld">
      <pc:chgData name="Jonathan Mah" userId="5261b2f2f3e51194" providerId="LiveId" clId="{286496A1-D288-4438-9AEE-A1499BD1A81F}" dt="2024-01-07T16:55:50.379" v="62" actId="1076"/>
      <pc:docMkLst>
        <pc:docMk/>
      </pc:docMkLst>
      <pc:sldChg chg="addSp delSp modSp new mod">
        <pc:chgData name="Jonathan Mah" userId="5261b2f2f3e51194" providerId="LiveId" clId="{286496A1-D288-4438-9AEE-A1499BD1A81F}" dt="2024-01-07T16:55:50.379" v="62" actId="1076"/>
        <pc:sldMkLst>
          <pc:docMk/>
          <pc:sldMk cId="3265863745" sldId="475"/>
        </pc:sldMkLst>
        <pc:spChg chg="del">
          <ac:chgData name="Jonathan Mah" userId="5261b2f2f3e51194" providerId="LiveId" clId="{286496A1-D288-4438-9AEE-A1499BD1A81F}" dt="2024-01-07T16:50:43.318" v="1" actId="478"/>
          <ac:spMkLst>
            <pc:docMk/>
            <pc:sldMk cId="3265863745" sldId="475"/>
            <ac:spMk id="2" creationId="{F7669525-5997-3930-C41B-F9759D564A8A}"/>
          </ac:spMkLst>
        </pc:spChg>
        <pc:spChg chg="del">
          <ac:chgData name="Jonathan Mah" userId="5261b2f2f3e51194" providerId="LiveId" clId="{286496A1-D288-4438-9AEE-A1499BD1A81F}" dt="2024-01-07T16:50:43.318" v="1" actId="478"/>
          <ac:spMkLst>
            <pc:docMk/>
            <pc:sldMk cId="3265863745" sldId="475"/>
            <ac:spMk id="3" creationId="{B32E4FCF-1BEF-EB83-1E40-E9E49E255EE1}"/>
          </ac:spMkLst>
        </pc:spChg>
        <pc:grpChg chg="add mod">
          <ac:chgData name="Jonathan Mah" userId="5261b2f2f3e51194" providerId="LiveId" clId="{286496A1-D288-4438-9AEE-A1499BD1A81F}" dt="2024-01-07T16:53:56.723" v="35" actId="164"/>
          <ac:grpSpMkLst>
            <pc:docMk/>
            <pc:sldMk cId="3265863745" sldId="475"/>
            <ac:grpSpMk id="9" creationId="{5F489956-8FAA-5C51-CA12-7B64AA457981}"/>
          </ac:grpSpMkLst>
        </pc:grpChg>
        <pc:grpChg chg="add mod">
          <ac:chgData name="Jonathan Mah" userId="5261b2f2f3e51194" providerId="LiveId" clId="{286496A1-D288-4438-9AEE-A1499BD1A81F}" dt="2024-01-07T16:54:53.909" v="42" actId="164"/>
          <ac:grpSpMkLst>
            <pc:docMk/>
            <pc:sldMk cId="3265863745" sldId="475"/>
            <ac:grpSpMk id="10" creationId="{A442C061-5379-BD68-8150-DB95A65041B6}"/>
          </ac:grpSpMkLst>
        </pc:grpChg>
        <pc:picChg chg="add mod modCrop">
          <ac:chgData name="Jonathan Mah" userId="5261b2f2f3e51194" providerId="LiveId" clId="{286496A1-D288-4438-9AEE-A1499BD1A81F}" dt="2024-01-07T16:55:40.148" v="60" actId="14100"/>
          <ac:picMkLst>
            <pc:docMk/>
            <pc:sldMk cId="3265863745" sldId="475"/>
            <ac:picMk id="5" creationId="{3BD18E2B-2CA9-09B6-A74F-E87B146C9982}"/>
          </ac:picMkLst>
        </pc:picChg>
        <pc:picChg chg="add mod">
          <ac:chgData name="Jonathan Mah" userId="5261b2f2f3e51194" providerId="LiveId" clId="{286496A1-D288-4438-9AEE-A1499BD1A81F}" dt="2024-01-07T16:54:53.909" v="42" actId="164"/>
          <ac:picMkLst>
            <pc:docMk/>
            <pc:sldMk cId="3265863745" sldId="475"/>
            <ac:picMk id="6" creationId="{0072D615-8AD0-D82A-0B08-D7492F32E82C}"/>
          </ac:picMkLst>
        </pc:picChg>
        <pc:picChg chg="add mod">
          <ac:chgData name="Jonathan Mah" userId="5261b2f2f3e51194" providerId="LiveId" clId="{286496A1-D288-4438-9AEE-A1499BD1A81F}" dt="2024-01-07T16:55:50.379" v="62" actId="1076"/>
          <ac:picMkLst>
            <pc:docMk/>
            <pc:sldMk cId="3265863745" sldId="475"/>
            <ac:picMk id="7" creationId="{153F0ACF-F35A-8BAA-EDB2-EF5F4E742AB4}"/>
          </ac:picMkLst>
        </pc:picChg>
        <pc:picChg chg="add del mod modCrop">
          <ac:chgData name="Jonathan Mah" userId="5261b2f2f3e51194" providerId="LiveId" clId="{286496A1-D288-4438-9AEE-A1499BD1A81F}" dt="2024-01-07T16:52:33.336" v="17" actId="478"/>
          <ac:picMkLst>
            <pc:docMk/>
            <pc:sldMk cId="3265863745" sldId="475"/>
            <ac:picMk id="8" creationId="{82AE481C-0EC1-34E1-558A-A7019E595AF0}"/>
          </ac:picMkLst>
        </pc:picChg>
      </pc:sldChg>
    </pc:docChg>
  </pc:docChgLst>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4-07-22T21:56:41.246" v="4928" actId="164"/>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4-07-08T20:05:47.798" v="4835" actId="1076"/>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add mod">
          <ac:chgData name="Jonathan Mah" userId="5261b2f2f3e51194" providerId="LiveId" clId="{833092D5-9927-4807-BE3E-672C10A7E002}" dt="2024-07-08T20:05:47.798" v="4835" actId="1076"/>
          <ac:spMkLst>
            <pc:docMk/>
            <pc:sldMk cId="3690159507" sldId="425"/>
            <ac:spMk id="2" creationId="{76996D82-F833-F120-2360-1718A0D31302}"/>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4-07-08T20:05:47.798" v="4835" actId="1076"/>
          <ac:spMkLst>
            <pc:docMk/>
            <pc:sldMk cId="3690159507" sldId="425"/>
            <ac:spMk id="3" creationId="{EF89F643-5764-B19F-A0DA-0D20B131317F}"/>
          </ac:spMkLst>
        </pc:spChg>
        <pc:spChg chg="add mod">
          <ac:chgData name="Jonathan Mah" userId="5261b2f2f3e51194" providerId="LiveId" clId="{833092D5-9927-4807-BE3E-672C10A7E002}" dt="2023-10-31T23:43:28.744" v="4022" actId="571"/>
          <ac:spMkLst>
            <pc:docMk/>
            <pc:sldMk cId="3690159507" sldId="425"/>
            <ac:spMk id="4" creationId="{BF6155C3-1D38-DFE0-9749-09F77D99D8FE}"/>
          </ac:spMkLst>
        </pc:spChg>
        <pc:spChg chg="add mod">
          <ac:chgData name="Jonathan Mah" userId="5261b2f2f3e51194" providerId="LiveId" clId="{833092D5-9927-4807-BE3E-672C10A7E002}" dt="2023-10-31T23:43:28.744" v="4022" actId="571"/>
          <ac:spMkLst>
            <pc:docMk/>
            <pc:sldMk cId="3690159507" sldId="425"/>
            <ac:spMk id="5" creationId="{15BB0FBF-8A16-E60D-6651-1FF3E0092A3C}"/>
          </ac:spMkLst>
        </pc:spChg>
        <pc:spChg chg="add mod">
          <ac:chgData name="Jonathan Mah" userId="5261b2f2f3e51194" providerId="LiveId" clId="{833092D5-9927-4807-BE3E-672C10A7E002}" dt="2024-07-08T20:05:47.798" v="4835" actId="1076"/>
          <ac:spMkLst>
            <pc:docMk/>
            <pc:sldMk cId="3690159507" sldId="425"/>
            <ac:spMk id="6" creationId="{F9F6AAEA-7F21-F148-8ACB-F23188DD89FF}"/>
          </ac:spMkLst>
        </pc:spChg>
        <pc:spChg chg="add mod">
          <ac:chgData name="Jonathan Mah" userId="5261b2f2f3e51194" providerId="LiveId" clId="{833092D5-9927-4807-BE3E-672C10A7E002}" dt="2024-07-08T20:05:47.798" v="4835" actId="1076"/>
          <ac:spMkLst>
            <pc:docMk/>
            <pc:sldMk cId="3690159507" sldId="425"/>
            <ac:spMk id="7" creationId="{B07E680B-17B3-39B2-544F-3167F8FB95C8}"/>
          </ac:spMkLst>
        </pc:spChg>
        <pc:spChg chg="add mod">
          <ac:chgData name="Jonathan Mah" userId="5261b2f2f3e51194" providerId="LiveId" clId="{833092D5-9927-4807-BE3E-672C10A7E002}" dt="2024-07-08T20:05:47.798" v="4835" actId="1076"/>
          <ac:spMkLst>
            <pc:docMk/>
            <pc:sldMk cId="3690159507" sldId="425"/>
            <ac:spMk id="8" creationId="{80B8CEC6-C5EE-E47C-6FCD-130456F392E4}"/>
          </ac:spMkLst>
        </pc:spChg>
        <pc:spChg chg="add mod">
          <ac:chgData name="Jonathan Mah" userId="5261b2f2f3e51194" providerId="LiveId" clId="{833092D5-9927-4807-BE3E-672C10A7E002}" dt="2024-07-08T20:05:47.798" v="4835" actId="1076"/>
          <ac:spMkLst>
            <pc:docMk/>
            <pc:sldMk cId="3690159507" sldId="425"/>
            <ac:spMk id="9" creationId="{B2CA3ED5-90A7-C05E-F769-D2FF76F8C252}"/>
          </ac:spMkLst>
        </pc:spChg>
        <pc:spChg chg="add mod">
          <ac:chgData name="Jonathan Mah" userId="5261b2f2f3e51194" providerId="LiveId" clId="{833092D5-9927-4807-BE3E-672C10A7E002}" dt="2024-07-08T20:05:47.798" v="4835" actId="1076"/>
          <ac:spMkLst>
            <pc:docMk/>
            <pc:sldMk cId="3690159507" sldId="425"/>
            <ac:spMk id="10" creationId="{4D7692BF-9251-A594-95CD-EA81867F6D67}"/>
          </ac:spMkLst>
        </pc:spChg>
        <pc:spChg chg="add mod">
          <ac:chgData name="Jonathan Mah" userId="5261b2f2f3e51194" providerId="LiveId" clId="{833092D5-9927-4807-BE3E-672C10A7E002}" dt="2024-07-08T20:05:47.798" v="4835" actId="1076"/>
          <ac:spMkLst>
            <pc:docMk/>
            <pc:sldMk cId="3690159507" sldId="425"/>
            <ac:spMk id="11" creationId="{D003C420-DFE8-D280-65F2-E49E45CD1A2A}"/>
          </ac:spMkLst>
        </pc:spChg>
        <pc:spChg chg="add mod">
          <ac:chgData name="Jonathan Mah" userId="5261b2f2f3e51194" providerId="LiveId" clId="{833092D5-9927-4807-BE3E-672C10A7E002}" dt="2024-07-08T20:05:47.798" v="4835" actId="1076"/>
          <ac:spMkLst>
            <pc:docMk/>
            <pc:sldMk cId="3690159507" sldId="425"/>
            <ac:spMk id="12" creationId="{2B751DC2-079C-DA9D-F6A1-29A0DA6AE431}"/>
          </ac:spMkLst>
        </pc:spChg>
        <pc:spChg chg="add mod">
          <ac:chgData name="Jonathan Mah" userId="5261b2f2f3e51194" providerId="LiveId" clId="{833092D5-9927-4807-BE3E-672C10A7E002}" dt="2024-07-08T20:05:47.798" v="4835" actId="1076"/>
          <ac:spMkLst>
            <pc:docMk/>
            <pc:sldMk cId="3690159507" sldId="425"/>
            <ac:spMk id="13" creationId="{9FFD1F7F-2E6A-EE44-321A-23498B6518AA}"/>
          </ac:spMkLst>
        </pc:spChg>
        <pc:spChg chg="add mod">
          <ac:chgData name="Jonathan Mah" userId="5261b2f2f3e51194" providerId="LiveId" clId="{833092D5-9927-4807-BE3E-672C10A7E002}" dt="2024-07-08T20:05:47.798" v="4835" actId="1076"/>
          <ac:spMkLst>
            <pc:docMk/>
            <pc:sldMk cId="3690159507" sldId="425"/>
            <ac:spMk id="14" creationId="{AEAAD72C-768D-8CF9-5AF1-5729CC84EB52}"/>
          </ac:spMkLst>
        </pc:spChg>
        <pc:picChg chg="add del mod">
          <ac:chgData name="Jonathan Mah" userId="5261b2f2f3e51194" providerId="LiveId" clId="{833092D5-9927-4807-BE3E-672C10A7E002}" dt="2023-10-05T21:59:35.853" v="3723" actId="478"/>
          <ac:picMkLst>
            <pc:docMk/>
            <pc:sldMk cId="3690159507" sldId="425"/>
            <ac:picMk id="3" creationId="{89040A80-B777-77DD-00BD-319006296979}"/>
          </ac:picMkLst>
        </pc:pic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mod ord">
          <ac:chgData name="Jonathan Mah" userId="5261b2f2f3e51194" providerId="LiveId" clId="{833092D5-9927-4807-BE3E-672C10A7E002}" dt="2023-10-05T22:01:13.187" v="3727" actId="478"/>
          <ac:picMkLst>
            <pc:docMk/>
            <pc:sldMk cId="3690159507" sldId="425"/>
            <ac:picMk id="5" creationId="{792EFAF8-84EA-E253-D76E-55897E18CAC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modCrop">
          <ac:chgData name="Jonathan Mah" userId="5261b2f2f3e51194" providerId="LiveId" clId="{833092D5-9927-4807-BE3E-672C10A7E002}" dt="2024-07-08T20:05:47.798" v="4835" actId="1076"/>
          <ac:picMkLst>
            <pc:docMk/>
            <pc:sldMk cId="3690159507" sldId="425"/>
            <ac:picMk id="5" creationId="{FCEA546F-A508-9E47-698F-5E2AE8B63C1C}"/>
          </ac:picMkLst>
        </pc:picChg>
        <pc:picChg chg="add del mod ord">
          <ac:chgData name="Jonathan Mah" userId="5261b2f2f3e51194" providerId="LiveId" clId="{833092D5-9927-4807-BE3E-672C10A7E002}" dt="2023-10-05T22:00:39.923" v="3724" actId="478"/>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ord">
          <ac:chgData name="Jonathan Mah" userId="5261b2f2f3e51194" providerId="LiveId" clId="{833092D5-9927-4807-BE3E-672C10A7E002}" dt="2023-10-05T22:03:21.042" v="3733" actId="478"/>
          <ac:picMkLst>
            <pc:docMk/>
            <pc:sldMk cId="3690159507" sldId="425"/>
            <ac:picMk id="13" creationId="{5373F150-8966-558F-9A20-34C9A79A3DE5}"/>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modCrop">
          <ac:chgData name="Jonathan Mah" userId="5261b2f2f3e51194" providerId="LiveId" clId="{833092D5-9927-4807-BE3E-672C10A7E002}" dt="2024-07-08T20:02:01.409" v="4792" actId="478"/>
          <ac:picMkLst>
            <pc:docMk/>
            <pc:sldMk cId="3690159507" sldId="425"/>
            <ac:picMk id="15" creationId="{15B7A2D7-94AC-3739-DF87-A6B2AB78F166}"/>
          </ac:picMkLst>
        </pc:picChg>
        <pc:picChg chg="add del mod ord modCrop">
          <ac:chgData name="Jonathan Mah" userId="5261b2f2f3e51194" providerId="LiveId" clId="{833092D5-9927-4807-BE3E-672C10A7E002}" dt="2024-07-08T20:02:01.205" v="4791" actId="478"/>
          <ac:picMkLst>
            <pc:docMk/>
            <pc:sldMk cId="3690159507" sldId="425"/>
            <ac:picMk id="16" creationId="{3C9CCA10-99E6-BFB1-5776-43FD45D159D8}"/>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mod ord modCrop">
          <ac:chgData name="Jonathan Mah" userId="5261b2f2f3e51194" providerId="LiveId" clId="{833092D5-9927-4807-BE3E-672C10A7E002}" dt="2024-07-08T20:05:47.798" v="4835" actId="1076"/>
          <ac:picMkLst>
            <pc:docMk/>
            <pc:sldMk cId="3690159507" sldId="425"/>
            <ac:picMk id="17" creationId="{5A604C8F-D12E-BD3C-BEE3-0533AD93C903}"/>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4-07-08T21:21:15.004" v="4863" actId="732"/>
        <pc:sldMkLst>
          <pc:docMk/>
          <pc:sldMk cId="2775238939" sldId="430"/>
        </pc:sldMkLst>
        <pc:picChg chg="add del mod modCrop">
          <ac:chgData name="Jonathan Mah" userId="5261b2f2f3e51194" providerId="LiveId" clId="{833092D5-9927-4807-BE3E-672C10A7E002}" dt="2024-07-08T21:14:11.990" v="4840" actId="478"/>
          <ac:picMkLst>
            <pc:docMk/>
            <pc:sldMk cId="2775238939" sldId="430"/>
            <ac:picMk id="3" creationId="{31286943-3F6A-B6D7-6665-18681C7143D5}"/>
          </ac:picMkLst>
        </pc:picChg>
        <pc:picChg chg="add mod modCrop">
          <ac:chgData name="Jonathan Mah" userId="5261b2f2f3e51194" providerId="LiveId" clId="{833092D5-9927-4807-BE3E-672C10A7E002}" dt="2024-07-08T21:14:54.765" v="4846" actId="732"/>
          <ac:picMkLst>
            <pc:docMk/>
            <pc:sldMk cId="2775238939" sldId="430"/>
            <ac:picMk id="4" creationId="{2BEF15B8-0800-509B-FDC0-3FB11BE5E1FB}"/>
          </ac:picMkLst>
        </pc:picChg>
        <pc:picChg chg="add mod modCrop">
          <ac:chgData name="Jonathan Mah" userId="5261b2f2f3e51194" providerId="LiveId" clId="{833092D5-9927-4807-BE3E-672C10A7E002}" dt="2024-07-08T21:21:15.004" v="4863" actId="732"/>
          <ac:picMkLst>
            <pc:docMk/>
            <pc:sldMk cId="2775238939" sldId="430"/>
            <ac:picMk id="6" creationId="{6F1DF9F1-7323-8EA6-AC40-E9E351211ECF}"/>
          </ac:picMkLst>
        </pc:picChg>
        <pc:picChg chg="del mod">
          <ac:chgData name="Jonathan Mah" userId="5261b2f2f3e51194" providerId="LiveId" clId="{833092D5-9927-4807-BE3E-672C10A7E002}" dt="2024-07-08T21:15:01.829" v="4847" actId="478"/>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11-06T16:26:15.409" v="4279" actId="1076"/>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11-06T16:26:01.776" v="4257" actId="1076"/>
          <ac:picMkLst>
            <pc:docMk/>
            <pc:sldMk cId="1679589188" sldId="432"/>
            <ac:picMk id="3" creationId="{C171189F-F905-B487-378F-2D60EC9CA8B9}"/>
          </ac:picMkLst>
        </pc:picChg>
        <pc:picChg chg="add del mod modCrop">
          <ac:chgData name="Jonathan Mah" userId="5261b2f2f3e51194" providerId="LiveId" clId="{833092D5-9927-4807-BE3E-672C10A7E002}" dt="2023-11-06T16:25:05.679" v="4248" actId="478"/>
          <ac:picMkLst>
            <pc:docMk/>
            <pc:sldMk cId="1679589188" sldId="432"/>
            <ac:picMk id="4" creationId="{173D987E-AD6B-AB26-7220-07F8DCC70FC4}"/>
          </ac:picMkLst>
        </pc:picChg>
        <pc:picChg chg="add mod modCrop">
          <ac:chgData name="Jonathan Mah" userId="5261b2f2f3e51194" providerId="LiveId" clId="{833092D5-9927-4807-BE3E-672C10A7E002}" dt="2023-11-06T16:26:15.409" v="4279"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11-06T16:25:58.264" v="4256"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del mod modNotesTx">
        <pc:chgData name="Jonathan Mah" userId="5261b2f2f3e51194" providerId="LiveId" clId="{833092D5-9927-4807-BE3E-672C10A7E002}" dt="2024-07-08T21:13:54.011" v="4839" actId="4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del mod modNotesTx">
        <pc:chgData name="Jonathan Mah" userId="5261b2f2f3e51194" providerId="LiveId" clId="{833092D5-9927-4807-BE3E-672C10A7E002}" dt="2024-07-08T21:13:53.284" v="4838" actId="4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10-05T21:58:43.087" v="3720" actId="478"/>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10-05T21:58:42.636" v="3719" actId="931"/>
          <ac:picMkLst>
            <pc:docMk/>
            <pc:sldMk cId="1025585485" sldId="438"/>
            <ac:picMk id="3" creationId="{884C19C1-458E-428C-3B0D-B86ECE5099BA}"/>
          </ac:picMkLst>
        </pc:pic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del mod ord">
          <ac:chgData name="Jonathan Mah" userId="5261b2f2f3e51194" providerId="LiveId" clId="{833092D5-9927-4807-BE3E-672C10A7E002}" dt="2023-10-05T21:58:43.087" v="3720" actId="478"/>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11-06T16:40:57.325" v="4309" actId="14100"/>
        <pc:sldMkLst>
          <pc:docMk/>
          <pc:sldMk cId="1308277891" sldId="446"/>
        </pc:sldMkLst>
        <pc:picChg chg="add del mod">
          <ac:chgData name="Jonathan Mah" userId="5261b2f2f3e51194" providerId="LiveId" clId="{833092D5-9927-4807-BE3E-672C10A7E002}" dt="2023-11-06T16:40:19.343" v="4301" actId="478"/>
          <ac:picMkLst>
            <pc:docMk/>
            <pc:sldMk cId="1308277891" sldId="446"/>
            <ac:picMk id="2" creationId="{62BF8EA2-E82B-37DC-F752-308DDD516EBD}"/>
          </ac:picMkLst>
        </pc:picChg>
        <pc:picChg chg="add del mod">
          <ac:chgData name="Jonathan Mah" userId="5261b2f2f3e51194" providerId="LiveId" clId="{833092D5-9927-4807-BE3E-672C10A7E002}" dt="2023-11-06T16:40:07.525" v="4299" actId="478"/>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11-06T16:40:57.325" v="4309" actId="14100"/>
          <ac:picMkLst>
            <pc:docMk/>
            <pc:sldMk cId="1308277891" sldId="446"/>
            <ac:picMk id="4" creationId="{624DAFEB-71FF-252A-7CD6-2AE2C3434498}"/>
          </ac:picMkLst>
        </pc:picChg>
        <pc:picChg chg="add mod">
          <ac:chgData name="Jonathan Mah" userId="5261b2f2f3e51194" providerId="LiveId" clId="{833092D5-9927-4807-BE3E-672C10A7E002}" dt="2023-11-06T16:40:28.071" v="4305" actId="1076"/>
          <ac:picMkLst>
            <pc:docMk/>
            <pc:sldMk cId="1308277891" sldId="446"/>
            <ac:picMk id="6" creationId="{7C9352BC-D431-52EC-2824-8CDB64BFE24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11-06T16:40:34.197" v="4306"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11-06T15:55:16.463" v="4238"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11-06T15:54:53.397" v="4236" actId="962"/>
          <ac:picMkLst>
            <pc:docMk/>
            <pc:sldMk cId="3124893641" sldId="448"/>
            <ac:picMk id="3" creationId="{6D27BA0A-396C-C0A4-B5A5-D6BC4F66AE84}"/>
          </ac:picMkLst>
        </pc:picChg>
        <pc:picChg chg="add mod">
          <ac:chgData name="Jonathan Mah" userId="5261b2f2f3e51194" providerId="LiveId" clId="{833092D5-9927-4807-BE3E-672C10A7E002}" dt="2023-11-06T15:55:16.463" v="4238" actId="14100"/>
          <ac:picMkLst>
            <pc:docMk/>
            <pc:sldMk cId="3124893641" sldId="448"/>
            <ac:picMk id="4" creationId="{FFB3FAB4-76B8-CA66-51CE-C0D902ECF4D1}"/>
          </ac:picMkLst>
        </pc:picChg>
        <pc:picChg chg="add mod">
          <ac:chgData name="Jonathan Mah" userId="5261b2f2f3e51194" providerId="LiveId" clId="{833092D5-9927-4807-BE3E-672C10A7E002}" dt="2023-11-06T15:55:16.463" v="4238" actId="14100"/>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del mod">
          <ac:chgData name="Jonathan Mah" userId="5261b2f2f3e51194" providerId="LiveId" clId="{833092D5-9927-4807-BE3E-672C10A7E002}" dt="2023-11-06T15:54:28.897" v="4232" actId="478"/>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11-06T16:41:58.812" v="4326" actId="1038"/>
        <pc:sldMkLst>
          <pc:docMk/>
          <pc:sldMk cId="3271002948" sldId="449"/>
        </pc:sldMkLst>
        <pc:picChg chg="add del mod">
          <ac:chgData name="Jonathan Mah" userId="5261b2f2f3e51194" providerId="LiveId" clId="{833092D5-9927-4807-BE3E-672C10A7E002}" dt="2023-11-06T16:41:09.266" v="4312"/>
          <ac:picMkLst>
            <pc:docMk/>
            <pc:sldMk cId="3271002948" sldId="449"/>
            <ac:picMk id="2" creationId="{34FFDFD7-6156-D70B-736B-156D05343259}"/>
          </ac:picMkLst>
        </pc:picChg>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11-06T16:41:11.824" v="4315"/>
          <ac:picMkLst>
            <pc:docMk/>
            <pc:sldMk cId="3271002948" sldId="449"/>
            <ac:picMk id="3" creationId="{74C44F2C-6BE8-AA2B-9AF6-A0799A10E5B5}"/>
          </ac:picMkLst>
        </pc:picChg>
        <pc:picChg chg="add del">
          <ac:chgData name="Jonathan Mah" userId="5261b2f2f3e51194" providerId="LiveId" clId="{833092D5-9927-4807-BE3E-672C10A7E002}" dt="2023-11-06T16:41:11.118" v="4314" actId="478"/>
          <ac:picMkLst>
            <pc:docMk/>
            <pc:sldMk cId="3271002948" sldId="449"/>
            <ac:picMk id="4" creationId="{624DAFEB-71FF-252A-7CD6-2AE2C3434498}"/>
          </ac:picMkLst>
        </pc:picChg>
        <pc:picChg chg="add del mod">
          <ac:chgData name="Jonathan Mah" userId="5261b2f2f3e51194" providerId="LiveId" clId="{833092D5-9927-4807-BE3E-672C10A7E002}" dt="2023-11-06T16:41:13.855" v="4316" actId="478"/>
          <ac:picMkLst>
            <pc:docMk/>
            <pc:sldMk cId="3271002948" sldId="449"/>
            <ac:picMk id="5" creationId="{B2F99717-2B5E-11AF-D2EA-671C2C60018C}"/>
          </ac:picMkLst>
        </pc:picChg>
        <pc:picChg chg="add mod">
          <ac:chgData name="Jonathan Mah" userId="5261b2f2f3e51194" providerId="LiveId" clId="{833092D5-9927-4807-BE3E-672C10A7E002}" dt="2023-11-06T16:41:56.070" v="4324" actId="1076"/>
          <ac:picMkLst>
            <pc:docMk/>
            <pc:sldMk cId="3271002948" sldId="449"/>
            <ac:picMk id="7" creationId="{4D78FF26-04B5-CC49-D1FD-6B6AD9939374}"/>
          </ac:picMkLst>
        </pc:picChg>
        <pc:picChg chg="add del mod">
          <ac:chgData name="Jonathan Mah" userId="5261b2f2f3e51194" providerId="LiveId" clId="{833092D5-9927-4807-BE3E-672C10A7E002}" dt="2023-11-06T16:41:58.812" v="4326" actId="1038"/>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11-06T16:55:23.082" v="4361" actId="1076"/>
        <pc:sldMkLst>
          <pc:docMk/>
          <pc:sldMk cId="454695809" sldId="450"/>
        </pc:sldMkLst>
        <pc:spChg chg="add mod">
          <ac:chgData name="Jonathan Mah" userId="5261b2f2f3e51194" providerId="LiveId" clId="{833092D5-9927-4807-BE3E-672C10A7E002}" dt="2023-11-06T16:42:34.541" v="4333" actId="1076"/>
          <ac:spMkLst>
            <pc:docMk/>
            <pc:sldMk cId="454695809" sldId="450"/>
            <ac:spMk id="7" creationId="{37697AC7-D1E9-9CEC-536D-BC07438269F5}"/>
          </ac:spMkLst>
        </pc:spChg>
        <pc:spChg chg="add mod">
          <ac:chgData name="Jonathan Mah" userId="5261b2f2f3e51194" providerId="LiveId" clId="{833092D5-9927-4807-BE3E-672C10A7E002}" dt="2023-11-06T16:42:34.541" v="4333" actId="1076"/>
          <ac:spMkLst>
            <pc:docMk/>
            <pc:sldMk cId="454695809" sldId="450"/>
            <ac:spMk id="8" creationId="{50A06CC4-D23B-8260-9BD3-2CEFD86A4A1E}"/>
          </ac:spMkLst>
        </pc:spChg>
        <pc:spChg chg="add mod">
          <ac:chgData name="Jonathan Mah" userId="5261b2f2f3e51194" providerId="LiveId" clId="{833092D5-9927-4807-BE3E-672C10A7E002}" dt="2023-11-06T16:44:29.588" v="4349" actId="1076"/>
          <ac:spMkLst>
            <pc:docMk/>
            <pc:sldMk cId="454695809" sldId="450"/>
            <ac:spMk id="24" creationId="{E66ACD21-87EF-AE73-A7FA-07B7AD0DFA27}"/>
          </ac:spMkLst>
        </pc:spChg>
        <pc:spChg chg="add mod">
          <ac:chgData name="Jonathan Mah" userId="5261b2f2f3e51194" providerId="LiveId" clId="{833092D5-9927-4807-BE3E-672C10A7E002}" dt="2023-11-06T16:55:23.082" v="4361" actId="1076"/>
          <ac:spMkLst>
            <pc:docMk/>
            <pc:sldMk cId="454695809" sldId="450"/>
            <ac:spMk id="25" creationId="{53EC83E2-B6F0-835C-0055-C2487FAFA953}"/>
          </ac:spMkLst>
        </pc:spChg>
        <pc:picChg chg="add del mod">
          <ac:chgData name="Jonathan Mah" userId="5261b2f2f3e51194" providerId="LiveId" clId="{833092D5-9927-4807-BE3E-672C10A7E002}" dt="2023-11-06T16:42:09.455" v="4327" actId="478"/>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del mod">
          <ac:chgData name="Jonathan Mah" userId="5261b2f2f3e51194" providerId="LiveId" clId="{833092D5-9927-4807-BE3E-672C10A7E002}" dt="2023-11-06T16:42:09.455" v="4327" actId="478"/>
          <ac:picMkLst>
            <pc:docMk/>
            <pc:sldMk cId="454695809" sldId="450"/>
            <ac:picMk id="4" creationId="{624DAFEB-71FF-252A-7CD6-2AE2C3434498}"/>
          </ac:picMkLst>
        </pc:picChg>
        <pc:picChg chg="add del mod">
          <ac:chgData name="Jonathan Mah" userId="5261b2f2f3e51194" providerId="LiveId" clId="{833092D5-9927-4807-BE3E-672C10A7E002}" dt="2023-11-06T16:42:09.455" v="4327" actId="478"/>
          <ac:picMkLst>
            <pc:docMk/>
            <pc:sldMk cId="454695809" sldId="450"/>
            <ac:picMk id="5" creationId="{F64E9BAE-A69A-1B9F-C1EF-2A8E63B29BF2}"/>
          </ac:picMkLst>
        </pc:picChg>
        <pc:picChg chg="add del mod">
          <ac:chgData name="Jonathan Mah" userId="5261b2f2f3e51194" providerId="LiveId" clId="{833092D5-9927-4807-BE3E-672C10A7E002}" dt="2023-11-06T16:39:01.854" v="4286" actId="478"/>
          <ac:picMkLst>
            <pc:docMk/>
            <pc:sldMk cId="454695809" sldId="450"/>
            <ac:picMk id="6" creationId="{0ECBB6E4-3752-B080-1684-59F5F30A0BD1}"/>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11-06T16:39:01.854" v="4286" actId="478"/>
          <ac:picMkLst>
            <pc:docMk/>
            <pc:sldMk cId="454695809" sldId="450"/>
            <ac:picMk id="10" creationId="{97EC282F-6F45-AB77-5578-71C0160CA866}"/>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modCrop">
          <ac:chgData name="Jonathan Mah" userId="5261b2f2f3e51194" providerId="LiveId" clId="{833092D5-9927-4807-BE3E-672C10A7E002}" dt="2023-11-06T16:40:05.602" v="4298" actId="21"/>
          <ac:picMkLst>
            <pc:docMk/>
            <pc:sldMk cId="454695809" sldId="450"/>
            <ac:picMk id="12" creationId="{67484D0D-3B15-8C72-4FC5-5BEE616C07E1}"/>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mod">
          <ac:chgData name="Jonathan Mah" userId="5261b2f2f3e51194" providerId="LiveId" clId="{833092D5-9927-4807-BE3E-672C10A7E002}" dt="2023-11-06T16:42:34.541" v="4333" actId="1076"/>
          <ac:picMkLst>
            <pc:docMk/>
            <pc:sldMk cId="454695809" sldId="450"/>
            <ac:picMk id="13" creationId="{F396C71A-3D86-3327-436B-1B47191734A0}"/>
          </ac:picMkLst>
        </pc:picChg>
        <pc:picChg chg="add mod">
          <ac:chgData name="Jonathan Mah" userId="5261b2f2f3e51194" providerId="LiveId" clId="{833092D5-9927-4807-BE3E-672C10A7E002}" dt="2023-11-06T16:44:08.531" v="4343" actId="1076"/>
          <ac:picMkLst>
            <pc:docMk/>
            <pc:sldMk cId="454695809" sldId="450"/>
            <ac:picMk id="14" creationId="{088C4674-C7E5-C3DF-DD20-50BDA72BDE3C}"/>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ac:chgData name="Jonathan Mah" userId="5261b2f2f3e51194" providerId="LiveId" clId="{833092D5-9927-4807-BE3E-672C10A7E002}" dt="2023-11-06T16:42:34.541" v="4333" actId="1076"/>
          <ac:picMkLst>
            <pc:docMk/>
            <pc:sldMk cId="454695809" sldId="450"/>
            <ac:picMk id="15" creationId="{83FE7A25-B38B-4E56-47EF-281F19DB79AD}"/>
          </ac:picMkLst>
        </pc:picChg>
        <pc:picChg chg="add del mod modCrop">
          <ac:chgData name="Jonathan Mah" userId="5261b2f2f3e51194" providerId="LiveId" clId="{833092D5-9927-4807-BE3E-672C10A7E002}" dt="2023-11-06T16:38:39.222" v="4280" actId="478"/>
          <ac:picMkLst>
            <pc:docMk/>
            <pc:sldMk cId="454695809" sldId="450"/>
            <ac:picMk id="16" creationId="{D603C6C8-1417-7B6D-C607-B70038E9D0D3}"/>
          </ac:picMkLst>
        </pc:picChg>
        <pc:picChg chg="add mod">
          <ac:chgData name="Jonathan Mah" userId="5261b2f2f3e51194" providerId="LiveId" clId="{833092D5-9927-4807-BE3E-672C10A7E002}" dt="2023-11-06T16:42:34.541" v="4333" actId="1076"/>
          <ac:picMkLst>
            <pc:docMk/>
            <pc:sldMk cId="454695809" sldId="450"/>
            <ac:picMk id="17" creationId="{12F6A2DB-1061-BBBB-FB37-87821F60959C}"/>
          </ac:picMkLst>
        </pc:picChg>
        <pc:picChg chg="add del mod ord">
          <ac:chgData name="Jonathan Mah" userId="5261b2f2f3e51194" providerId="LiveId" clId="{833092D5-9927-4807-BE3E-672C10A7E002}" dt="2023-11-06T16:38:39.222" v="4280" actId="478"/>
          <ac:picMkLst>
            <pc:docMk/>
            <pc:sldMk cId="454695809" sldId="450"/>
            <ac:picMk id="18" creationId="{73D5EF18-DA41-25D1-1323-9439E8D3190C}"/>
          </ac:picMkLst>
        </pc:picChg>
        <pc:picChg chg="add mod">
          <ac:chgData name="Jonathan Mah" userId="5261b2f2f3e51194" providerId="LiveId" clId="{833092D5-9927-4807-BE3E-672C10A7E002}" dt="2023-11-06T16:42:34.541" v="4333" actId="1076"/>
          <ac:picMkLst>
            <pc:docMk/>
            <pc:sldMk cId="454695809" sldId="450"/>
            <ac:picMk id="19" creationId="{29301055-F214-990E-8B84-000FB5B34403}"/>
          </ac:picMkLst>
        </pc:picChg>
        <pc:picChg chg="add del mod">
          <ac:chgData name="Jonathan Mah" userId="5261b2f2f3e51194" providerId="LiveId" clId="{833092D5-9927-4807-BE3E-672C10A7E002}" dt="2023-11-06T16:43:40.219" v="4338" actId="478"/>
          <ac:picMkLst>
            <pc:docMk/>
            <pc:sldMk cId="454695809" sldId="450"/>
            <ac:picMk id="21" creationId="{FA9C3275-8C2A-A282-776A-7F5D5F7B320C}"/>
          </ac:picMkLst>
        </pc:picChg>
        <pc:picChg chg="add mod">
          <ac:chgData name="Jonathan Mah" userId="5261b2f2f3e51194" providerId="LiveId" clId="{833092D5-9927-4807-BE3E-672C10A7E002}" dt="2023-11-06T16:44:14.068" v="4345" actId="1076"/>
          <ac:picMkLst>
            <pc:docMk/>
            <pc:sldMk cId="454695809" sldId="450"/>
            <ac:picMk id="23" creationId="{E78D6A41-6833-B43F-397B-F5ED55BFE07F}"/>
          </ac:picMkLst>
        </pc:picChg>
      </pc:sldChg>
      <pc:sldChg chg="addSp delSp modSp new mod">
        <pc:chgData name="Jonathan Mah" userId="5261b2f2f3e51194" providerId="LiveId" clId="{833092D5-9927-4807-BE3E-672C10A7E002}" dt="2024-07-08T21:41:40.192" v="4885" actId="1035"/>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11-06T16:16:03.353" v="4247" actId="1076"/>
          <ac:spMkLst>
            <pc:docMk/>
            <pc:sldMk cId="2356087699" sldId="451"/>
            <ac:spMk id="16" creationId="{883B248A-7C58-080D-8580-D9C8E0D9EDE0}"/>
          </ac:spMkLst>
        </pc:spChg>
        <pc:spChg chg="add mod">
          <ac:chgData name="Jonathan Mah" userId="5261b2f2f3e51194" providerId="LiveId" clId="{833092D5-9927-4807-BE3E-672C10A7E002}" dt="2023-11-06T16:16:00.187" v="4246" actId="1076"/>
          <ac:spMkLst>
            <pc:docMk/>
            <pc:sldMk cId="2356087699" sldId="451"/>
            <ac:spMk id="17" creationId="{94DC91AF-D060-E283-9459-A0C0DA967A6E}"/>
          </ac:spMkLst>
        </pc:spChg>
        <pc:picChg chg="add del mod ord">
          <ac:chgData name="Jonathan Mah" userId="5261b2f2f3e51194" providerId="LiveId" clId="{833092D5-9927-4807-BE3E-672C10A7E002}" dt="2024-07-08T21:41:09.265" v="4864" actId="478"/>
          <ac:picMkLst>
            <pc:docMk/>
            <pc:sldMk cId="2356087699" sldId="451"/>
            <ac:picMk id="3" creationId="{CF7DDEED-2E12-5B69-E991-44CD35F5EBF3}"/>
          </ac:picMkLst>
        </pc:picChg>
        <pc:picChg chg="add mod ord">
          <ac:chgData name="Jonathan Mah" userId="5261b2f2f3e51194" providerId="LiveId" clId="{833092D5-9927-4807-BE3E-672C10A7E002}" dt="2024-07-08T21:41:40.192" v="4885" actId="1035"/>
          <ac:picMkLst>
            <pc:docMk/>
            <pc:sldMk cId="2356087699" sldId="451"/>
            <ac:picMk id="4" creationId="{98D4F23B-1EE5-B784-BF48-F709B21C2CD8}"/>
          </ac:picMkLst>
        </pc:pic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del mod">
          <ac:chgData name="Jonathan Mah" userId="5261b2f2f3e51194" providerId="LiveId" clId="{833092D5-9927-4807-BE3E-672C10A7E002}" dt="2023-11-06T16:15:36.115" v="4239" actId="478"/>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addSp delSp modSp new mod">
        <pc:chgData name="Jonathan Mah" userId="5261b2f2f3e51194" providerId="LiveId" clId="{833092D5-9927-4807-BE3E-672C10A7E002}" dt="2023-10-03T17:22:33.133" v="3714" actId="931"/>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picChg chg="add del mod">
          <ac:chgData name="Jonathan Mah" userId="5261b2f2f3e51194" providerId="LiveId" clId="{833092D5-9927-4807-BE3E-672C10A7E002}" dt="2023-10-03T17:21:25.633" v="3711" actId="478"/>
          <ac:picMkLst>
            <pc:docMk/>
            <pc:sldMk cId="3734765804" sldId="453"/>
            <ac:picMk id="3" creationId="{226F07FB-40D9-515E-8E4C-0CE984719BE5}"/>
          </ac:picMkLst>
        </pc:picChg>
        <pc:picChg chg="add del mod">
          <ac:chgData name="Jonathan Mah" userId="5261b2f2f3e51194" providerId="LiveId" clId="{833092D5-9927-4807-BE3E-672C10A7E002}" dt="2023-10-03T17:22:28.580" v="3713" actId="478"/>
          <ac:picMkLst>
            <pc:docMk/>
            <pc:sldMk cId="3734765804" sldId="453"/>
            <ac:picMk id="5" creationId="{7B6D1D5D-3FBA-4845-64E3-DFE627D293D0}"/>
          </ac:picMkLst>
        </pc:picChg>
        <pc:picChg chg="add mod">
          <ac:chgData name="Jonathan Mah" userId="5261b2f2f3e51194" providerId="LiveId" clId="{833092D5-9927-4807-BE3E-672C10A7E002}" dt="2023-10-03T17:22:33.133" v="3714" actId="931"/>
          <ac:picMkLst>
            <pc:docMk/>
            <pc:sldMk cId="3734765804" sldId="453"/>
            <ac:picMk id="7" creationId="{DC2A0D2E-27A3-F6E9-CED9-5056936258A6}"/>
          </ac:picMkLst>
        </pc:pic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sldChg chg="addSp delSp modSp add mod">
        <pc:chgData name="Jonathan Mah" userId="5261b2f2f3e51194" providerId="LiveId" clId="{833092D5-9927-4807-BE3E-672C10A7E002}" dt="2023-11-06T16:56:36.387" v="4369" actId="14100"/>
        <pc:sldMkLst>
          <pc:docMk/>
          <pc:sldMk cId="2098746185" sldId="456"/>
        </pc:sldMkLst>
        <pc:picChg chg="add del mod">
          <ac:chgData name="Jonathan Mah" userId="5261b2f2f3e51194" providerId="LiveId" clId="{833092D5-9927-4807-BE3E-672C10A7E002}" dt="2023-11-06T16:55:20.649" v="4359"/>
          <ac:picMkLst>
            <pc:docMk/>
            <pc:sldMk cId="2098746185" sldId="456"/>
            <ac:picMk id="2" creationId="{6CDA9EA5-6B2C-F3DC-699A-814EEFCE2D6B}"/>
          </ac:picMkLst>
        </pc:picChg>
        <pc:picChg chg="add del mod">
          <ac:chgData name="Jonathan Mah" userId="5261b2f2f3e51194" providerId="LiveId" clId="{833092D5-9927-4807-BE3E-672C10A7E002}" dt="2023-11-06T16:55:55.867" v="4363" actId="478"/>
          <ac:picMkLst>
            <pc:docMk/>
            <pc:sldMk cId="2098746185" sldId="456"/>
            <ac:picMk id="3" creationId="{59A03E0A-9FE4-004A-F62B-1A2BE7F6B001}"/>
          </ac:picMkLst>
        </pc:picChg>
        <pc:picChg chg="add mod">
          <ac:chgData name="Jonathan Mah" userId="5261b2f2f3e51194" providerId="LiveId" clId="{833092D5-9927-4807-BE3E-672C10A7E002}" dt="2023-11-06T16:56:06.059" v="4366" actId="27614"/>
          <ac:picMkLst>
            <pc:docMk/>
            <pc:sldMk cId="2098746185" sldId="456"/>
            <ac:picMk id="5" creationId="{86BAA309-8703-0F48-7707-9F24C07D3B6F}"/>
          </ac:picMkLst>
        </pc:picChg>
        <pc:picChg chg="add mod">
          <ac:chgData name="Jonathan Mah" userId="5261b2f2f3e51194" providerId="LiveId" clId="{833092D5-9927-4807-BE3E-672C10A7E002}" dt="2023-11-06T16:56:36.387" v="4369" actId="14100"/>
          <ac:picMkLst>
            <pc:docMk/>
            <pc:sldMk cId="2098746185" sldId="456"/>
            <ac:picMk id="6" creationId="{9C18E391-89C0-90D4-49F5-7B11D1078CDC}"/>
          </ac:picMkLst>
        </pc:picChg>
      </pc:sldChg>
      <pc:sldChg chg="addSp delSp modSp add mod">
        <pc:chgData name="Jonathan Mah" userId="5261b2f2f3e51194" providerId="LiveId" clId="{833092D5-9927-4807-BE3E-672C10A7E002}" dt="2023-10-10T23:09:47.238" v="3771" actId="1076"/>
        <pc:sldMkLst>
          <pc:docMk/>
          <pc:sldMk cId="3606136103" sldId="457"/>
        </pc:sldMkLst>
        <pc:spChg chg="add mod">
          <ac:chgData name="Jonathan Mah" userId="5261b2f2f3e51194" providerId="LiveId" clId="{833092D5-9927-4807-BE3E-672C10A7E002}" dt="2023-10-10T23:05:06.468" v="3765" actId="1076"/>
          <ac:spMkLst>
            <pc:docMk/>
            <pc:sldMk cId="3606136103" sldId="457"/>
            <ac:spMk id="8" creationId="{E68AE7E9-3DBB-7A2C-0BFE-3A91A167C2E0}"/>
          </ac:spMkLst>
        </pc:spChg>
        <pc:spChg chg="add mod">
          <ac:chgData name="Jonathan Mah" userId="5261b2f2f3e51194" providerId="LiveId" clId="{833092D5-9927-4807-BE3E-672C10A7E002}" dt="2023-10-10T23:09:47.238" v="3771" actId="1076"/>
          <ac:spMkLst>
            <pc:docMk/>
            <pc:sldMk cId="3606136103" sldId="457"/>
            <ac:spMk id="9" creationId="{772DC352-0AA1-79F1-454D-797AE9BAEAD7}"/>
          </ac:spMkLst>
        </pc:spChg>
        <pc:picChg chg="add del mod">
          <ac:chgData name="Jonathan Mah" userId="5261b2f2f3e51194" providerId="LiveId" clId="{833092D5-9927-4807-BE3E-672C10A7E002}" dt="2023-10-10T23:09:23.156" v="3767" actId="478"/>
          <ac:picMkLst>
            <pc:docMk/>
            <pc:sldMk cId="3606136103" sldId="457"/>
            <ac:picMk id="3" creationId="{8819EA2C-741E-CD05-A98F-8160CE423D1A}"/>
          </ac:picMkLst>
        </pc:picChg>
        <pc:picChg chg="add del mod">
          <ac:chgData name="Jonathan Mah" userId="5261b2f2f3e51194" providerId="LiveId" clId="{833092D5-9927-4807-BE3E-672C10A7E002}" dt="2023-10-10T23:04:24.022" v="3757" actId="478"/>
          <ac:picMkLst>
            <pc:docMk/>
            <pc:sldMk cId="3606136103" sldId="457"/>
            <ac:picMk id="5" creationId="{0A97AEB8-5EB5-DD88-35C2-E091C9ACAC9C}"/>
          </ac:picMkLst>
        </pc:picChg>
        <pc:picChg chg="add del mod modCrop">
          <ac:chgData name="Jonathan Mah" userId="5261b2f2f3e51194" providerId="LiveId" clId="{833092D5-9927-4807-BE3E-672C10A7E002}" dt="2023-10-10T23:09:23.156" v="3767" actId="478"/>
          <ac:picMkLst>
            <pc:docMk/>
            <pc:sldMk cId="3606136103" sldId="457"/>
            <ac:picMk id="7" creationId="{F8D8AD3F-932C-74F5-9F6D-2D1E61D7E60B}"/>
          </ac:picMkLst>
        </pc:picChg>
        <pc:picChg chg="add mod">
          <ac:chgData name="Jonathan Mah" userId="5261b2f2f3e51194" providerId="LiveId" clId="{833092D5-9927-4807-BE3E-672C10A7E002}" dt="2023-10-10T23:09:37.465" v="3770" actId="1076"/>
          <ac:picMkLst>
            <pc:docMk/>
            <pc:sldMk cId="3606136103" sldId="457"/>
            <ac:picMk id="11" creationId="{2E6CD1F5-19E6-509E-D7AC-D081B70B0C04}"/>
          </ac:picMkLst>
        </pc:picChg>
        <pc:picChg chg="add mod">
          <ac:chgData name="Jonathan Mah" userId="5261b2f2f3e51194" providerId="LiveId" clId="{833092D5-9927-4807-BE3E-672C10A7E002}" dt="2023-10-10T23:09:33.387" v="3769" actId="1076"/>
          <ac:picMkLst>
            <pc:docMk/>
            <pc:sldMk cId="3606136103" sldId="457"/>
            <ac:picMk id="13" creationId="{62F1814D-7DA9-F9F7-A6F0-205FFB36D1F2}"/>
          </ac:picMkLst>
        </pc:picChg>
      </pc:sldChg>
      <pc:sldChg chg="addSp modSp add">
        <pc:chgData name="Jonathan Mah" userId="5261b2f2f3e51194" providerId="LiveId" clId="{833092D5-9927-4807-BE3E-672C10A7E002}" dt="2023-10-11T00:07:42.367" v="3772" actId="931"/>
        <pc:sldMkLst>
          <pc:docMk/>
          <pc:sldMk cId="2839755505" sldId="458"/>
        </pc:sldMkLst>
        <pc:picChg chg="add mod">
          <ac:chgData name="Jonathan Mah" userId="5261b2f2f3e51194" providerId="LiveId" clId="{833092D5-9927-4807-BE3E-672C10A7E002}" dt="2023-10-11T00:07:42.367" v="3772" actId="931"/>
          <ac:picMkLst>
            <pc:docMk/>
            <pc:sldMk cId="2839755505" sldId="458"/>
            <ac:picMk id="3" creationId="{19B48FFE-FAC2-369E-EDB9-610CC5910039}"/>
          </ac:picMkLst>
        </pc:picChg>
      </pc:sldChg>
      <pc:sldChg chg="addSp delSp modSp add mod">
        <pc:chgData name="Jonathan Mah" userId="5261b2f2f3e51194" providerId="LiveId" clId="{833092D5-9927-4807-BE3E-672C10A7E002}" dt="2023-10-27T23:16:54.375" v="3864" actId="208"/>
        <pc:sldMkLst>
          <pc:docMk/>
          <pc:sldMk cId="3270000141" sldId="459"/>
        </pc:sldMkLst>
        <pc:spChg chg="del mod topLvl">
          <ac:chgData name="Jonathan Mah" userId="5261b2f2f3e51194" providerId="LiveId" clId="{833092D5-9927-4807-BE3E-672C10A7E002}" dt="2023-10-27T23:10:42.863" v="3801" actId="478"/>
          <ac:spMkLst>
            <pc:docMk/>
            <pc:sldMk cId="3270000141" sldId="459"/>
            <ac:spMk id="15" creationId="{E3744323-898C-44CB-BD79-5457BD39BC3C}"/>
          </ac:spMkLst>
        </pc:spChg>
        <pc:spChg chg="mod">
          <ac:chgData name="Jonathan Mah" userId="5261b2f2f3e51194" providerId="LiveId" clId="{833092D5-9927-4807-BE3E-672C10A7E002}" dt="2023-10-27T23:08:10.425" v="3775" actId="165"/>
          <ac:spMkLst>
            <pc:docMk/>
            <pc:sldMk cId="3270000141" sldId="459"/>
            <ac:spMk id="19" creationId="{D7724532-1487-2F72-32AB-F8297F65DCB8}"/>
          </ac:spMkLst>
        </pc:spChg>
        <pc:spChg chg="mod">
          <ac:chgData name="Jonathan Mah" userId="5261b2f2f3e51194" providerId="LiveId" clId="{833092D5-9927-4807-BE3E-672C10A7E002}" dt="2023-10-27T23:10:45.249" v="3802"/>
          <ac:spMkLst>
            <pc:docMk/>
            <pc:sldMk cId="3270000141" sldId="459"/>
            <ac:spMk id="29" creationId="{6C3F0D93-B77E-D3EA-E52C-0AE032A66D38}"/>
          </ac:spMkLst>
        </pc:spChg>
        <pc:spChg chg="mod">
          <ac:chgData name="Jonathan Mah" userId="5261b2f2f3e51194" providerId="LiveId" clId="{833092D5-9927-4807-BE3E-672C10A7E002}" dt="2023-10-27T23:10:48.386" v="3804"/>
          <ac:spMkLst>
            <pc:docMk/>
            <pc:sldMk cId="3270000141" sldId="459"/>
            <ac:spMk id="37" creationId="{0A881590-150D-CC1D-5015-2E49FFDF63B1}"/>
          </ac:spMkLst>
        </pc:spChg>
        <pc:spChg chg="add del mod">
          <ac:chgData name="Jonathan Mah" userId="5261b2f2f3e51194" providerId="LiveId" clId="{833092D5-9927-4807-BE3E-672C10A7E002}" dt="2023-10-27T23:14:07.804" v="3837" actId="478"/>
          <ac:spMkLst>
            <pc:docMk/>
            <pc:sldMk cId="3270000141" sldId="459"/>
            <ac:spMk id="43" creationId="{45BA79E8-F6F6-4C38-82BC-68E8456BD528}"/>
          </ac:spMkLst>
        </pc:spChg>
        <pc:spChg chg="add del mod">
          <ac:chgData name="Jonathan Mah" userId="5261b2f2f3e51194" providerId="LiveId" clId="{833092D5-9927-4807-BE3E-672C10A7E002}" dt="2023-10-27T23:14:07.804" v="3837" actId="478"/>
          <ac:spMkLst>
            <pc:docMk/>
            <pc:sldMk cId="3270000141" sldId="459"/>
            <ac:spMk id="44" creationId="{F77CFF02-AED5-061A-837E-327BA0ED1CC2}"/>
          </ac:spMkLst>
        </pc:spChg>
        <pc:spChg chg="add del mod">
          <ac:chgData name="Jonathan Mah" userId="5261b2f2f3e51194" providerId="LiveId" clId="{833092D5-9927-4807-BE3E-672C10A7E002}" dt="2023-10-27T23:14:07.804" v="3837" actId="478"/>
          <ac:spMkLst>
            <pc:docMk/>
            <pc:sldMk cId="3270000141" sldId="459"/>
            <ac:spMk id="45" creationId="{4D5A734F-8D93-7131-F18E-749FD17000BF}"/>
          </ac:spMkLst>
        </pc:spChg>
        <pc:spChg chg="add del mod">
          <ac:chgData name="Jonathan Mah" userId="5261b2f2f3e51194" providerId="LiveId" clId="{833092D5-9927-4807-BE3E-672C10A7E002}" dt="2023-10-27T23:14:07.804" v="3837" actId="478"/>
          <ac:spMkLst>
            <pc:docMk/>
            <pc:sldMk cId="3270000141" sldId="459"/>
            <ac:spMk id="46" creationId="{F2B57E19-77D5-A939-7EBA-27EA1AEC8B5C}"/>
          </ac:spMkLst>
        </pc:spChg>
        <pc:spChg chg="add del mod">
          <ac:chgData name="Jonathan Mah" userId="5261b2f2f3e51194" providerId="LiveId" clId="{833092D5-9927-4807-BE3E-672C10A7E002}" dt="2023-10-27T23:14:07.804" v="3837" actId="478"/>
          <ac:spMkLst>
            <pc:docMk/>
            <pc:sldMk cId="3270000141" sldId="459"/>
            <ac:spMk id="47" creationId="{4CCF3F03-8304-ABF5-7C77-D7BE7E823EAF}"/>
          </ac:spMkLst>
        </pc:spChg>
        <pc:spChg chg="add del mod">
          <ac:chgData name="Jonathan Mah" userId="5261b2f2f3e51194" providerId="LiveId" clId="{833092D5-9927-4807-BE3E-672C10A7E002}" dt="2023-10-27T23:14:07.804" v="3837" actId="478"/>
          <ac:spMkLst>
            <pc:docMk/>
            <pc:sldMk cId="3270000141" sldId="459"/>
            <ac:spMk id="48" creationId="{18B761BC-6648-8747-69D4-D3B6F9A9A322}"/>
          </ac:spMkLst>
        </pc:spChg>
        <pc:spChg chg="add del mod">
          <ac:chgData name="Jonathan Mah" userId="5261b2f2f3e51194" providerId="LiveId" clId="{833092D5-9927-4807-BE3E-672C10A7E002}" dt="2023-10-27T23:14:07.804" v="3837" actId="478"/>
          <ac:spMkLst>
            <pc:docMk/>
            <pc:sldMk cId="3270000141" sldId="459"/>
            <ac:spMk id="49" creationId="{15C7DAB6-AFE6-55EE-0184-A9C520F1D8F8}"/>
          </ac:spMkLst>
        </pc:spChg>
        <pc:spChg chg="add del mod">
          <ac:chgData name="Jonathan Mah" userId="5261b2f2f3e51194" providerId="LiveId" clId="{833092D5-9927-4807-BE3E-672C10A7E002}" dt="2023-10-27T23:14:07.804" v="3837" actId="478"/>
          <ac:spMkLst>
            <pc:docMk/>
            <pc:sldMk cId="3270000141" sldId="459"/>
            <ac:spMk id="50" creationId="{37E2F05D-1167-F641-F177-375E1B98B424}"/>
          </ac:spMkLst>
        </pc:spChg>
        <pc:spChg chg="add del mod">
          <ac:chgData name="Jonathan Mah" userId="5261b2f2f3e51194" providerId="LiveId" clId="{833092D5-9927-4807-BE3E-672C10A7E002}" dt="2023-10-27T23:14:07.804" v="3837" actId="478"/>
          <ac:spMkLst>
            <pc:docMk/>
            <pc:sldMk cId="3270000141" sldId="459"/>
            <ac:spMk id="51" creationId="{39A0A0B9-6BE8-C85B-B075-C3D1E501E05A}"/>
          </ac:spMkLst>
        </pc:spChg>
        <pc:spChg chg="add del mod">
          <ac:chgData name="Jonathan Mah" userId="5261b2f2f3e51194" providerId="LiveId" clId="{833092D5-9927-4807-BE3E-672C10A7E002}" dt="2023-10-27T23:14:07.804" v="3837" actId="478"/>
          <ac:spMkLst>
            <pc:docMk/>
            <pc:sldMk cId="3270000141" sldId="459"/>
            <ac:spMk id="52" creationId="{2E22426F-5649-1008-DFF0-DC713DBFD59F}"/>
          </ac:spMkLst>
        </pc:spChg>
        <pc:spChg chg="add del mod">
          <ac:chgData name="Jonathan Mah" userId="5261b2f2f3e51194" providerId="LiveId" clId="{833092D5-9927-4807-BE3E-672C10A7E002}" dt="2023-10-27T23:14:07.804" v="3837" actId="478"/>
          <ac:spMkLst>
            <pc:docMk/>
            <pc:sldMk cId="3270000141" sldId="459"/>
            <ac:spMk id="53" creationId="{47D0CDC6-DB9C-2A32-9481-46E6BBEC3BA3}"/>
          </ac:spMkLst>
        </pc:spChg>
        <pc:spChg chg="add del mod">
          <ac:chgData name="Jonathan Mah" userId="5261b2f2f3e51194" providerId="LiveId" clId="{833092D5-9927-4807-BE3E-672C10A7E002}" dt="2023-10-27T23:14:07.804" v="3837" actId="478"/>
          <ac:spMkLst>
            <pc:docMk/>
            <pc:sldMk cId="3270000141" sldId="459"/>
            <ac:spMk id="54" creationId="{D2BB0650-2F2B-EBA2-9D53-58C7E0324595}"/>
          </ac:spMkLst>
        </pc:spChg>
        <pc:spChg chg="add del mod">
          <ac:chgData name="Jonathan Mah" userId="5261b2f2f3e51194" providerId="LiveId" clId="{833092D5-9927-4807-BE3E-672C10A7E002}" dt="2023-10-27T23:14:07.804" v="3837" actId="478"/>
          <ac:spMkLst>
            <pc:docMk/>
            <pc:sldMk cId="3270000141" sldId="459"/>
            <ac:spMk id="55" creationId="{D3E8591B-29A6-F5CF-B424-E68DC042128A}"/>
          </ac:spMkLst>
        </pc:spChg>
        <pc:spChg chg="add del mod">
          <ac:chgData name="Jonathan Mah" userId="5261b2f2f3e51194" providerId="LiveId" clId="{833092D5-9927-4807-BE3E-672C10A7E002}" dt="2023-10-27T23:14:07.804" v="3837" actId="478"/>
          <ac:spMkLst>
            <pc:docMk/>
            <pc:sldMk cId="3270000141" sldId="459"/>
            <ac:spMk id="56" creationId="{C38E8369-91F4-8450-5F28-A40E6A486615}"/>
          </ac:spMkLst>
        </pc:spChg>
        <pc:spChg chg="add del mod">
          <ac:chgData name="Jonathan Mah" userId="5261b2f2f3e51194" providerId="LiveId" clId="{833092D5-9927-4807-BE3E-672C10A7E002}" dt="2023-10-27T23:14:07.804" v="3837" actId="478"/>
          <ac:spMkLst>
            <pc:docMk/>
            <pc:sldMk cId="3270000141" sldId="459"/>
            <ac:spMk id="57" creationId="{D0F11FBA-3568-9DE2-ACF6-29605B11264B}"/>
          </ac:spMkLst>
        </pc:spChg>
        <pc:spChg chg="add del mod">
          <ac:chgData name="Jonathan Mah" userId="5261b2f2f3e51194" providerId="LiveId" clId="{833092D5-9927-4807-BE3E-672C10A7E002}" dt="2023-10-27T23:14:07.804" v="3837" actId="478"/>
          <ac:spMkLst>
            <pc:docMk/>
            <pc:sldMk cId="3270000141" sldId="459"/>
            <ac:spMk id="58" creationId="{ABA0D4AC-C524-3B04-0913-1DA08474115E}"/>
          </ac:spMkLst>
        </pc:spChg>
        <pc:spChg chg="add del mod">
          <ac:chgData name="Jonathan Mah" userId="5261b2f2f3e51194" providerId="LiveId" clId="{833092D5-9927-4807-BE3E-672C10A7E002}" dt="2023-10-27T23:14:07.804" v="3837" actId="478"/>
          <ac:spMkLst>
            <pc:docMk/>
            <pc:sldMk cId="3270000141" sldId="459"/>
            <ac:spMk id="59" creationId="{E12FDF6B-F39C-604D-C85E-74EC4F0641A5}"/>
          </ac:spMkLst>
        </pc:spChg>
        <pc:spChg chg="add del mod">
          <ac:chgData name="Jonathan Mah" userId="5261b2f2f3e51194" providerId="LiveId" clId="{833092D5-9927-4807-BE3E-672C10A7E002}" dt="2023-10-27T23:14:07.804" v="3837" actId="478"/>
          <ac:spMkLst>
            <pc:docMk/>
            <pc:sldMk cId="3270000141" sldId="459"/>
            <ac:spMk id="60" creationId="{EFABA465-2D50-AADF-C0D5-2DCA9D73F6DE}"/>
          </ac:spMkLst>
        </pc:spChg>
        <pc:spChg chg="add del mod">
          <ac:chgData name="Jonathan Mah" userId="5261b2f2f3e51194" providerId="LiveId" clId="{833092D5-9927-4807-BE3E-672C10A7E002}" dt="2023-10-27T23:14:07.804" v="3837" actId="478"/>
          <ac:spMkLst>
            <pc:docMk/>
            <pc:sldMk cId="3270000141" sldId="459"/>
            <ac:spMk id="61" creationId="{13FEFEC5-920D-0363-610B-56BDC24D8872}"/>
          </ac:spMkLst>
        </pc:spChg>
        <pc:spChg chg="add del mod">
          <ac:chgData name="Jonathan Mah" userId="5261b2f2f3e51194" providerId="LiveId" clId="{833092D5-9927-4807-BE3E-672C10A7E002}" dt="2023-10-27T23:14:07.804" v="3837" actId="478"/>
          <ac:spMkLst>
            <pc:docMk/>
            <pc:sldMk cId="3270000141" sldId="459"/>
            <ac:spMk id="62" creationId="{9C65DA49-F588-C4F6-4346-33D008EC5654}"/>
          </ac:spMkLst>
        </pc:spChg>
        <pc:spChg chg="add del mod">
          <ac:chgData name="Jonathan Mah" userId="5261b2f2f3e51194" providerId="LiveId" clId="{833092D5-9927-4807-BE3E-672C10A7E002}" dt="2023-10-27T23:14:07.804" v="3837" actId="478"/>
          <ac:spMkLst>
            <pc:docMk/>
            <pc:sldMk cId="3270000141" sldId="459"/>
            <ac:spMk id="63" creationId="{42C4D030-00E8-91D2-39C6-058E462BA173}"/>
          </ac:spMkLst>
        </pc:spChg>
        <pc:spChg chg="add del mod">
          <ac:chgData name="Jonathan Mah" userId="5261b2f2f3e51194" providerId="LiveId" clId="{833092D5-9927-4807-BE3E-672C10A7E002}" dt="2023-10-27T23:14:07.804" v="3837" actId="478"/>
          <ac:spMkLst>
            <pc:docMk/>
            <pc:sldMk cId="3270000141" sldId="459"/>
            <ac:spMk id="64" creationId="{77327095-204E-8749-C95E-49443AE96C09}"/>
          </ac:spMkLst>
        </pc:spChg>
        <pc:spChg chg="add del mod">
          <ac:chgData name="Jonathan Mah" userId="5261b2f2f3e51194" providerId="LiveId" clId="{833092D5-9927-4807-BE3E-672C10A7E002}" dt="2023-10-27T23:14:07.804" v="3837" actId="478"/>
          <ac:spMkLst>
            <pc:docMk/>
            <pc:sldMk cId="3270000141" sldId="459"/>
            <ac:spMk id="65" creationId="{0C43F3FD-13CC-8F62-817C-4F1915A9DEBC}"/>
          </ac:spMkLst>
        </pc:spChg>
        <pc:spChg chg="add del mod">
          <ac:chgData name="Jonathan Mah" userId="5261b2f2f3e51194" providerId="LiveId" clId="{833092D5-9927-4807-BE3E-672C10A7E002}" dt="2023-10-27T23:13:37.826" v="3817"/>
          <ac:spMkLst>
            <pc:docMk/>
            <pc:sldMk cId="3270000141" sldId="459"/>
            <ac:spMk id="66" creationId="{371A16AB-7BD2-D120-E901-26DC4AE19727}"/>
          </ac:spMkLst>
        </pc:spChg>
        <pc:spChg chg="add del mod">
          <ac:chgData name="Jonathan Mah" userId="5261b2f2f3e51194" providerId="LiveId" clId="{833092D5-9927-4807-BE3E-672C10A7E002}" dt="2023-10-27T23:14:07.804" v="3837" actId="478"/>
          <ac:spMkLst>
            <pc:docMk/>
            <pc:sldMk cId="3270000141" sldId="459"/>
            <ac:spMk id="67" creationId="{10FDB4BB-93D3-CEED-FE5B-79221399A905}"/>
          </ac:spMkLst>
        </pc:spChg>
        <pc:spChg chg="add del mod">
          <ac:chgData name="Jonathan Mah" userId="5261b2f2f3e51194" providerId="LiveId" clId="{833092D5-9927-4807-BE3E-672C10A7E002}" dt="2023-10-27T23:14:07.804" v="3837" actId="478"/>
          <ac:spMkLst>
            <pc:docMk/>
            <pc:sldMk cId="3270000141" sldId="459"/>
            <ac:spMk id="68" creationId="{EFA70C33-C1C3-DFFE-4BA4-5A10421AF5EC}"/>
          </ac:spMkLst>
        </pc:spChg>
        <pc:spChg chg="add del mod">
          <ac:chgData name="Jonathan Mah" userId="5261b2f2f3e51194" providerId="LiveId" clId="{833092D5-9927-4807-BE3E-672C10A7E002}" dt="2023-10-27T23:14:07.804" v="3837" actId="478"/>
          <ac:spMkLst>
            <pc:docMk/>
            <pc:sldMk cId="3270000141" sldId="459"/>
            <ac:spMk id="69" creationId="{605A56FF-9444-281D-B4EC-A511D86FFD53}"/>
          </ac:spMkLst>
        </pc:spChg>
        <pc:spChg chg="add del mod">
          <ac:chgData name="Jonathan Mah" userId="5261b2f2f3e51194" providerId="LiveId" clId="{833092D5-9927-4807-BE3E-672C10A7E002}" dt="2023-10-27T23:14:07.804" v="3837" actId="478"/>
          <ac:spMkLst>
            <pc:docMk/>
            <pc:sldMk cId="3270000141" sldId="459"/>
            <ac:spMk id="70" creationId="{E2828EF3-9B20-5E93-292E-4A6C11D5C563}"/>
          </ac:spMkLst>
        </pc:spChg>
        <pc:spChg chg="add del mod">
          <ac:chgData name="Jonathan Mah" userId="5261b2f2f3e51194" providerId="LiveId" clId="{833092D5-9927-4807-BE3E-672C10A7E002}" dt="2023-10-27T23:14:07.804" v="3837" actId="478"/>
          <ac:spMkLst>
            <pc:docMk/>
            <pc:sldMk cId="3270000141" sldId="459"/>
            <ac:spMk id="71" creationId="{CAA4770D-D4BA-4653-304E-8F7F4C8D4AB7}"/>
          </ac:spMkLst>
        </pc:spChg>
        <pc:spChg chg="add del mod">
          <ac:chgData name="Jonathan Mah" userId="5261b2f2f3e51194" providerId="LiveId" clId="{833092D5-9927-4807-BE3E-672C10A7E002}" dt="2023-10-27T23:14:07.804" v="3837" actId="478"/>
          <ac:spMkLst>
            <pc:docMk/>
            <pc:sldMk cId="3270000141" sldId="459"/>
            <ac:spMk id="72" creationId="{C1331F08-E969-3033-C1E5-A272FFC9070E}"/>
          </ac:spMkLst>
        </pc:spChg>
        <pc:spChg chg="add del mod">
          <ac:chgData name="Jonathan Mah" userId="5261b2f2f3e51194" providerId="LiveId" clId="{833092D5-9927-4807-BE3E-672C10A7E002}" dt="2023-10-27T23:14:07.804" v="3837" actId="478"/>
          <ac:spMkLst>
            <pc:docMk/>
            <pc:sldMk cId="3270000141" sldId="459"/>
            <ac:spMk id="73" creationId="{FEE7D32B-475E-ECFB-6D27-472F4497A8AC}"/>
          </ac:spMkLst>
        </pc:spChg>
        <pc:spChg chg="add del mod">
          <ac:chgData name="Jonathan Mah" userId="5261b2f2f3e51194" providerId="LiveId" clId="{833092D5-9927-4807-BE3E-672C10A7E002}" dt="2023-10-27T23:13:39.476" v="3818" actId="478"/>
          <ac:spMkLst>
            <pc:docMk/>
            <pc:sldMk cId="3270000141" sldId="459"/>
            <ac:spMk id="74" creationId="{D8EBB124-0F9C-7321-B4BA-D3A2C28D2CC0}"/>
          </ac:spMkLst>
        </pc:spChg>
        <pc:spChg chg="add del mod">
          <ac:chgData name="Jonathan Mah" userId="5261b2f2f3e51194" providerId="LiveId" clId="{833092D5-9927-4807-BE3E-672C10A7E002}" dt="2023-10-27T23:14:07.804" v="3837" actId="478"/>
          <ac:spMkLst>
            <pc:docMk/>
            <pc:sldMk cId="3270000141" sldId="459"/>
            <ac:spMk id="75" creationId="{0B6405ED-C825-12D1-409A-CF48BA358A81}"/>
          </ac:spMkLst>
        </pc:spChg>
        <pc:spChg chg="add del mod">
          <ac:chgData name="Jonathan Mah" userId="5261b2f2f3e51194" providerId="LiveId" clId="{833092D5-9927-4807-BE3E-672C10A7E002}" dt="2023-10-27T23:14:07.804" v="3837" actId="478"/>
          <ac:spMkLst>
            <pc:docMk/>
            <pc:sldMk cId="3270000141" sldId="459"/>
            <ac:spMk id="76" creationId="{02614599-3C41-4DAC-E653-4110DF7CC207}"/>
          </ac:spMkLst>
        </pc:spChg>
        <pc:spChg chg="add del mod">
          <ac:chgData name="Jonathan Mah" userId="5261b2f2f3e51194" providerId="LiveId" clId="{833092D5-9927-4807-BE3E-672C10A7E002}" dt="2023-10-27T23:14:07.804" v="3837" actId="478"/>
          <ac:spMkLst>
            <pc:docMk/>
            <pc:sldMk cId="3270000141" sldId="459"/>
            <ac:spMk id="77" creationId="{432751D2-D0CB-9273-2C66-B46011CBAB15}"/>
          </ac:spMkLst>
        </pc:spChg>
        <pc:grpChg chg="add del mod">
          <ac:chgData name="Jonathan Mah" userId="5261b2f2f3e51194" providerId="LiveId" clId="{833092D5-9927-4807-BE3E-672C10A7E002}" dt="2023-10-27T23:08:10.425" v="3775" actId="165"/>
          <ac:grpSpMkLst>
            <pc:docMk/>
            <pc:sldMk cId="3270000141" sldId="459"/>
            <ac:grpSpMk id="2" creationId="{C870387F-7643-6F55-040D-31BCE3236AC6}"/>
          </ac:grpSpMkLst>
        </pc:grpChg>
        <pc:grpChg chg="mod topLvl">
          <ac:chgData name="Jonathan Mah" userId="5261b2f2f3e51194" providerId="LiveId" clId="{833092D5-9927-4807-BE3E-672C10A7E002}" dt="2023-10-27T23:15:20.185" v="3844" actId="1076"/>
          <ac:grpSpMkLst>
            <pc:docMk/>
            <pc:sldMk cId="3270000141" sldId="459"/>
            <ac:grpSpMk id="3" creationId="{F1A6EF01-F00C-8B55-78A8-A91FD061848A}"/>
          </ac:grpSpMkLst>
        </pc:grpChg>
        <pc:grpChg chg="add mod">
          <ac:chgData name="Jonathan Mah" userId="5261b2f2f3e51194" providerId="LiveId" clId="{833092D5-9927-4807-BE3E-672C10A7E002}" dt="2023-10-27T23:15:20.185" v="3844" actId="1076"/>
          <ac:grpSpMkLst>
            <pc:docMk/>
            <pc:sldMk cId="3270000141" sldId="459"/>
            <ac:grpSpMk id="27" creationId="{574DCAA0-BF24-7852-6418-05BFF31DB6D6}"/>
          </ac:grpSpMkLst>
        </pc:grpChg>
        <pc:grpChg chg="add mod">
          <ac:chgData name="Jonathan Mah" userId="5261b2f2f3e51194" providerId="LiveId" clId="{833092D5-9927-4807-BE3E-672C10A7E002}" dt="2023-10-27T23:15:22.898" v="3845" actId="1076"/>
          <ac:grpSpMkLst>
            <pc:docMk/>
            <pc:sldMk cId="3270000141" sldId="459"/>
            <ac:grpSpMk id="35" creationId="{DD82C978-4115-6740-F7BF-3B2C8AFC3B0D}"/>
          </ac:grpSpMkLst>
        </pc:grpChg>
        <pc:picChg chg="del mod topLvl">
          <ac:chgData name="Jonathan Mah" userId="5261b2f2f3e51194" providerId="LiveId" clId="{833092D5-9927-4807-BE3E-672C10A7E002}" dt="2023-10-27T23:10:42.863" v="3801" actId="478"/>
          <ac:picMkLst>
            <pc:docMk/>
            <pc:sldMk cId="3270000141" sldId="459"/>
            <ac:picMk id="14" creationId="{07078386-FB53-65D6-CEA9-AC2D8090D5BC}"/>
          </ac:picMkLst>
        </pc:picChg>
        <pc:picChg chg="del mod topLvl">
          <ac:chgData name="Jonathan Mah" userId="5261b2f2f3e51194" providerId="LiveId" clId="{833092D5-9927-4807-BE3E-672C10A7E002}" dt="2023-10-27T23:08:19.637" v="3778" actId="478"/>
          <ac:picMkLst>
            <pc:docMk/>
            <pc:sldMk cId="3270000141" sldId="459"/>
            <ac:picMk id="16" creationId="{C4C1550F-E1C5-A4E5-496D-42C660579219}"/>
          </ac:picMkLst>
        </pc:picChg>
        <pc:picChg chg="del mod topLvl">
          <ac:chgData name="Jonathan Mah" userId="5261b2f2f3e51194" providerId="LiveId" clId="{833092D5-9927-4807-BE3E-672C10A7E002}" dt="2023-10-27T23:08:18.405" v="3777" actId="478"/>
          <ac:picMkLst>
            <pc:docMk/>
            <pc:sldMk cId="3270000141" sldId="459"/>
            <ac:picMk id="17" creationId="{059E94DD-D4F3-A0EA-5F37-A583BCBEC4D9}"/>
          </ac:picMkLst>
        </pc:picChg>
        <pc:picChg chg="mod">
          <ac:chgData name="Jonathan Mah" userId="5261b2f2f3e51194" providerId="LiveId" clId="{833092D5-9927-4807-BE3E-672C10A7E002}" dt="2023-10-27T23:08:10.425" v="3775" actId="165"/>
          <ac:picMkLst>
            <pc:docMk/>
            <pc:sldMk cId="3270000141" sldId="459"/>
            <ac:picMk id="18" creationId="{99451A50-73D9-7F66-9B74-B79326D6CE66}"/>
          </ac:picMkLst>
        </pc:picChg>
        <pc:picChg chg="del mod">
          <ac:chgData name="Jonathan Mah" userId="5261b2f2f3e51194" providerId="LiveId" clId="{833092D5-9927-4807-BE3E-672C10A7E002}" dt="2023-10-27T23:08:21.869" v="3779" actId="478"/>
          <ac:picMkLst>
            <pc:docMk/>
            <pc:sldMk cId="3270000141" sldId="459"/>
            <ac:picMk id="20" creationId="{A6251418-2801-682F-7601-B78D3603720C}"/>
          </ac:picMkLst>
        </pc:picChg>
        <pc:picChg chg="del mod">
          <ac:chgData name="Jonathan Mah" userId="5261b2f2f3e51194" providerId="LiveId" clId="{833092D5-9927-4807-BE3E-672C10A7E002}" dt="2023-10-27T23:08:16.593" v="3776" actId="478"/>
          <ac:picMkLst>
            <pc:docMk/>
            <pc:sldMk cId="3270000141" sldId="459"/>
            <ac:picMk id="21" creationId="{5240BBB7-4001-6B8B-2E4D-C631E4443D05}"/>
          </ac:picMkLst>
        </pc:picChg>
        <pc:picChg chg="mod">
          <ac:chgData name="Jonathan Mah" userId="5261b2f2f3e51194" providerId="LiveId" clId="{833092D5-9927-4807-BE3E-672C10A7E002}" dt="2023-10-27T23:10:45.249" v="3802"/>
          <ac:picMkLst>
            <pc:docMk/>
            <pc:sldMk cId="3270000141" sldId="459"/>
            <ac:picMk id="28" creationId="{C659FE4D-9DFF-2536-BBC2-6F8CEE089127}"/>
          </ac:picMkLst>
        </pc:picChg>
        <pc:picChg chg="mod">
          <ac:chgData name="Jonathan Mah" userId="5261b2f2f3e51194" providerId="LiveId" clId="{833092D5-9927-4807-BE3E-672C10A7E002}" dt="2023-10-27T23:10:48.386" v="3804"/>
          <ac:picMkLst>
            <pc:docMk/>
            <pc:sldMk cId="3270000141" sldId="459"/>
            <ac:picMk id="36" creationId="{A4AE8AC0-DD51-349C-56F8-EC00DD515F04}"/>
          </ac:picMkLst>
        </pc:picChg>
        <pc:picChg chg="add mod">
          <ac:chgData name="Jonathan Mah" userId="5261b2f2f3e51194" providerId="LiveId" clId="{833092D5-9927-4807-BE3E-672C10A7E002}" dt="2023-10-27T23:14:52.587" v="3841" actId="1076"/>
          <ac:picMkLst>
            <pc:docMk/>
            <pc:sldMk cId="3270000141" sldId="459"/>
            <ac:picMk id="79" creationId="{1272D057-D804-C829-1A65-CB18A24F24BA}"/>
          </ac:picMkLst>
        </pc:picChg>
        <pc:cxnChg chg="mod topLvl">
          <ac:chgData name="Jonathan Mah" userId="5261b2f2f3e51194" providerId="LiveId" clId="{833092D5-9927-4807-BE3E-672C10A7E002}" dt="2023-10-27T23:16:33.679" v="3861" actId="208"/>
          <ac:cxnSpMkLst>
            <pc:docMk/>
            <pc:sldMk cId="3270000141" sldId="459"/>
            <ac:cxnSpMk id="4" creationId="{9AD486C2-7CE3-9320-4C73-A0DE24638C6C}"/>
          </ac:cxnSpMkLst>
        </pc:cxnChg>
        <pc:cxnChg chg="mod topLvl">
          <ac:chgData name="Jonathan Mah" userId="5261b2f2f3e51194" providerId="LiveId" clId="{833092D5-9927-4807-BE3E-672C10A7E002}" dt="2023-10-27T23:16:33.679" v="3861" actId="208"/>
          <ac:cxnSpMkLst>
            <pc:docMk/>
            <pc:sldMk cId="3270000141" sldId="459"/>
            <ac:cxnSpMk id="5" creationId="{C994AC88-A653-83A5-92FB-EC10FD069083}"/>
          </ac:cxnSpMkLst>
        </pc:cxnChg>
        <pc:cxnChg chg="mod topLvl">
          <ac:chgData name="Jonathan Mah" userId="5261b2f2f3e51194" providerId="LiveId" clId="{833092D5-9927-4807-BE3E-672C10A7E002}" dt="2023-10-27T23:16:33.679" v="3861" actId="208"/>
          <ac:cxnSpMkLst>
            <pc:docMk/>
            <pc:sldMk cId="3270000141" sldId="459"/>
            <ac:cxnSpMk id="6" creationId="{E75B84F5-E45C-5B54-F3D7-1E27EA55B27B}"/>
          </ac:cxnSpMkLst>
        </pc:cxnChg>
        <pc:cxnChg chg="mod topLvl">
          <ac:chgData name="Jonathan Mah" userId="5261b2f2f3e51194" providerId="LiveId" clId="{833092D5-9927-4807-BE3E-672C10A7E002}" dt="2023-10-27T23:16:33.679" v="3861" actId="208"/>
          <ac:cxnSpMkLst>
            <pc:docMk/>
            <pc:sldMk cId="3270000141" sldId="459"/>
            <ac:cxnSpMk id="7" creationId="{FBEDA042-AC26-114D-375E-B7C60E6C741D}"/>
          </ac:cxnSpMkLst>
        </pc:cxnChg>
        <pc:cxnChg chg="mod topLvl">
          <ac:chgData name="Jonathan Mah" userId="5261b2f2f3e51194" providerId="LiveId" clId="{833092D5-9927-4807-BE3E-672C10A7E002}" dt="2023-10-27T23:16:47.511" v="3863" actId="208"/>
          <ac:cxnSpMkLst>
            <pc:docMk/>
            <pc:sldMk cId="3270000141" sldId="459"/>
            <ac:cxnSpMk id="8" creationId="{7F9A4A52-5228-27CF-C121-C5BD216A77B7}"/>
          </ac:cxnSpMkLst>
        </pc:cxnChg>
        <pc:cxnChg chg="del mod topLvl">
          <ac:chgData name="Jonathan Mah" userId="5261b2f2f3e51194" providerId="LiveId" clId="{833092D5-9927-4807-BE3E-672C10A7E002}" dt="2023-10-27T23:08:30.092" v="3781" actId="478"/>
          <ac:cxnSpMkLst>
            <pc:docMk/>
            <pc:sldMk cId="3270000141" sldId="459"/>
            <ac:cxnSpMk id="9" creationId="{7771667F-B73F-2F52-0DFA-1C4C44E91C24}"/>
          </ac:cxnSpMkLst>
        </pc:cxnChg>
        <pc:cxnChg chg="del mod topLvl">
          <ac:chgData name="Jonathan Mah" userId="5261b2f2f3e51194" providerId="LiveId" clId="{833092D5-9927-4807-BE3E-672C10A7E002}" dt="2023-10-27T23:08:30.092" v="3781" actId="478"/>
          <ac:cxnSpMkLst>
            <pc:docMk/>
            <pc:sldMk cId="3270000141" sldId="459"/>
            <ac:cxnSpMk id="10" creationId="{9669FCD1-70A4-1ECE-1CEB-2EC3301F832E}"/>
          </ac:cxnSpMkLst>
        </pc:cxnChg>
        <pc:cxnChg chg="del mod topLvl">
          <ac:chgData name="Jonathan Mah" userId="5261b2f2f3e51194" providerId="LiveId" clId="{833092D5-9927-4807-BE3E-672C10A7E002}" dt="2023-10-27T23:08:30.092" v="3781" actId="478"/>
          <ac:cxnSpMkLst>
            <pc:docMk/>
            <pc:sldMk cId="3270000141" sldId="459"/>
            <ac:cxnSpMk id="11" creationId="{C958741C-F158-C369-F0C9-313EA79051D3}"/>
          </ac:cxnSpMkLst>
        </pc:cxnChg>
        <pc:cxnChg chg="del mod topLvl">
          <ac:chgData name="Jonathan Mah" userId="5261b2f2f3e51194" providerId="LiveId" clId="{833092D5-9927-4807-BE3E-672C10A7E002}" dt="2023-10-27T23:08:30.092" v="3781" actId="478"/>
          <ac:cxnSpMkLst>
            <pc:docMk/>
            <pc:sldMk cId="3270000141" sldId="459"/>
            <ac:cxnSpMk id="12" creationId="{368F4151-C6BD-3AB6-AB6F-629A6F25B6C9}"/>
          </ac:cxnSpMkLst>
        </pc:cxnChg>
        <pc:cxnChg chg="del mod topLvl">
          <ac:chgData name="Jonathan Mah" userId="5261b2f2f3e51194" providerId="LiveId" clId="{833092D5-9927-4807-BE3E-672C10A7E002}" dt="2023-10-27T23:08:30.092" v="3781" actId="478"/>
          <ac:cxnSpMkLst>
            <pc:docMk/>
            <pc:sldMk cId="3270000141" sldId="459"/>
            <ac:cxnSpMk id="13" creationId="{F9B4857A-2A7E-AB62-A5CD-572E0E339C8F}"/>
          </ac:cxnSpMkLst>
        </pc:cxnChg>
        <pc:cxnChg chg="add del mod">
          <ac:chgData name="Jonathan Mah" userId="5261b2f2f3e51194" providerId="LiveId" clId="{833092D5-9927-4807-BE3E-672C10A7E002}" dt="2023-10-27T23:10:42.863" v="3801" actId="478"/>
          <ac:cxnSpMkLst>
            <pc:docMk/>
            <pc:sldMk cId="3270000141" sldId="459"/>
            <ac:cxnSpMk id="22" creationId="{A0833967-70CC-DFC5-1854-5821E4104F08}"/>
          </ac:cxnSpMkLst>
        </pc:cxnChg>
        <pc:cxnChg chg="add del mod">
          <ac:chgData name="Jonathan Mah" userId="5261b2f2f3e51194" providerId="LiveId" clId="{833092D5-9927-4807-BE3E-672C10A7E002}" dt="2023-10-27T23:10:42.863" v="3801" actId="478"/>
          <ac:cxnSpMkLst>
            <pc:docMk/>
            <pc:sldMk cId="3270000141" sldId="459"/>
            <ac:cxnSpMk id="23" creationId="{A6351FAA-76B0-EF54-B2A3-A87B17D38696}"/>
          </ac:cxnSpMkLst>
        </pc:cxnChg>
        <pc:cxnChg chg="add del mod">
          <ac:chgData name="Jonathan Mah" userId="5261b2f2f3e51194" providerId="LiveId" clId="{833092D5-9927-4807-BE3E-672C10A7E002}" dt="2023-10-27T23:10:42.863" v="3801" actId="478"/>
          <ac:cxnSpMkLst>
            <pc:docMk/>
            <pc:sldMk cId="3270000141" sldId="459"/>
            <ac:cxnSpMk id="24" creationId="{AD87E291-29F1-B7E0-56BD-BD5C568DEE4A}"/>
          </ac:cxnSpMkLst>
        </pc:cxnChg>
        <pc:cxnChg chg="add del mod">
          <ac:chgData name="Jonathan Mah" userId="5261b2f2f3e51194" providerId="LiveId" clId="{833092D5-9927-4807-BE3E-672C10A7E002}" dt="2023-10-27T23:10:42.863" v="3801" actId="478"/>
          <ac:cxnSpMkLst>
            <pc:docMk/>
            <pc:sldMk cId="3270000141" sldId="459"/>
            <ac:cxnSpMk id="25" creationId="{F5BE0369-3FF6-73BE-BD64-713237AF4758}"/>
          </ac:cxnSpMkLst>
        </pc:cxnChg>
        <pc:cxnChg chg="add del mod">
          <ac:chgData name="Jonathan Mah" userId="5261b2f2f3e51194" providerId="LiveId" clId="{833092D5-9927-4807-BE3E-672C10A7E002}" dt="2023-10-27T23:10:42.863" v="3801" actId="478"/>
          <ac:cxnSpMkLst>
            <pc:docMk/>
            <pc:sldMk cId="3270000141" sldId="459"/>
            <ac:cxnSpMk id="26" creationId="{18F63851-1503-64D1-2A72-891519459FEB}"/>
          </ac:cxnSpMkLst>
        </pc:cxnChg>
        <pc:cxnChg chg="add mod">
          <ac:chgData name="Jonathan Mah" userId="5261b2f2f3e51194" providerId="LiveId" clId="{833092D5-9927-4807-BE3E-672C10A7E002}" dt="2023-10-27T23:15:20.185" v="3844" actId="1076"/>
          <ac:cxnSpMkLst>
            <pc:docMk/>
            <pc:sldMk cId="3270000141" sldId="459"/>
            <ac:cxnSpMk id="30" creationId="{EF59D557-4ED3-27C9-4C6B-EA9F4A63B5C7}"/>
          </ac:cxnSpMkLst>
        </pc:cxnChg>
        <pc:cxnChg chg="add mod">
          <ac:chgData name="Jonathan Mah" userId="5261b2f2f3e51194" providerId="LiveId" clId="{833092D5-9927-4807-BE3E-672C10A7E002}" dt="2023-10-27T23:15:20.185" v="3844" actId="1076"/>
          <ac:cxnSpMkLst>
            <pc:docMk/>
            <pc:sldMk cId="3270000141" sldId="459"/>
            <ac:cxnSpMk id="31" creationId="{0F03C6BC-94E9-0E41-17FE-7387916739F6}"/>
          </ac:cxnSpMkLst>
        </pc:cxnChg>
        <pc:cxnChg chg="add mod">
          <ac:chgData name="Jonathan Mah" userId="5261b2f2f3e51194" providerId="LiveId" clId="{833092D5-9927-4807-BE3E-672C10A7E002}" dt="2023-10-27T23:15:20.185" v="3844" actId="1076"/>
          <ac:cxnSpMkLst>
            <pc:docMk/>
            <pc:sldMk cId="3270000141" sldId="459"/>
            <ac:cxnSpMk id="32" creationId="{CF642488-E130-1D43-97C3-F785C02E539B}"/>
          </ac:cxnSpMkLst>
        </pc:cxnChg>
        <pc:cxnChg chg="add mod">
          <ac:chgData name="Jonathan Mah" userId="5261b2f2f3e51194" providerId="LiveId" clId="{833092D5-9927-4807-BE3E-672C10A7E002}" dt="2023-10-27T23:15:20.185" v="3844" actId="1076"/>
          <ac:cxnSpMkLst>
            <pc:docMk/>
            <pc:sldMk cId="3270000141" sldId="459"/>
            <ac:cxnSpMk id="33" creationId="{0DB9E0C4-00D7-FCDA-5C1F-0CFA71023DB6}"/>
          </ac:cxnSpMkLst>
        </pc:cxnChg>
        <pc:cxnChg chg="add mod">
          <ac:chgData name="Jonathan Mah" userId="5261b2f2f3e51194" providerId="LiveId" clId="{833092D5-9927-4807-BE3E-672C10A7E002}" dt="2023-10-27T23:15:20.185" v="3844" actId="1076"/>
          <ac:cxnSpMkLst>
            <pc:docMk/>
            <pc:sldMk cId="3270000141" sldId="459"/>
            <ac:cxnSpMk id="34" creationId="{D3770436-D31B-EF1B-52EC-324AECD8E2BD}"/>
          </ac:cxnSpMkLst>
        </pc:cxnChg>
        <pc:cxnChg chg="add mod">
          <ac:chgData name="Jonathan Mah" userId="5261b2f2f3e51194" providerId="LiveId" clId="{833092D5-9927-4807-BE3E-672C10A7E002}" dt="2023-10-27T23:16:06.467" v="3858" actId="1076"/>
          <ac:cxnSpMkLst>
            <pc:docMk/>
            <pc:sldMk cId="3270000141" sldId="459"/>
            <ac:cxnSpMk id="38" creationId="{69D7F51C-7F25-616E-64EC-9672B8146295}"/>
          </ac:cxnSpMkLst>
        </pc:cxnChg>
        <pc:cxnChg chg="add mod">
          <ac:chgData name="Jonathan Mah" userId="5261b2f2f3e51194" providerId="LiveId" clId="{833092D5-9927-4807-BE3E-672C10A7E002}" dt="2023-10-27T23:16:06.467" v="3858" actId="1076"/>
          <ac:cxnSpMkLst>
            <pc:docMk/>
            <pc:sldMk cId="3270000141" sldId="459"/>
            <ac:cxnSpMk id="39" creationId="{A8DE6C79-18A8-3B69-FC3A-D3D8830EDFD8}"/>
          </ac:cxnSpMkLst>
        </pc:cxnChg>
        <pc:cxnChg chg="add mod">
          <ac:chgData name="Jonathan Mah" userId="5261b2f2f3e51194" providerId="LiveId" clId="{833092D5-9927-4807-BE3E-672C10A7E002}" dt="2023-10-27T23:16:06.467" v="3858" actId="1076"/>
          <ac:cxnSpMkLst>
            <pc:docMk/>
            <pc:sldMk cId="3270000141" sldId="459"/>
            <ac:cxnSpMk id="40" creationId="{2B197BC5-2C00-1ED9-6682-847C93199685}"/>
          </ac:cxnSpMkLst>
        </pc:cxnChg>
        <pc:cxnChg chg="add mod">
          <ac:chgData name="Jonathan Mah" userId="5261b2f2f3e51194" providerId="LiveId" clId="{833092D5-9927-4807-BE3E-672C10A7E002}" dt="2023-10-27T23:16:06.467" v="3858" actId="1076"/>
          <ac:cxnSpMkLst>
            <pc:docMk/>
            <pc:sldMk cId="3270000141" sldId="459"/>
            <ac:cxnSpMk id="41" creationId="{40266E73-FE74-B85C-77B3-BC8F4A4C1AD6}"/>
          </ac:cxnSpMkLst>
        </pc:cxnChg>
        <pc:cxnChg chg="add mod">
          <ac:chgData name="Jonathan Mah" userId="5261b2f2f3e51194" providerId="LiveId" clId="{833092D5-9927-4807-BE3E-672C10A7E002}" dt="2023-10-27T23:16:41.055" v="3862" actId="208"/>
          <ac:cxnSpMkLst>
            <pc:docMk/>
            <pc:sldMk cId="3270000141" sldId="459"/>
            <ac:cxnSpMk id="42" creationId="{6D054E3F-B3E4-D7F8-66B5-4200D7EC469E}"/>
          </ac:cxnSpMkLst>
        </pc:cxnChg>
        <pc:cxnChg chg="add mod">
          <ac:chgData name="Jonathan Mah" userId="5261b2f2f3e51194" providerId="LiveId" clId="{833092D5-9927-4807-BE3E-672C10A7E002}" dt="2023-10-27T23:16:54.375" v="3864" actId="208"/>
          <ac:cxnSpMkLst>
            <pc:docMk/>
            <pc:sldMk cId="3270000141" sldId="459"/>
            <ac:cxnSpMk id="81" creationId="{A68FCB66-0C15-B499-BCF3-7320E856BCDD}"/>
          </ac:cxnSpMkLst>
        </pc:cxnChg>
        <pc:cxnChg chg="add mod">
          <ac:chgData name="Jonathan Mah" userId="5261b2f2f3e51194" providerId="LiveId" clId="{833092D5-9927-4807-BE3E-672C10A7E002}" dt="2023-10-27T23:16:17.039" v="3860" actId="208"/>
          <ac:cxnSpMkLst>
            <pc:docMk/>
            <pc:sldMk cId="3270000141" sldId="459"/>
            <ac:cxnSpMk id="82" creationId="{EA6E81CB-237C-09ED-3170-4A06CC475272}"/>
          </ac:cxnSpMkLst>
        </pc:cxnChg>
        <pc:cxnChg chg="add mod">
          <ac:chgData name="Jonathan Mah" userId="5261b2f2f3e51194" providerId="LiveId" clId="{833092D5-9927-4807-BE3E-672C10A7E002}" dt="2023-10-27T23:16:11.701" v="3859" actId="208"/>
          <ac:cxnSpMkLst>
            <pc:docMk/>
            <pc:sldMk cId="3270000141" sldId="459"/>
            <ac:cxnSpMk id="85" creationId="{B4A2654E-1E27-5450-7E29-9D9E356E7A95}"/>
          </ac:cxnSpMkLst>
        </pc:cxnChg>
      </pc:sldChg>
      <pc:sldChg chg="addSp delSp modSp add mod">
        <pc:chgData name="Jonathan Mah" userId="5261b2f2f3e51194" providerId="LiveId" clId="{833092D5-9927-4807-BE3E-672C10A7E002}" dt="2023-10-31T23:05:58.462" v="3907" actId="1076"/>
        <pc:sldMkLst>
          <pc:docMk/>
          <pc:sldMk cId="1334374382" sldId="460"/>
        </pc:sldMkLst>
        <pc:spChg chg="add mod">
          <ac:chgData name="Jonathan Mah" userId="5261b2f2f3e51194" providerId="LiveId" clId="{833092D5-9927-4807-BE3E-672C10A7E002}" dt="2023-10-31T23:05:58.462" v="3907" actId="1076"/>
          <ac:spMkLst>
            <pc:docMk/>
            <pc:sldMk cId="1334374382" sldId="460"/>
            <ac:spMk id="2" creationId="{EDF48984-4947-E825-3DFE-32D527FF5CD2}"/>
          </ac:spMkLst>
        </pc:spChg>
        <pc:spChg chg="add mod">
          <ac:chgData name="Jonathan Mah" userId="5261b2f2f3e51194" providerId="LiveId" clId="{833092D5-9927-4807-BE3E-672C10A7E002}" dt="2023-10-31T23:05:58.462" v="3907" actId="1076"/>
          <ac:spMkLst>
            <pc:docMk/>
            <pc:sldMk cId="1334374382" sldId="460"/>
            <ac:spMk id="3" creationId="{D6D8B62B-3C28-74EC-63C3-A289FB43E3BD}"/>
          </ac:spMkLst>
        </pc:spChg>
        <pc:spChg chg="add mod">
          <ac:chgData name="Jonathan Mah" userId="5261b2f2f3e51194" providerId="LiveId" clId="{833092D5-9927-4807-BE3E-672C10A7E002}" dt="2023-10-31T23:05:58.462" v="3907" actId="1076"/>
          <ac:spMkLst>
            <pc:docMk/>
            <pc:sldMk cId="1334374382" sldId="460"/>
            <ac:spMk id="4" creationId="{063F5E75-1923-F295-9095-D85B18B3A350}"/>
          </ac:spMkLst>
        </pc:spChg>
        <pc:spChg chg="add mod">
          <ac:chgData name="Jonathan Mah" userId="5261b2f2f3e51194" providerId="LiveId" clId="{833092D5-9927-4807-BE3E-672C10A7E002}" dt="2023-10-31T23:05:58.462" v="3907" actId="1076"/>
          <ac:spMkLst>
            <pc:docMk/>
            <pc:sldMk cId="1334374382" sldId="460"/>
            <ac:spMk id="5" creationId="{1ADB7332-4C18-DB0D-7940-C6775B2F1881}"/>
          </ac:spMkLst>
        </pc:spChg>
        <pc:spChg chg="add mod">
          <ac:chgData name="Jonathan Mah" userId="5261b2f2f3e51194" providerId="LiveId" clId="{833092D5-9927-4807-BE3E-672C10A7E002}" dt="2023-10-31T23:05:58.462" v="3907" actId="1076"/>
          <ac:spMkLst>
            <pc:docMk/>
            <pc:sldMk cId="1334374382" sldId="460"/>
            <ac:spMk id="6" creationId="{D17C652C-FD67-FF49-E78D-7B59C9B07F26}"/>
          </ac:spMkLst>
        </pc:spChg>
        <pc:spChg chg="add mod">
          <ac:chgData name="Jonathan Mah" userId="5261b2f2f3e51194" providerId="LiveId" clId="{833092D5-9927-4807-BE3E-672C10A7E002}" dt="2023-10-31T23:05:58.462" v="3907" actId="1076"/>
          <ac:spMkLst>
            <pc:docMk/>
            <pc:sldMk cId="1334374382" sldId="460"/>
            <ac:spMk id="7" creationId="{8A68F78C-2988-6617-68AF-ABD8CA8C3758}"/>
          </ac:spMkLst>
        </pc:spChg>
        <pc:spChg chg="add mod">
          <ac:chgData name="Jonathan Mah" userId="5261b2f2f3e51194" providerId="LiveId" clId="{833092D5-9927-4807-BE3E-672C10A7E002}" dt="2023-10-31T23:05:58.462" v="3907" actId="1076"/>
          <ac:spMkLst>
            <pc:docMk/>
            <pc:sldMk cId="1334374382" sldId="460"/>
            <ac:spMk id="8" creationId="{E6C3208F-056E-2CBD-2191-801A0C30B222}"/>
          </ac:spMkLst>
        </pc:spChg>
        <pc:spChg chg="add del mod">
          <ac:chgData name="Jonathan Mah" userId="5261b2f2f3e51194" providerId="LiveId" clId="{833092D5-9927-4807-BE3E-672C10A7E002}" dt="2023-10-31T23:05:19.551" v="3898" actId="478"/>
          <ac:spMkLst>
            <pc:docMk/>
            <pc:sldMk cId="1334374382" sldId="460"/>
            <ac:spMk id="9" creationId="{086327A9-9272-E10B-F8F0-F43FCFA347E7}"/>
          </ac:spMkLst>
        </pc:spChg>
        <pc:spChg chg="add mod">
          <ac:chgData name="Jonathan Mah" userId="5261b2f2f3e51194" providerId="LiveId" clId="{833092D5-9927-4807-BE3E-672C10A7E002}" dt="2023-10-31T23:05:58.462" v="3907" actId="1076"/>
          <ac:spMkLst>
            <pc:docMk/>
            <pc:sldMk cId="1334374382" sldId="460"/>
            <ac:spMk id="10" creationId="{05AC86DD-88D1-40EA-0F72-EE0F75B19E7F}"/>
          </ac:spMkLst>
        </pc:spChg>
        <pc:spChg chg="add mod">
          <ac:chgData name="Jonathan Mah" userId="5261b2f2f3e51194" providerId="LiveId" clId="{833092D5-9927-4807-BE3E-672C10A7E002}" dt="2023-10-31T23:05:58.462" v="3907" actId="1076"/>
          <ac:spMkLst>
            <pc:docMk/>
            <pc:sldMk cId="1334374382" sldId="460"/>
            <ac:spMk id="11" creationId="{2BC62A8E-35FD-AF8E-1DDE-40F5ABDBC7CD}"/>
          </ac:spMkLst>
        </pc:spChg>
        <pc:spChg chg="add del mod">
          <ac:chgData name="Jonathan Mah" userId="5261b2f2f3e51194" providerId="LiveId" clId="{833092D5-9927-4807-BE3E-672C10A7E002}" dt="2023-10-31T23:05:19.551" v="3898" actId="478"/>
          <ac:spMkLst>
            <pc:docMk/>
            <pc:sldMk cId="1334374382" sldId="460"/>
            <ac:spMk id="12" creationId="{300B11EB-2503-7A5A-9EBD-2637582B3832}"/>
          </ac:spMkLst>
        </pc:spChg>
        <pc:spChg chg="add mod">
          <ac:chgData name="Jonathan Mah" userId="5261b2f2f3e51194" providerId="LiveId" clId="{833092D5-9927-4807-BE3E-672C10A7E002}" dt="2023-10-31T23:05:58.462" v="3907" actId="1076"/>
          <ac:spMkLst>
            <pc:docMk/>
            <pc:sldMk cId="1334374382" sldId="460"/>
            <ac:spMk id="13" creationId="{28E5F285-D2EE-8F50-D26B-84404D743668}"/>
          </ac:spMkLst>
        </pc:spChg>
        <pc:spChg chg="add del mod">
          <ac:chgData name="Jonathan Mah" userId="5261b2f2f3e51194" providerId="LiveId" clId="{833092D5-9927-4807-BE3E-672C10A7E002}" dt="2023-10-31T23:05:19.551" v="3898" actId="478"/>
          <ac:spMkLst>
            <pc:docMk/>
            <pc:sldMk cId="1334374382" sldId="460"/>
            <ac:spMk id="14" creationId="{05F7B600-A0AB-CB56-5D0D-9479B6373EFE}"/>
          </ac:spMkLst>
        </pc:spChg>
        <pc:spChg chg="add mod">
          <ac:chgData name="Jonathan Mah" userId="5261b2f2f3e51194" providerId="LiveId" clId="{833092D5-9927-4807-BE3E-672C10A7E002}" dt="2023-10-31T23:05:58.462" v="3907" actId="1076"/>
          <ac:spMkLst>
            <pc:docMk/>
            <pc:sldMk cId="1334374382" sldId="460"/>
            <ac:spMk id="15" creationId="{FF8B4630-E2B5-9DFC-DB51-CE42F44CCBB8}"/>
          </ac:spMkLst>
        </pc:spChg>
        <pc:spChg chg="add del mod">
          <ac:chgData name="Jonathan Mah" userId="5261b2f2f3e51194" providerId="LiveId" clId="{833092D5-9927-4807-BE3E-672C10A7E002}" dt="2023-10-31T23:05:19.551" v="3898" actId="478"/>
          <ac:spMkLst>
            <pc:docMk/>
            <pc:sldMk cId="1334374382" sldId="460"/>
            <ac:spMk id="16" creationId="{83A2DE6D-B211-428B-A3B6-269C411CE510}"/>
          </ac:spMkLst>
        </pc:spChg>
        <pc:spChg chg="add del mod">
          <ac:chgData name="Jonathan Mah" userId="5261b2f2f3e51194" providerId="LiveId" clId="{833092D5-9927-4807-BE3E-672C10A7E002}" dt="2023-10-31T23:05:19.551" v="3898" actId="478"/>
          <ac:spMkLst>
            <pc:docMk/>
            <pc:sldMk cId="1334374382" sldId="460"/>
            <ac:spMk id="17" creationId="{37C62378-D523-9E2F-CBC8-BBB2BC7F3209}"/>
          </ac:spMkLst>
        </pc:spChg>
        <pc:spChg chg="add del mod">
          <ac:chgData name="Jonathan Mah" userId="5261b2f2f3e51194" providerId="LiveId" clId="{833092D5-9927-4807-BE3E-672C10A7E002}" dt="2023-10-31T23:05:19.551" v="3898" actId="478"/>
          <ac:spMkLst>
            <pc:docMk/>
            <pc:sldMk cId="1334374382" sldId="460"/>
            <ac:spMk id="18" creationId="{9F0F86F5-5FE5-7F58-FA3A-387CA0136D9F}"/>
          </ac:spMkLst>
        </pc:spChg>
        <pc:spChg chg="add del mod">
          <ac:chgData name="Jonathan Mah" userId="5261b2f2f3e51194" providerId="LiveId" clId="{833092D5-9927-4807-BE3E-672C10A7E002}" dt="2023-10-31T23:05:19.551" v="3898" actId="478"/>
          <ac:spMkLst>
            <pc:docMk/>
            <pc:sldMk cId="1334374382" sldId="460"/>
            <ac:spMk id="19" creationId="{57A6BF69-5298-C52A-EC4A-9C8FBFF4EE46}"/>
          </ac:spMkLst>
        </pc:spChg>
        <pc:spChg chg="add del mod">
          <ac:chgData name="Jonathan Mah" userId="5261b2f2f3e51194" providerId="LiveId" clId="{833092D5-9927-4807-BE3E-672C10A7E002}" dt="2023-10-31T23:05:19.551" v="3898" actId="478"/>
          <ac:spMkLst>
            <pc:docMk/>
            <pc:sldMk cId="1334374382" sldId="460"/>
            <ac:spMk id="20" creationId="{AC99331E-972B-3C67-944D-99CA9C5CC536}"/>
          </ac:spMkLst>
        </pc:spChg>
        <pc:spChg chg="add mod">
          <ac:chgData name="Jonathan Mah" userId="5261b2f2f3e51194" providerId="LiveId" clId="{833092D5-9927-4807-BE3E-672C10A7E002}" dt="2023-10-31T23:05:58.462" v="3907" actId="1076"/>
          <ac:spMkLst>
            <pc:docMk/>
            <pc:sldMk cId="1334374382" sldId="460"/>
            <ac:spMk id="21" creationId="{6557E016-050F-70E6-3A0D-169801242D94}"/>
          </ac:spMkLst>
        </pc:spChg>
        <pc:spChg chg="add mod">
          <ac:chgData name="Jonathan Mah" userId="5261b2f2f3e51194" providerId="LiveId" clId="{833092D5-9927-4807-BE3E-672C10A7E002}" dt="2023-10-31T23:04:53.172" v="3896" actId="2711"/>
          <ac:spMkLst>
            <pc:docMk/>
            <pc:sldMk cId="1334374382" sldId="460"/>
            <ac:spMk id="22" creationId="{622D8174-2C9D-B86F-838D-C3972BDA7568}"/>
          </ac:spMkLst>
        </pc:spChg>
        <pc:spChg chg="add mod">
          <ac:chgData name="Jonathan Mah" userId="5261b2f2f3e51194" providerId="LiveId" clId="{833092D5-9927-4807-BE3E-672C10A7E002}" dt="2023-10-31T23:04:53.172" v="3896" actId="2711"/>
          <ac:spMkLst>
            <pc:docMk/>
            <pc:sldMk cId="1334374382" sldId="460"/>
            <ac:spMk id="23" creationId="{0B5DB38D-943D-7234-CC5F-2EECCDB8BA07}"/>
          </ac:spMkLst>
        </pc:spChg>
        <pc:spChg chg="add mod">
          <ac:chgData name="Jonathan Mah" userId="5261b2f2f3e51194" providerId="LiveId" clId="{833092D5-9927-4807-BE3E-672C10A7E002}" dt="2023-10-31T23:04:53.172" v="3896" actId="2711"/>
          <ac:spMkLst>
            <pc:docMk/>
            <pc:sldMk cId="1334374382" sldId="460"/>
            <ac:spMk id="24" creationId="{AF63BBF4-9054-C35F-0785-211096C3D7C9}"/>
          </ac:spMkLst>
        </pc:spChg>
        <pc:spChg chg="add del mod">
          <ac:chgData name="Jonathan Mah" userId="5261b2f2f3e51194" providerId="LiveId" clId="{833092D5-9927-4807-BE3E-672C10A7E002}" dt="2023-10-31T23:05:25.372" v="3899" actId="478"/>
          <ac:spMkLst>
            <pc:docMk/>
            <pc:sldMk cId="1334374382" sldId="460"/>
            <ac:spMk id="25" creationId="{26531B5A-EB41-F711-8553-A6FEB950349E}"/>
          </ac:spMkLst>
        </pc:spChg>
        <pc:spChg chg="add mod">
          <ac:chgData name="Jonathan Mah" userId="5261b2f2f3e51194" providerId="LiveId" clId="{833092D5-9927-4807-BE3E-672C10A7E002}" dt="2023-10-31T23:05:58.462" v="3907" actId="1076"/>
          <ac:spMkLst>
            <pc:docMk/>
            <pc:sldMk cId="1334374382" sldId="460"/>
            <ac:spMk id="26" creationId="{1FB7C067-09CA-76DE-C1CD-C252AB109887}"/>
          </ac:spMkLst>
        </pc:spChg>
        <pc:spChg chg="add mod">
          <ac:chgData name="Jonathan Mah" userId="5261b2f2f3e51194" providerId="LiveId" clId="{833092D5-9927-4807-BE3E-672C10A7E002}" dt="2023-10-31T23:05:58.462" v="3907" actId="1076"/>
          <ac:spMkLst>
            <pc:docMk/>
            <pc:sldMk cId="1334374382" sldId="460"/>
            <ac:spMk id="27" creationId="{DFAD8CA7-AC75-5F3B-15C9-3BBE458885FD}"/>
          </ac:spMkLst>
        </pc:spChg>
        <pc:spChg chg="add mod">
          <ac:chgData name="Jonathan Mah" userId="5261b2f2f3e51194" providerId="LiveId" clId="{833092D5-9927-4807-BE3E-672C10A7E002}" dt="2023-10-31T23:05:58.462" v="3907" actId="1076"/>
          <ac:spMkLst>
            <pc:docMk/>
            <pc:sldMk cId="1334374382" sldId="460"/>
            <ac:spMk id="28" creationId="{F9609179-8B8F-2D62-D1E2-D023DACCC626}"/>
          </ac:spMkLst>
        </pc:spChg>
        <pc:spChg chg="add mod">
          <ac:chgData name="Jonathan Mah" userId="5261b2f2f3e51194" providerId="LiveId" clId="{833092D5-9927-4807-BE3E-672C10A7E002}" dt="2023-10-31T23:05:58.462" v="3907" actId="1076"/>
          <ac:spMkLst>
            <pc:docMk/>
            <pc:sldMk cId="1334374382" sldId="460"/>
            <ac:spMk id="29" creationId="{451221E7-10C9-F29B-CBF5-E82510B33E77}"/>
          </ac:spMkLst>
        </pc:spChg>
        <pc:spChg chg="add mod">
          <ac:chgData name="Jonathan Mah" userId="5261b2f2f3e51194" providerId="LiveId" clId="{833092D5-9927-4807-BE3E-672C10A7E002}" dt="2023-10-31T23:05:58.462" v="3907" actId="1076"/>
          <ac:spMkLst>
            <pc:docMk/>
            <pc:sldMk cId="1334374382" sldId="460"/>
            <ac:spMk id="30" creationId="{A3FC7DCF-3867-D33C-1B12-3046851EA627}"/>
          </ac:spMkLst>
        </pc:spChg>
        <pc:spChg chg="add mod">
          <ac:chgData name="Jonathan Mah" userId="5261b2f2f3e51194" providerId="LiveId" clId="{833092D5-9927-4807-BE3E-672C10A7E002}" dt="2023-10-31T23:05:58.462" v="3907" actId="1076"/>
          <ac:spMkLst>
            <pc:docMk/>
            <pc:sldMk cId="1334374382" sldId="460"/>
            <ac:spMk id="31" creationId="{A5FEF261-C05A-60B6-B784-F62F7EAC9F26}"/>
          </ac:spMkLst>
        </pc:spChg>
        <pc:spChg chg="add mod">
          <ac:chgData name="Jonathan Mah" userId="5261b2f2f3e51194" providerId="LiveId" clId="{833092D5-9927-4807-BE3E-672C10A7E002}" dt="2023-10-31T23:05:58.462" v="3907" actId="1076"/>
          <ac:spMkLst>
            <pc:docMk/>
            <pc:sldMk cId="1334374382" sldId="460"/>
            <ac:spMk id="32" creationId="{DB164AEC-5D36-563E-B7DA-CD7F504B1CEA}"/>
          </ac:spMkLst>
        </pc:spChg>
        <pc:spChg chg="add del mod">
          <ac:chgData name="Jonathan Mah" userId="5261b2f2f3e51194" providerId="LiveId" clId="{833092D5-9927-4807-BE3E-672C10A7E002}" dt="2023-10-31T23:05:26.557" v="3900" actId="478"/>
          <ac:spMkLst>
            <pc:docMk/>
            <pc:sldMk cId="1334374382" sldId="460"/>
            <ac:spMk id="33" creationId="{D186EEA2-6278-4BC3-2AAF-79E7E30F7764}"/>
          </ac:spMkLst>
        </pc:spChg>
        <pc:spChg chg="add mod">
          <ac:chgData name="Jonathan Mah" userId="5261b2f2f3e51194" providerId="LiveId" clId="{833092D5-9927-4807-BE3E-672C10A7E002}" dt="2023-10-31T23:04:53.172" v="3896" actId="2711"/>
          <ac:spMkLst>
            <pc:docMk/>
            <pc:sldMk cId="1334374382" sldId="460"/>
            <ac:spMk id="34" creationId="{D0E4D432-9F9F-47C3-D687-3A3EBB2DA1B8}"/>
          </ac:spMkLst>
        </pc:spChg>
        <pc:spChg chg="add mod">
          <ac:chgData name="Jonathan Mah" userId="5261b2f2f3e51194" providerId="LiveId" clId="{833092D5-9927-4807-BE3E-672C10A7E002}" dt="2023-10-31T23:04:53.172" v="3896" actId="2711"/>
          <ac:spMkLst>
            <pc:docMk/>
            <pc:sldMk cId="1334374382" sldId="460"/>
            <ac:spMk id="35" creationId="{F94899CA-72D2-7029-D8FA-D17B75CBCD75}"/>
          </ac:spMkLst>
        </pc:spChg>
        <pc:spChg chg="add mod">
          <ac:chgData name="Jonathan Mah" userId="5261b2f2f3e51194" providerId="LiveId" clId="{833092D5-9927-4807-BE3E-672C10A7E002}" dt="2023-10-31T23:04:42.984" v="3895" actId="207"/>
          <ac:spMkLst>
            <pc:docMk/>
            <pc:sldMk cId="1334374382" sldId="460"/>
            <ac:spMk id="36" creationId="{05548E75-0867-9596-CB46-7E4D910F4D16}"/>
          </ac:spMkLst>
        </pc:spChg>
      </pc:sldChg>
      <pc:sldChg chg="addSp delSp modSp add mod">
        <pc:chgData name="Jonathan Mah" userId="5261b2f2f3e51194" providerId="LiveId" clId="{833092D5-9927-4807-BE3E-672C10A7E002}" dt="2023-11-06T16:59:55.881" v="4383" actId="478"/>
        <pc:sldMkLst>
          <pc:docMk/>
          <pc:sldMk cId="603531214" sldId="461"/>
        </pc:sldMkLst>
        <pc:picChg chg="add del mod">
          <ac:chgData name="Jonathan Mah" userId="5261b2f2f3e51194" providerId="LiveId" clId="{833092D5-9927-4807-BE3E-672C10A7E002}" dt="2023-11-06T16:59:14.697" v="4373" actId="478"/>
          <ac:picMkLst>
            <pc:docMk/>
            <pc:sldMk cId="603531214" sldId="461"/>
            <ac:picMk id="3" creationId="{DAC9784B-DF16-0322-1435-9B50B9126E97}"/>
          </ac:picMkLst>
        </pc:picChg>
        <pc:picChg chg="add mod">
          <ac:chgData name="Jonathan Mah" userId="5261b2f2f3e51194" providerId="LiveId" clId="{833092D5-9927-4807-BE3E-672C10A7E002}" dt="2023-11-06T16:59:19.816" v="4377" actId="1076"/>
          <ac:picMkLst>
            <pc:docMk/>
            <pc:sldMk cId="603531214" sldId="461"/>
            <ac:picMk id="5" creationId="{A14348A0-2BF5-A7F2-EC5B-948D3D7201CC}"/>
          </ac:picMkLst>
        </pc:picChg>
        <pc:picChg chg="add del mod">
          <ac:chgData name="Jonathan Mah" userId="5261b2f2f3e51194" providerId="LiveId" clId="{833092D5-9927-4807-BE3E-672C10A7E002}" dt="2023-11-06T16:59:55.881" v="4383" actId="478"/>
          <ac:picMkLst>
            <pc:docMk/>
            <pc:sldMk cId="603531214" sldId="461"/>
            <ac:picMk id="6" creationId="{8F0F65E0-F51C-74FB-D9F0-3B34E99A7B1D}"/>
          </ac:picMkLst>
        </pc:picChg>
      </pc:sldChg>
      <pc:sldChg chg="delSp modSp add mod">
        <pc:chgData name="Jonathan Mah" userId="5261b2f2f3e51194" providerId="LiveId" clId="{833092D5-9927-4807-BE3E-672C10A7E002}" dt="2023-10-30T20:42:34.474" v="3873" actId="20577"/>
        <pc:sldMkLst>
          <pc:docMk/>
          <pc:sldMk cId="3536469938" sldId="462"/>
        </pc:sldMkLst>
        <pc:spChg chg="del">
          <ac:chgData name="Jonathan Mah" userId="5261b2f2f3e51194" providerId="LiveId" clId="{833092D5-9927-4807-BE3E-672C10A7E002}" dt="2023-10-30T20:42:31.117" v="3866" actId="478"/>
          <ac:spMkLst>
            <pc:docMk/>
            <pc:sldMk cId="3536469938" sldId="462"/>
            <ac:spMk id="29" creationId="{8531D876-88AE-4755-8979-FF8D4C7F2CCB}"/>
          </ac:spMkLst>
        </pc:spChg>
        <pc:spChg chg="mod">
          <ac:chgData name="Jonathan Mah" userId="5261b2f2f3e51194" providerId="LiveId" clId="{833092D5-9927-4807-BE3E-672C10A7E002}" dt="2023-10-30T20:42:34.474" v="3873" actId="20577"/>
          <ac:spMkLst>
            <pc:docMk/>
            <pc:sldMk cId="3536469938" sldId="462"/>
            <ac:spMk id="30" creationId="{A3FBB3F6-CDF7-8F7E-B9FE-31F381005430}"/>
          </ac:spMkLst>
        </pc:spChg>
      </pc:sldChg>
      <pc:sldChg chg="addSp delSp modSp add mod">
        <pc:chgData name="Jonathan Mah" userId="5261b2f2f3e51194" providerId="LiveId" clId="{833092D5-9927-4807-BE3E-672C10A7E002}" dt="2023-10-31T23:01:35.914" v="3880" actId="1076"/>
        <pc:sldMkLst>
          <pc:docMk/>
          <pc:sldMk cId="4170773521" sldId="463"/>
        </pc:sldMkLst>
        <pc:spChg chg="mod">
          <ac:chgData name="Jonathan Mah" userId="5261b2f2f3e51194" providerId="LiveId" clId="{833092D5-9927-4807-BE3E-672C10A7E002}" dt="2023-10-31T23:01:35.914" v="3880" actId="1076"/>
          <ac:spMkLst>
            <pc:docMk/>
            <pc:sldMk cId="4170773521" sldId="463"/>
            <ac:spMk id="4" creationId="{7D566C64-33B4-D69F-A07A-7AABF0CB533E}"/>
          </ac:spMkLst>
        </pc:spChg>
        <pc:spChg chg="mod">
          <ac:chgData name="Jonathan Mah" userId="5261b2f2f3e51194" providerId="LiveId" clId="{833092D5-9927-4807-BE3E-672C10A7E002}" dt="2023-10-31T23:01:35.914" v="3880" actId="1076"/>
          <ac:spMkLst>
            <pc:docMk/>
            <pc:sldMk cId="4170773521" sldId="463"/>
            <ac:spMk id="5" creationId="{0B8DB436-7BEB-6FC3-E818-8DF890279EC5}"/>
          </ac:spMkLst>
        </pc:spChg>
        <pc:spChg chg="mod">
          <ac:chgData name="Jonathan Mah" userId="5261b2f2f3e51194" providerId="LiveId" clId="{833092D5-9927-4807-BE3E-672C10A7E002}" dt="2023-10-31T23:01:35.914" v="3880" actId="1076"/>
          <ac:spMkLst>
            <pc:docMk/>
            <pc:sldMk cId="4170773521" sldId="463"/>
            <ac:spMk id="6" creationId="{EEAB0D76-42BF-673D-C73F-9374D561A3FD}"/>
          </ac:spMkLst>
        </pc:spChg>
        <pc:spChg chg="mod">
          <ac:chgData name="Jonathan Mah" userId="5261b2f2f3e51194" providerId="LiveId" clId="{833092D5-9927-4807-BE3E-672C10A7E002}" dt="2023-10-31T23:01:35.914" v="3880" actId="1076"/>
          <ac:spMkLst>
            <pc:docMk/>
            <pc:sldMk cId="4170773521" sldId="463"/>
            <ac:spMk id="7" creationId="{A2CF1071-47A6-D8E9-DD6C-B6918D8C3769}"/>
          </ac:spMkLst>
        </pc:spChg>
        <pc:spChg chg="mod">
          <ac:chgData name="Jonathan Mah" userId="5261b2f2f3e51194" providerId="LiveId" clId="{833092D5-9927-4807-BE3E-672C10A7E002}" dt="2023-10-31T23:01:35.914" v="3880" actId="1076"/>
          <ac:spMkLst>
            <pc:docMk/>
            <pc:sldMk cId="4170773521" sldId="463"/>
            <ac:spMk id="8" creationId="{8E3BD336-F134-3F9B-B16F-450D34F439CA}"/>
          </ac:spMkLst>
        </pc:spChg>
        <pc:spChg chg="mod">
          <ac:chgData name="Jonathan Mah" userId="5261b2f2f3e51194" providerId="LiveId" clId="{833092D5-9927-4807-BE3E-672C10A7E002}" dt="2023-10-31T23:01:35.914" v="3880" actId="1076"/>
          <ac:spMkLst>
            <pc:docMk/>
            <pc:sldMk cId="4170773521" sldId="463"/>
            <ac:spMk id="9" creationId="{585B3896-D963-0E33-3141-4B722A2CDBC5}"/>
          </ac:spMkLst>
        </pc:spChg>
        <pc:spChg chg="mod">
          <ac:chgData name="Jonathan Mah" userId="5261b2f2f3e51194" providerId="LiveId" clId="{833092D5-9927-4807-BE3E-672C10A7E002}" dt="2023-10-31T23:01:35.914" v="3880" actId="1076"/>
          <ac:spMkLst>
            <pc:docMk/>
            <pc:sldMk cId="4170773521" sldId="463"/>
            <ac:spMk id="10" creationId="{98BEBF8C-7ABC-C2D2-1B77-9CBC773DA6F3}"/>
          </ac:spMkLst>
        </pc:spChg>
        <pc:spChg chg="mod">
          <ac:chgData name="Jonathan Mah" userId="5261b2f2f3e51194" providerId="LiveId" clId="{833092D5-9927-4807-BE3E-672C10A7E002}" dt="2023-10-31T23:01:35.914" v="3880" actId="1076"/>
          <ac:spMkLst>
            <pc:docMk/>
            <pc:sldMk cId="4170773521" sldId="463"/>
            <ac:spMk id="11" creationId="{56E5EA01-39A4-5644-DD58-A9DECE617716}"/>
          </ac:spMkLst>
        </pc:spChg>
        <pc:spChg chg="mod">
          <ac:chgData name="Jonathan Mah" userId="5261b2f2f3e51194" providerId="LiveId" clId="{833092D5-9927-4807-BE3E-672C10A7E002}" dt="2023-10-31T23:01:35.914" v="3880" actId="1076"/>
          <ac:spMkLst>
            <pc:docMk/>
            <pc:sldMk cId="4170773521" sldId="463"/>
            <ac:spMk id="12" creationId="{E5347345-A465-EA7C-BD9D-5557D857B2DD}"/>
          </ac:spMkLst>
        </pc:spChg>
        <pc:spChg chg="mod">
          <ac:chgData name="Jonathan Mah" userId="5261b2f2f3e51194" providerId="LiveId" clId="{833092D5-9927-4807-BE3E-672C10A7E002}" dt="2023-10-31T23:01:35.914" v="3880" actId="1076"/>
          <ac:spMkLst>
            <pc:docMk/>
            <pc:sldMk cId="4170773521" sldId="463"/>
            <ac:spMk id="13" creationId="{92F09A74-C6C3-1FF3-9A01-64E7FA90B09B}"/>
          </ac:spMkLst>
        </pc:spChg>
        <pc:spChg chg="mod">
          <ac:chgData name="Jonathan Mah" userId="5261b2f2f3e51194" providerId="LiveId" clId="{833092D5-9927-4807-BE3E-672C10A7E002}" dt="2023-10-31T23:01:35.914" v="3880" actId="1076"/>
          <ac:spMkLst>
            <pc:docMk/>
            <pc:sldMk cId="4170773521" sldId="463"/>
            <ac:spMk id="14" creationId="{D55DA0BF-9CA9-07B5-C24C-A8CDA03D2DCC}"/>
          </ac:spMkLst>
        </pc:spChg>
        <pc:spChg chg="mod">
          <ac:chgData name="Jonathan Mah" userId="5261b2f2f3e51194" providerId="LiveId" clId="{833092D5-9927-4807-BE3E-672C10A7E002}" dt="2023-10-31T23:01:35.914" v="3880" actId="1076"/>
          <ac:spMkLst>
            <pc:docMk/>
            <pc:sldMk cId="4170773521" sldId="463"/>
            <ac:spMk id="15" creationId="{9D4A858E-20BF-3A47-66E6-AB9C9B45CA61}"/>
          </ac:spMkLst>
        </pc:spChg>
        <pc:spChg chg="mod">
          <ac:chgData name="Jonathan Mah" userId="5261b2f2f3e51194" providerId="LiveId" clId="{833092D5-9927-4807-BE3E-672C10A7E002}" dt="2023-10-31T23:01:35.914" v="3880" actId="1076"/>
          <ac:spMkLst>
            <pc:docMk/>
            <pc:sldMk cId="4170773521" sldId="463"/>
            <ac:spMk id="16" creationId="{22E0B7A7-00FF-E438-8204-9DFC42C42369}"/>
          </ac:spMkLst>
        </pc:spChg>
        <pc:spChg chg="mod">
          <ac:chgData name="Jonathan Mah" userId="5261b2f2f3e51194" providerId="LiveId" clId="{833092D5-9927-4807-BE3E-672C10A7E002}" dt="2023-10-31T23:01:35.914" v="3880" actId="1076"/>
          <ac:spMkLst>
            <pc:docMk/>
            <pc:sldMk cId="4170773521" sldId="463"/>
            <ac:spMk id="17" creationId="{DD8769EB-519C-27D9-C930-88A2567EE4AE}"/>
          </ac:spMkLst>
        </pc:spChg>
        <pc:spChg chg="mod">
          <ac:chgData name="Jonathan Mah" userId="5261b2f2f3e51194" providerId="LiveId" clId="{833092D5-9927-4807-BE3E-672C10A7E002}" dt="2023-10-31T23:01:35.914" v="3880" actId="1076"/>
          <ac:spMkLst>
            <pc:docMk/>
            <pc:sldMk cId="4170773521" sldId="463"/>
            <ac:spMk id="18" creationId="{50A4878A-C69F-11ED-FEBE-7B76E3B4C95F}"/>
          </ac:spMkLst>
        </pc:spChg>
        <pc:spChg chg="mod">
          <ac:chgData name="Jonathan Mah" userId="5261b2f2f3e51194" providerId="LiveId" clId="{833092D5-9927-4807-BE3E-672C10A7E002}" dt="2023-10-31T23:01:35.914" v="3880" actId="1076"/>
          <ac:spMkLst>
            <pc:docMk/>
            <pc:sldMk cId="4170773521" sldId="463"/>
            <ac:spMk id="19" creationId="{001002A5-DB27-9414-96B7-9D0E62F6129E}"/>
          </ac:spMkLst>
        </pc:spChg>
        <pc:spChg chg="mod">
          <ac:chgData name="Jonathan Mah" userId="5261b2f2f3e51194" providerId="LiveId" clId="{833092D5-9927-4807-BE3E-672C10A7E002}" dt="2023-10-31T23:01:35.914" v="3880" actId="1076"/>
          <ac:spMkLst>
            <pc:docMk/>
            <pc:sldMk cId="4170773521" sldId="463"/>
            <ac:spMk id="20" creationId="{51975A09-8F80-E458-56F0-8B8E9391A0B0}"/>
          </ac:spMkLst>
        </pc:spChg>
        <pc:spChg chg="mod">
          <ac:chgData name="Jonathan Mah" userId="5261b2f2f3e51194" providerId="LiveId" clId="{833092D5-9927-4807-BE3E-672C10A7E002}" dt="2023-10-31T23:01:35.914" v="3880" actId="1076"/>
          <ac:spMkLst>
            <pc:docMk/>
            <pc:sldMk cId="4170773521" sldId="463"/>
            <ac:spMk id="21" creationId="{9AC51A11-2514-11D7-91BC-6DC648672C28}"/>
          </ac:spMkLst>
        </pc:spChg>
        <pc:spChg chg="mod">
          <ac:chgData name="Jonathan Mah" userId="5261b2f2f3e51194" providerId="LiveId" clId="{833092D5-9927-4807-BE3E-672C10A7E002}" dt="2023-10-31T23:01:35.914" v="3880" actId="1076"/>
          <ac:spMkLst>
            <pc:docMk/>
            <pc:sldMk cId="4170773521" sldId="463"/>
            <ac:spMk id="22" creationId="{2E00FEC7-35E9-5998-BC36-82BCAC3D91AE}"/>
          </ac:spMkLst>
        </pc:spChg>
        <pc:spChg chg="mod">
          <ac:chgData name="Jonathan Mah" userId="5261b2f2f3e51194" providerId="LiveId" clId="{833092D5-9927-4807-BE3E-672C10A7E002}" dt="2023-10-31T23:01:35.914" v="3880" actId="1076"/>
          <ac:spMkLst>
            <pc:docMk/>
            <pc:sldMk cId="4170773521" sldId="463"/>
            <ac:spMk id="23" creationId="{7A20D131-AC36-81F6-B1B1-098B00C020A8}"/>
          </ac:spMkLst>
        </pc:spChg>
        <pc:spChg chg="mod">
          <ac:chgData name="Jonathan Mah" userId="5261b2f2f3e51194" providerId="LiveId" clId="{833092D5-9927-4807-BE3E-672C10A7E002}" dt="2023-10-31T23:01:35.914" v="3880" actId="1076"/>
          <ac:spMkLst>
            <pc:docMk/>
            <pc:sldMk cId="4170773521" sldId="463"/>
            <ac:spMk id="24" creationId="{BD9F205E-6974-EBA7-9EC3-F6D8954146E7}"/>
          </ac:spMkLst>
        </pc:spChg>
        <pc:spChg chg="mod">
          <ac:chgData name="Jonathan Mah" userId="5261b2f2f3e51194" providerId="LiveId" clId="{833092D5-9927-4807-BE3E-672C10A7E002}" dt="2023-10-31T23:01:35.914" v="3880" actId="1076"/>
          <ac:spMkLst>
            <pc:docMk/>
            <pc:sldMk cId="4170773521" sldId="463"/>
            <ac:spMk id="25" creationId="{C08057AF-0E75-5686-1F68-EFEE23F32660}"/>
          </ac:spMkLst>
        </pc:spChg>
        <pc:spChg chg="mod">
          <ac:chgData name="Jonathan Mah" userId="5261b2f2f3e51194" providerId="LiveId" clId="{833092D5-9927-4807-BE3E-672C10A7E002}" dt="2023-10-31T23:01:35.914" v="3880" actId="1076"/>
          <ac:spMkLst>
            <pc:docMk/>
            <pc:sldMk cId="4170773521" sldId="463"/>
            <ac:spMk id="26" creationId="{59567512-1A9A-EA11-8BC1-EC0E68658617}"/>
          </ac:spMkLst>
        </pc:spChg>
        <pc:spChg chg="mod">
          <ac:chgData name="Jonathan Mah" userId="5261b2f2f3e51194" providerId="LiveId" clId="{833092D5-9927-4807-BE3E-672C10A7E002}" dt="2023-10-31T23:01:35.914" v="3880" actId="1076"/>
          <ac:spMkLst>
            <pc:docMk/>
            <pc:sldMk cId="4170773521" sldId="463"/>
            <ac:spMk id="28" creationId="{D113EFA9-1AF6-F6FE-7EF0-75ECC3CA5812}"/>
          </ac:spMkLst>
        </pc:spChg>
        <pc:spChg chg="mod">
          <ac:chgData name="Jonathan Mah" userId="5261b2f2f3e51194" providerId="LiveId" clId="{833092D5-9927-4807-BE3E-672C10A7E002}" dt="2023-10-31T23:01:18.133" v="3876"/>
          <ac:spMkLst>
            <pc:docMk/>
            <pc:sldMk cId="4170773521" sldId="463"/>
            <ac:spMk id="29" creationId="{787D3F54-FEC3-60FC-F036-92DCAF5E2286}"/>
          </ac:spMkLst>
        </pc:spChg>
        <pc:spChg chg="mod">
          <ac:chgData name="Jonathan Mah" userId="5261b2f2f3e51194" providerId="LiveId" clId="{833092D5-9927-4807-BE3E-672C10A7E002}" dt="2023-10-31T23:01:35.914" v="3880" actId="1076"/>
          <ac:spMkLst>
            <pc:docMk/>
            <pc:sldMk cId="4170773521" sldId="463"/>
            <ac:spMk id="30" creationId="{A3FBB3F6-CDF7-8F7E-B9FE-31F381005430}"/>
          </ac:spMkLst>
        </pc:spChg>
        <pc:spChg chg="mod">
          <ac:chgData name="Jonathan Mah" userId="5261b2f2f3e51194" providerId="LiveId" clId="{833092D5-9927-4807-BE3E-672C10A7E002}" dt="2023-10-31T23:01:18.133" v="3876"/>
          <ac:spMkLst>
            <pc:docMk/>
            <pc:sldMk cId="4170773521" sldId="463"/>
            <ac:spMk id="38" creationId="{CDAC3F5F-0D6A-0954-7807-24CB042C6DE8}"/>
          </ac:spMkLst>
        </pc:spChg>
        <pc:spChg chg="mod">
          <ac:chgData name="Jonathan Mah" userId="5261b2f2f3e51194" providerId="LiveId" clId="{833092D5-9927-4807-BE3E-672C10A7E002}" dt="2023-10-31T23:01:18.133" v="3876"/>
          <ac:spMkLst>
            <pc:docMk/>
            <pc:sldMk cId="4170773521" sldId="463"/>
            <ac:spMk id="46" creationId="{E478CABB-DD7A-C9A2-EA87-F7B98B465588}"/>
          </ac:spMkLst>
        </pc:spChg>
        <pc:grpChg chg="add del mod">
          <ac:chgData name="Jonathan Mah" userId="5261b2f2f3e51194" providerId="LiveId" clId="{833092D5-9927-4807-BE3E-672C10A7E002}" dt="2023-10-31T23:01:30.717" v="3879" actId="478"/>
          <ac:grpSpMkLst>
            <pc:docMk/>
            <pc:sldMk cId="4170773521" sldId="463"/>
            <ac:grpSpMk id="2" creationId="{40173173-43FE-D4DC-4223-DE75FFD28587}"/>
          </ac:grpSpMkLst>
        </pc:grpChg>
        <pc:grpChg chg="add del mod">
          <ac:chgData name="Jonathan Mah" userId="5261b2f2f3e51194" providerId="LiveId" clId="{833092D5-9927-4807-BE3E-672C10A7E002}" dt="2023-10-31T23:01:30.717" v="3879" actId="478"/>
          <ac:grpSpMkLst>
            <pc:docMk/>
            <pc:sldMk cId="4170773521" sldId="463"/>
            <ac:grpSpMk id="36" creationId="{F5E326A8-C905-FC9F-0BAF-4A957BB453D2}"/>
          </ac:grpSpMkLst>
        </pc:grpChg>
        <pc:grpChg chg="add del mod">
          <ac:chgData name="Jonathan Mah" userId="5261b2f2f3e51194" providerId="LiveId" clId="{833092D5-9927-4807-BE3E-672C10A7E002}" dt="2023-10-31T23:01:30.717" v="3879" actId="478"/>
          <ac:grpSpMkLst>
            <pc:docMk/>
            <pc:sldMk cId="4170773521" sldId="463"/>
            <ac:grpSpMk id="44" creationId="{E4E934E3-AF88-23B1-24DD-7D65A402DF11}"/>
          </ac:grpSpMkLst>
        </pc:grpChg>
        <pc:picChg chg="mod">
          <ac:chgData name="Jonathan Mah" userId="5261b2f2f3e51194" providerId="LiveId" clId="{833092D5-9927-4807-BE3E-672C10A7E002}" dt="2023-10-31T23:01:18.133" v="3876"/>
          <ac:picMkLst>
            <pc:docMk/>
            <pc:sldMk cId="4170773521" sldId="463"/>
            <ac:picMk id="3" creationId="{8726723E-41B9-6F61-AD61-8929A9C0E23F}"/>
          </ac:picMkLst>
        </pc:picChg>
        <pc:picChg chg="mod">
          <ac:chgData name="Jonathan Mah" userId="5261b2f2f3e51194" providerId="LiveId" clId="{833092D5-9927-4807-BE3E-672C10A7E002}" dt="2023-10-31T23:01:18.133" v="3876"/>
          <ac:picMkLst>
            <pc:docMk/>
            <pc:sldMk cId="4170773521" sldId="463"/>
            <ac:picMk id="37" creationId="{9EF8714D-B380-EAC8-89B3-FE0C95583542}"/>
          </ac:picMkLst>
        </pc:picChg>
        <pc:picChg chg="mod">
          <ac:chgData name="Jonathan Mah" userId="5261b2f2f3e51194" providerId="LiveId" clId="{833092D5-9927-4807-BE3E-672C10A7E002}" dt="2023-10-31T23:01:18.133" v="3876"/>
          <ac:picMkLst>
            <pc:docMk/>
            <pc:sldMk cId="4170773521" sldId="463"/>
            <ac:picMk id="45" creationId="{53258032-9CB7-C1DD-213B-995028CC3802}"/>
          </ac:picMkLst>
        </pc:picChg>
        <pc:picChg chg="add del mod">
          <ac:chgData name="Jonathan Mah" userId="5261b2f2f3e51194" providerId="LiveId" clId="{833092D5-9927-4807-BE3E-672C10A7E002}" dt="2023-10-31T23:01:30.717" v="3879" actId="478"/>
          <ac:picMkLst>
            <pc:docMk/>
            <pc:sldMk cId="4170773521" sldId="463"/>
            <ac:picMk id="52" creationId="{E5272548-0940-D83E-C8F5-CF4EB693EC60}"/>
          </ac:picMkLst>
        </pc:picChg>
        <pc:cxnChg chg="mod">
          <ac:chgData name="Jonathan Mah" userId="5261b2f2f3e51194" providerId="LiveId" clId="{833092D5-9927-4807-BE3E-672C10A7E002}" dt="2023-10-31T23:01:35.914" v="3880" actId="1076"/>
          <ac:cxnSpMkLst>
            <pc:docMk/>
            <pc:sldMk cId="4170773521" sldId="463"/>
            <ac:cxnSpMk id="27" creationId="{EE434D0C-00F8-6B98-67EE-E4BBD25DD68F}"/>
          </ac:cxnSpMkLst>
        </pc:cxnChg>
        <pc:cxnChg chg="add del mod">
          <ac:chgData name="Jonathan Mah" userId="5261b2f2f3e51194" providerId="LiveId" clId="{833092D5-9927-4807-BE3E-672C10A7E002}" dt="2023-10-31T23:01:30.717" v="3879" actId="478"/>
          <ac:cxnSpMkLst>
            <pc:docMk/>
            <pc:sldMk cId="4170773521" sldId="463"/>
            <ac:cxnSpMk id="31" creationId="{34600B8B-A4A7-6E80-AE03-EC6325B9E0EB}"/>
          </ac:cxnSpMkLst>
        </pc:cxnChg>
        <pc:cxnChg chg="add del mod">
          <ac:chgData name="Jonathan Mah" userId="5261b2f2f3e51194" providerId="LiveId" clId="{833092D5-9927-4807-BE3E-672C10A7E002}" dt="2023-10-31T23:01:30.717" v="3879" actId="478"/>
          <ac:cxnSpMkLst>
            <pc:docMk/>
            <pc:sldMk cId="4170773521" sldId="463"/>
            <ac:cxnSpMk id="32" creationId="{1F6C180E-CD06-1912-410C-C5FF155254A9}"/>
          </ac:cxnSpMkLst>
        </pc:cxnChg>
        <pc:cxnChg chg="add del mod">
          <ac:chgData name="Jonathan Mah" userId="5261b2f2f3e51194" providerId="LiveId" clId="{833092D5-9927-4807-BE3E-672C10A7E002}" dt="2023-10-31T23:01:30.717" v="3879" actId="478"/>
          <ac:cxnSpMkLst>
            <pc:docMk/>
            <pc:sldMk cId="4170773521" sldId="463"/>
            <ac:cxnSpMk id="33" creationId="{A873BF12-DF25-AE27-4690-65421EF2A903}"/>
          </ac:cxnSpMkLst>
        </pc:cxnChg>
        <pc:cxnChg chg="add del mod">
          <ac:chgData name="Jonathan Mah" userId="5261b2f2f3e51194" providerId="LiveId" clId="{833092D5-9927-4807-BE3E-672C10A7E002}" dt="2023-10-31T23:01:30.717" v="3879" actId="478"/>
          <ac:cxnSpMkLst>
            <pc:docMk/>
            <pc:sldMk cId="4170773521" sldId="463"/>
            <ac:cxnSpMk id="34" creationId="{6F85E4DA-606A-876D-B59E-976B6E5089B4}"/>
          </ac:cxnSpMkLst>
        </pc:cxnChg>
        <pc:cxnChg chg="add del mod">
          <ac:chgData name="Jonathan Mah" userId="5261b2f2f3e51194" providerId="LiveId" clId="{833092D5-9927-4807-BE3E-672C10A7E002}" dt="2023-10-31T23:01:30.717" v="3879" actId="478"/>
          <ac:cxnSpMkLst>
            <pc:docMk/>
            <pc:sldMk cId="4170773521" sldId="463"/>
            <ac:cxnSpMk id="35" creationId="{E73120C0-63FD-5D51-C773-D6DCA6EC1636}"/>
          </ac:cxnSpMkLst>
        </pc:cxnChg>
        <pc:cxnChg chg="add del mod">
          <ac:chgData name="Jonathan Mah" userId="5261b2f2f3e51194" providerId="LiveId" clId="{833092D5-9927-4807-BE3E-672C10A7E002}" dt="2023-10-31T23:01:30.717" v="3879" actId="478"/>
          <ac:cxnSpMkLst>
            <pc:docMk/>
            <pc:sldMk cId="4170773521" sldId="463"/>
            <ac:cxnSpMk id="39" creationId="{E0C59B68-5405-547E-5EE3-86C768BB60F3}"/>
          </ac:cxnSpMkLst>
        </pc:cxnChg>
        <pc:cxnChg chg="add del mod">
          <ac:chgData name="Jonathan Mah" userId="5261b2f2f3e51194" providerId="LiveId" clId="{833092D5-9927-4807-BE3E-672C10A7E002}" dt="2023-10-31T23:01:30.717" v="3879" actId="478"/>
          <ac:cxnSpMkLst>
            <pc:docMk/>
            <pc:sldMk cId="4170773521" sldId="463"/>
            <ac:cxnSpMk id="40" creationId="{47018CB9-ED01-892B-B94F-F277B7A7626F}"/>
          </ac:cxnSpMkLst>
        </pc:cxnChg>
        <pc:cxnChg chg="add del mod">
          <ac:chgData name="Jonathan Mah" userId="5261b2f2f3e51194" providerId="LiveId" clId="{833092D5-9927-4807-BE3E-672C10A7E002}" dt="2023-10-31T23:01:30.717" v="3879" actId="478"/>
          <ac:cxnSpMkLst>
            <pc:docMk/>
            <pc:sldMk cId="4170773521" sldId="463"/>
            <ac:cxnSpMk id="41" creationId="{59D57744-4903-3E78-BF87-A58EF99A98E3}"/>
          </ac:cxnSpMkLst>
        </pc:cxnChg>
        <pc:cxnChg chg="add del mod">
          <ac:chgData name="Jonathan Mah" userId="5261b2f2f3e51194" providerId="LiveId" clId="{833092D5-9927-4807-BE3E-672C10A7E002}" dt="2023-10-31T23:01:30.717" v="3879" actId="478"/>
          <ac:cxnSpMkLst>
            <pc:docMk/>
            <pc:sldMk cId="4170773521" sldId="463"/>
            <ac:cxnSpMk id="42" creationId="{E15BA4C6-1980-8952-58CF-6EEE839A3112}"/>
          </ac:cxnSpMkLst>
        </pc:cxnChg>
        <pc:cxnChg chg="add del mod">
          <ac:chgData name="Jonathan Mah" userId="5261b2f2f3e51194" providerId="LiveId" clId="{833092D5-9927-4807-BE3E-672C10A7E002}" dt="2023-10-31T23:01:30.717" v="3879" actId="478"/>
          <ac:cxnSpMkLst>
            <pc:docMk/>
            <pc:sldMk cId="4170773521" sldId="463"/>
            <ac:cxnSpMk id="43" creationId="{2DAD124D-A76D-6750-AC67-0875B3637D40}"/>
          </ac:cxnSpMkLst>
        </pc:cxnChg>
        <pc:cxnChg chg="add del mod">
          <ac:chgData name="Jonathan Mah" userId="5261b2f2f3e51194" providerId="LiveId" clId="{833092D5-9927-4807-BE3E-672C10A7E002}" dt="2023-10-31T23:01:30.717" v="3879" actId="478"/>
          <ac:cxnSpMkLst>
            <pc:docMk/>
            <pc:sldMk cId="4170773521" sldId="463"/>
            <ac:cxnSpMk id="47" creationId="{5F08DB6D-603C-EA14-5FFB-0EC2ED3700E9}"/>
          </ac:cxnSpMkLst>
        </pc:cxnChg>
        <pc:cxnChg chg="add del mod">
          <ac:chgData name="Jonathan Mah" userId="5261b2f2f3e51194" providerId="LiveId" clId="{833092D5-9927-4807-BE3E-672C10A7E002}" dt="2023-10-31T23:01:30.717" v="3879" actId="478"/>
          <ac:cxnSpMkLst>
            <pc:docMk/>
            <pc:sldMk cId="4170773521" sldId="463"/>
            <ac:cxnSpMk id="48" creationId="{6D8F82BE-E298-EB89-2B12-E67330C48728}"/>
          </ac:cxnSpMkLst>
        </pc:cxnChg>
        <pc:cxnChg chg="add del mod">
          <ac:chgData name="Jonathan Mah" userId="5261b2f2f3e51194" providerId="LiveId" clId="{833092D5-9927-4807-BE3E-672C10A7E002}" dt="2023-10-31T23:01:30.717" v="3879" actId="478"/>
          <ac:cxnSpMkLst>
            <pc:docMk/>
            <pc:sldMk cId="4170773521" sldId="463"/>
            <ac:cxnSpMk id="49" creationId="{5AC9BB3E-2F79-34ED-39E7-F0E04AEC27B4}"/>
          </ac:cxnSpMkLst>
        </pc:cxnChg>
        <pc:cxnChg chg="add del mod">
          <ac:chgData name="Jonathan Mah" userId="5261b2f2f3e51194" providerId="LiveId" clId="{833092D5-9927-4807-BE3E-672C10A7E002}" dt="2023-10-31T23:01:30.717" v="3879" actId="478"/>
          <ac:cxnSpMkLst>
            <pc:docMk/>
            <pc:sldMk cId="4170773521" sldId="463"/>
            <ac:cxnSpMk id="50" creationId="{62F938EA-0841-96E9-91AC-6559B2B41220}"/>
          </ac:cxnSpMkLst>
        </pc:cxnChg>
        <pc:cxnChg chg="add del mod">
          <ac:chgData name="Jonathan Mah" userId="5261b2f2f3e51194" providerId="LiveId" clId="{833092D5-9927-4807-BE3E-672C10A7E002}" dt="2023-10-31T23:01:30.717" v="3879" actId="478"/>
          <ac:cxnSpMkLst>
            <pc:docMk/>
            <pc:sldMk cId="4170773521" sldId="463"/>
            <ac:cxnSpMk id="51" creationId="{C3539B81-49AC-BFEB-CA42-07EFAF9E89D5}"/>
          </ac:cxnSpMkLst>
        </pc:cxnChg>
        <pc:cxnChg chg="add del mod">
          <ac:chgData name="Jonathan Mah" userId="5261b2f2f3e51194" providerId="LiveId" clId="{833092D5-9927-4807-BE3E-672C10A7E002}" dt="2023-10-31T23:01:30.717" v="3879" actId="478"/>
          <ac:cxnSpMkLst>
            <pc:docMk/>
            <pc:sldMk cId="4170773521" sldId="463"/>
            <ac:cxnSpMk id="53" creationId="{8268A787-9EFA-DF1B-6E36-2C6E9D162BB7}"/>
          </ac:cxnSpMkLst>
        </pc:cxnChg>
        <pc:cxnChg chg="add del mod">
          <ac:chgData name="Jonathan Mah" userId="5261b2f2f3e51194" providerId="LiveId" clId="{833092D5-9927-4807-BE3E-672C10A7E002}" dt="2023-10-31T23:01:30.717" v="3879" actId="478"/>
          <ac:cxnSpMkLst>
            <pc:docMk/>
            <pc:sldMk cId="4170773521" sldId="463"/>
            <ac:cxnSpMk id="54" creationId="{28233FD1-F472-F682-9526-4F4A0C9A1B07}"/>
          </ac:cxnSpMkLst>
        </pc:cxnChg>
        <pc:cxnChg chg="add del mod">
          <ac:chgData name="Jonathan Mah" userId="5261b2f2f3e51194" providerId="LiveId" clId="{833092D5-9927-4807-BE3E-672C10A7E002}" dt="2023-10-31T23:01:30.717" v="3879" actId="478"/>
          <ac:cxnSpMkLst>
            <pc:docMk/>
            <pc:sldMk cId="4170773521" sldId="463"/>
            <ac:cxnSpMk id="55" creationId="{90085343-7995-61C9-7391-9C2624D00D31}"/>
          </ac:cxnSpMkLst>
        </pc:cxnChg>
      </pc:sldChg>
      <pc:sldChg chg="addSp delSp modSp add mod">
        <pc:chgData name="Jonathan Mah" userId="5261b2f2f3e51194" providerId="LiveId" clId="{833092D5-9927-4807-BE3E-672C10A7E002}" dt="2023-10-31T23:12:23.553" v="4004" actId="20577"/>
        <pc:sldMkLst>
          <pc:docMk/>
          <pc:sldMk cId="1525011850" sldId="464"/>
        </pc:sldMkLst>
        <pc:spChg chg="mod">
          <ac:chgData name="Jonathan Mah" userId="5261b2f2f3e51194" providerId="LiveId" clId="{833092D5-9927-4807-BE3E-672C10A7E002}" dt="2023-10-31T23:09:11.228" v="3935" actId="1076"/>
          <ac:spMkLst>
            <pc:docMk/>
            <pc:sldMk cId="1525011850" sldId="464"/>
            <ac:spMk id="4" creationId="{7D566C64-33B4-D69F-A07A-7AABF0CB533E}"/>
          </ac:spMkLst>
        </pc:spChg>
        <pc:spChg chg="mod">
          <ac:chgData name="Jonathan Mah" userId="5261b2f2f3e51194" providerId="LiveId" clId="{833092D5-9927-4807-BE3E-672C10A7E002}" dt="2023-10-31T23:09:19.304" v="3937" actId="1076"/>
          <ac:spMkLst>
            <pc:docMk/>
            <pc:sldMk cId="1525011850" sldId="464"/>
            <ac:spMk id="5" creationId="{0B8DB436-7BEB-6FC3-E818-8DF890279EC5}"/>
          </ac:spMkLst>
        </pc:spChg>
        <pc:spChg chg="mod">
          <ac:chgData name="Jonathan Mah" userId="5261b2f2f3e51194" providerId="LiveId" clId="{833092D5-9927-4807-BE3E-672C10A7E002}" dt="2023-10-31T23:08:36.087" v="3925" actId="255"/>
          <ac:spMkLst>
            <pc:docMk/>
            <pc:sldMk cId="1525011850" sldId="464"/>
            <ac:spMk id="6" creationId="{EEAB0D76-42BF-673D-C73F-9374D561A3FD}"/>
          </ac:spMkLst>
        </pc:spChg>
        <pc:spChg chg="mod">
          <ac:chgData name="Jonathan Mah" userId="5261b2f2f3e51194" providerId="LiveId" clId="{833092D5-9927-4807-BE3E-672C10A7E002}" dt="2023-10-31T23:09:02.006" v="3933" actId="14100"/>
          <ac:spMkLst>
            <pc:docMk/>
            <pc:sldMk cId="1525011850" sldId="464"/>
            <ac:spMk id="7" creationId="{A2CF1071-47A6-D8E9-DD6C-B6918D8C3769}"/>
          </ac:spMkLst>
        </pc:spChg>
        <pc:spChg chg="mod">
          <ac:chgData name="Jonathan Mah" userId="5261b2f2f3e51194" providerId="LiveId" clId="{833092D5-9927-4807-BE3E-672C10A7E002}" dt="2023-10-31T23:08:59.803" v="3932" actId="1076"/>
          <ac:spMkLst>
            <pc:docMk/>
            <pc:sldMk cId="1525011850" sldId="464"/>
            <ac:spMk id="8" creationId="{8E3BD336-F134-3F9B-B16F-450D34F439CA}"/>
          </ac:spMkLst>
        </pc:spChg>
        <pc:spChg chg="mod">
          <ac:chgData name="Jonathan Mah" userId="5261b2f2f3e51194" providerId="LiveId" clId="{833092D5-9927-4807-BE3E-672C10A7E002}" dt="2023-10-31T23:08:51.540" v="3929" actId="1076"/>
          <ac:spMkLst>
            <pc:docMk/>
            <pc:sldMk cId="1525011850" sldId="464"/>
            <ac:spMk id="9" creationId="{585B3896-D963-0E33-3141-4B722A2CDBC5}"/>
          </ac:spMkLst>
        </pc:spChg>
        <pc:spChg chg="mod">
          <ac:chgData name="Jonathan Mah" userId="5261b2f2f3e51194" providerId="LiveId" clId="{833092D5-9927-4807-BE3E-672C10A7E002}" dt="2023-10-31T23:08:53.797" v="3930" actId="14100"/>
          <ac:spMkLst>
            <pc:docMk/>
            <pc:sldMk cId="1525011850" sldId="464"/>
            <ac:spMk id="28" creationId="{D113EFA9-1AF6-F6FE-7EF0-75ECC3CA5812}"/>
          </ac:spMkLst>
        </pc:spChg>
        <pc:spChg chg="mod">
          <ac:chgData name="Jonathan Mah" userId="5261b2f2f3e51194" providerId="LiveId" clId="{833092D5-9927-4807-BE3E-672C10A7E002}" dt="2023-10-31T23:08:42.356" v="3926" actId="14100"/>
          <ac:spMkLst>
            <pc:docMk/>
            <pc:sldMk cId="1525011850" sldId="464"/>
            <ac:spMk id="30" creationId="{A3FBB3F6-CDF7-8F7E-B9FE-31F381005430}"/>
          </ac:spMkLst>
        </pc:spChg>
        <pc:spChg chg="add mod">
          <ac:chgData name="Jonathan Mah" userId="5261b2f2f3e51194" providerId="LiveId" clId="{833092D5-9927-4807-BE3E-672C10A7E002}" dt="2023-10-31T23:10:35.976" v="3970" actId="1076"/>
          <ac:spMkLst>
            <pc:docMk/>
            <pc:sldMk cId="1525011850" sldId="464"/>
            <ac:spMk id="61" creationId="{34571BD2-BF7E-357D-C4D8-EFC0C336D9E6}"/>
          </ac:spMkLst>
        </pc:spChg>
        <pc:spChg chg="add mod">
          <ac:chgData name="Jonathan Mah" userId="5261b2f2f3e51194" providerId="LiveId" clId="{833092D5-9927-4807-BE3E-672C10A7E002}" dt="2023-10-31T23:10:58.921" v="3997" actId="1076"/>
          <ac:spMkLst>
            <pc:docMk/>
            <pc:sldMk cId="1525011850" sldId="464"/>
            <ac:spMk id="62" creationId="{DE7C7DA9-3BEA-0601-8EF2-7D064C78BBF9}"/>
          </ac:spMkLst>
        </pc:spChg>
        <pc:spChg chg="add mod">
          <ac:chgData name="Jonathan Mah" userId="5261b2f2f3e51194" providerId="LiveId" clId="{833092D5-9927-4807-BE3E-672C10A7E002}" dt="2023-10-31T23:12:15.004" v="4001" actId="1076"/>
          <ac:spMkLst>
            <pc:docMk/>
            <pc:sldMk cId="1525011850" sldId="464"/>
            <ac:spMk id="63" creationId="{06A9683A-2337-5ED7-A9B7-A12CCE6CFABF}"/>
          </ac:spMkLst>
        </pc:spChg>
        <pc:spChg chg="add mod">
          <ac:chgData name="Jonathan Mah" userId="5261b2f2f3e51194" providerId="LiveId" clId="{833092D5-9927-4807-BE3E-672C10A7E002}" dt="2023-10-31T23:12:23.553" v="4004" actId="20577"/>
          <ac:spMkLst>
            <pc:docMk/>
            <pc:sldMk cId="1525011850" sldId="464"/>
            <ac:spMk id="64" creationId="{816B5378-46B2-B214-425A-D36F45E9232C}"/>
          </ac:spMkLst>
        </pc:spChg>
        <pc:grpChg chg="mod">
          <ac:chgData name="Jonathan Mah" userId="5261b2f2f3e51194" providerId="LiveId" clId="{833092D5-9927-4807-BE3E-672C10A7E002}" dt="2023-10-31T23:07:24.159" v="3920" actId="1076"/>
          <ac:grpSpMkLst>
            <pc:docMk/>
            <pc:sldMk cId="1525011850" sldId="464"/>
            <ac:grpSpMk id="2" creationId="{40173173-43FE-D4DC-4223-DE75FFD28587}"/>
          </ac:grpSpMkLst>
        </pc:grpChg>
        <pc:grpChg chg="mod">
          <ac:chgData name="Jonathan Mah" userId="5261b2f2f3e51194" providerId="LiveId" clId="{833092D5-9927-4807-BE3E-672C10A7E002}" dt="2023-10-31T23:02:26.543" v="3891" actId="1076"/>
          <ac:grpSpMkLst>
            <pc:docMk/>
            <pc:sldMk cId="1525011850" sldId="464"/>
            <ac:grpSpMk id="36" creationId="{F5E326A8-C905-FC9F-0BAF-4A957BB453D2}"/>
          </ac:grpSpMkLst>
        </pc:grpChg>
        <pc:grpChg chg="mod">
          <ac:chgData name="Jonathan Mah" userId="5261b2f2f3e51194" providerId="LiveId" clId="{833092D5-9927-4807-BE3E-672C10A7E002}" dt="2023-10-31T23:02:26.543" v="3891" actId="1076"/>
          <ac:grpSpMkLst>
            <pc:docMk/>
            <pc:sldMk cId="1525011850" sldId="464"/>
            <ac:grpSpMk id="44" creationId="{E4E934E3-AF88-23B1-24DD-7D65A402DF11}"/>
          </ac:grpSpMkLst>
        </pc:grpChg>
        <pc:picChg chg="del mod">
          <ac:chgData name="Jonathan Mah" userId="5261b2f2f3e51194" providerId="LiveId" clId="{833092D5-9927-4807-BE3E-672C10A7E002}" dt="2023-10-31T23:06:26.512" v="3908" actId="478"/>
          <ac:picMkLst>
            <pc:docMk/>
            <pc:sldMk cId="1525011850" sldId="464"/>
            <ac:picMk id="52" creationId="{E5272548-0940-D83E-C8F5-CF4EB693EC60}"/>
          </ac:picMkLst>
        </pc:picChg>
        <pc:picChg chg="add mod">
          <ac:chgData name="Jonathan Mah" userId="5261b2f2f3e51194" providerId="LiveId" clId="{833092D5-9927-4807-BE3E-672C10A7E002}" dt="2023-10-31T23:09:31.107" v="3938" actId="1076"/>
          <ac:picMkLst>
            <pc:docMk/>
            <pc:sldMk cId="1525011850" sldId="464"/>
            <ac:picMk id="57" creationId="{3C0B7E32-710F-E108-313F-E696CC54645E}"/>
          </ac:picMkLst>
        </pc:picChg>
        <pc:cxnChg chg="mod">
          <ac:chgData name="Jonathan Mah" userId="5261b2f2f3e51194" providerId="LiveId" clId="{833092D5-9927-4807-BE3E-672C10A7E002}" dt="2023-10-31T23:07:24.159" v="3920" actId="1076"/>
          <ac:cxnSpMkLst>
            <pc:docMk/>
            <pc:sldMk cId="1525011850" sldId="464"/>
            <ac:cxnSpMk id="31" creationId="{34600B8B-A4A7-6E80-AE03-EC6325B9E0EB}"/>
          </ac:cxnSpMkLst>
        </pc:cxnChg>
        <pc:cxnChg chg="mod">
          <ac:chgData name="Jonathan Mah" userId="5261b2f2f3e51194" providerId="LiveId" clId="{833092D5-9927-4807-BE3E-672C10A7E002}" dt="2023-10-31T23:07:24.159" v="3920" actId="1076"/>
          <ac:cxnSpMkLst>
            <pc:docMk/>
            <pc:sldMk cId="1525011850" sldId="464"/>
            <ac:cxnSpMk id="32" creationId="{1F6C180E-CD06-1912-410C-C5FF155254A9}"/>
          </ac:cxnSpMkLst>
        </pc:cxnChg>
        <pc:cxnChg chg="mod">
          <ac:chgData name="Jonathan Mah" userId="5261b2f2f3e51194" providerId="LiveId" clId="{833092D5-9927-4807-BE3E-672C10A7E002}" dt="2023-10-31T23:07:24.159" v="3920" actId="1076"/>
          <ac:cxnSpMkLst>
            <pc:docMk/>
            <pc:sldMk cId="1525011850" sldId="464"/>
            <ac:cxnSpMk id="33" creationId="{A873BF12-DF25-AE27-4690-65421EF2A903}"/>
          </ac:cxnSpMkLst>
        </pc:cxnChg>
        <pc:cxnChg chg="mod">
          <ac:chgData name="Jonathan Mah" userId="5261b2f2f3e51194" providerId="LiveId" clId="{833092D5-9927-4807-BE3E-672C10A7E002}" dt="2023-10-31T23:07:24.159" v="3920" actId="1076"/>
          <ac:cxnSpMkLst>
            <pc:docMk/>
            <pc:sldMk cId="1525011850" sldId="464"/>
            <ac:cxnSpMk id="34" creationId="{6F85E4DA-606A-876D-B59E-976B6E5089B4}"/>
          </ac:cxnSpMkLst>
        </pc:cxnChg>
        <pc:cxnChg chg="mod">
          <ac:chgData name="Jonathan Mah" userId="5261b2f2f3e51194" providerId="LiveId" clId="{833092D5-9927-4807-BE3E-672C10A7E002}" dt="2023-10-31T23:07:24.159" v="3920" actId="1076"/>
          <ac:cxnSpMkLst>
            <pc:docMk/>
            <pc:sldMk cId="1525011850" sldId="464"/>
            <ac:cxnSpMk id="35" creationId="{E73120C0-63FD-5D51-C773-D6DCA6EC1636}"/>
          </ac:cxnSpMkLst>
        </pc:cxnChg>
        <pc:cxnChg chg="mod">
          <ac:chgData name="Jonathan Mah" userId="5261b2f2f3e51194" providerId="LiveId" clId="{833092D5-9927-4807-BE3E-672C10A7E002}" dt="2023-10-31T23:02:26.543" v="3891" actId="1076"/>
          <ac:cxnSpMkLst>
            <pc:docMk/>
            <pc:sldMk cId="1525011850" sldId="464"/>
            <ac:cxnSpMk id="39" creationId="{E0C59B68-5405-547E-5EE3-86C768BB60F3}"/>
          </ac:cxnSpMkLst>
        </pc:cxnChg>
        <pc:cxnChg chg="mod">
          <ac:chgData name="Jonathan Mah" userId="5261b2f2f3e51194" providerId="LiveId" clId="{833092D5-9927-4807-BE3E-672C10A7E002}" dt="2023-10-31T23:02:26.543" v="3891" actId="1076"/>
          <ac:cxnSpMkLst>
            <pc:docMk/>
            <pc:sldMk cId="1525011850" sldId="464"/>
            <ac:cxnSpMk id="40" creationId="{47018CB9-ED01-892B-B94F-F277B7A7626F}"/>
          </ac:cxnSpMkLst>
        </pc:cxnChg>
        <pc:cxnChg chg="mod">
          <ac:chgData name="Jonathan Mah" userId="5261b2f2f3e51194" providerId="LiveId" clId="{833092D5-9927-4807-BE3E-672C10A7E002}" dt="2023-10-31T23:02:26.543" v="3891" actId="1076"/>
          <ac:cxnSpMkLst>
            <pc:docMk/>
            <pc:sldMk cId="1525011850" sldId="464"/>
            <ac:cxnSpMk id="41" creationId="{59D57744-4903-3E78-BF87-A58EF99A98E3}"/>
          </ac:cxnSpMkLst>
        </pc:cxnChg>
        <pc:cxnChg chg="mod">
          <ac:chgData name="Jonathan Mah" userId="5261b2f2f3e51194" providerId="LiveId" clId="{833092D5-9927-4807-BE3E-672C10A7E002}" dt="2023-10-31T23:02:26.543" v="3891" actId="1076"/>
          <ac:cxnSpMkLst>
            <pc:docMk/>
            <pc:sldMk cId="1525011850" sldId="464"/>
            <ac:cxnSpMk id="42" creationId="{E15BA4C6-1980-8952-58CF-6EEE839A3112}"/>
          </ac:cxnSpMkLst>
        </pc:cxnChg>
        <pc:cxnChg chg="mod">
          <ac:chgData name="Jonathan Mah" userId="5261b2f2f3e51194" providerId="LiveId" clId="{833092D5-9927-4807-BE3E-672C10A7E002}" dt="2023-10-31T23:02:26.543" v="3891" actId="1076"/>
          <ac:cxnSpMkLst>
            <pc:docMk/>
            <pc:sldMk cId="1525011850" sldId="464"/>
            <ac:cxnSpMk id="43" creationId="{2DAD124D-A76D-6750-AC67-0875B3637D40}"/>
          </ac:cxnSpMkLst>
        </pc:cxnChg>
        <pc:cxnChg chg="mod">
          <ac:chgData name="Jonathan Mah" userId="5261b2f2f3e51194" providerId="LiveId" clId="{833092D5-9927-4807-BE3E-672C10A7E002}" dt="2023-10-31T23:02:26.543" v="3891" actId="1076"/>
          <ac:cxnSpMkLst>
            <pc:docMk/>
            <pc:sldMk cId="1525011850" sldId="464"/>
            <ac:cxnSpMk id="47" creationId="{5F08DB6D-603C-EA14-5FFB-0EC2ED3700E9}"/>
          </ac:cxnSpMkLst>
        </pc:cxnChg>
        <pc:cxnChg chg="mod">
          <ac:chgData name="Jonathan Mah" userId="5261b2f2f3e51194" providerId="LiveId" clId="{833092D5-9927-4807-BE3E-672C10A7E002}" dt="2023-10-31T23:02:26.543" v="3891" actId="1076"/>
          <ac:cxnSpMkLst>
            <pc:docMk/>
            <pc:sldMk cId="1525011850" sldId="464"/>
            <ac:cxnSpMk id="48" creationId="{6D8F82BE-E298-EB89-2B12-E67330C48728}"/>
          </ac:cxnSpMkLst>
        </pc:cxnChg>
        <pc:cxnChg chg="mod">
          <ac:chgData name="Jonathan Mah" userId="5261b2f2f3e51194" providerId="LiveId" clId="{833092D5-9927-4807-BE3E-672C10A7E002}" dt="2023-10-31T23:02:26.543" v="3891" actId="1076"/>
          <ac:cxnSpMkLst>
            <pc:docMk/>
            <pc:sldMk cId="1525011850" sldId="464"/>
            <ac:cxnSpMk id="49" creationId="{5AC9BB3E-2F79-34ED-39E7-F0E04AEC27B4}"/>
          </ac:cxnSpMkLst>
        </pc:cxnChg>
        <pc:cxnChg chg="mod">
          <ac:chgData name="Jonathan Mah" userId="5261b2f2f3e51194" providerId="LiveId" clId="{833092D5-9927-4807-BE3E-672C10A7E002}" dt="2023-10-31T23:02:26.543" v="3891" actId="1076"/>
          <ac:cxnSpMkLst>
            <pc:docMk/>
            <pc:sldMk cId="1525011850" sldId="464"/>
            <ac:cxnSpMk id="50" creationId="{62F938EA-0841-96E9-91AC-6559B2B41220}"/>
          </ac:cxnSpMkLst>
        </pc:cxnChg>
        <pc:cxnChg chg="mod">
          <ac:chgData name="Jonathan Mah" userId="5261b2f2f3e51194" providerId="LiveId" clId="{833092D5-9927-4807-BE3E-672C10A7E002}" dt="2023-10-31T23:02:26.543" v="3891" actId="1076"/>
          <ac:cxnSpMkLst>
            <pc:docMk/>
            <pc:sldMk cId="1525011850" sldId="464"/>
            <ac:cxnSpMk id="51" creationId="{C3539B81-49AC-BFEB-CA42-07EFAF9E89D5}"/>
          </ac:cxnSpMkLst>
        </pc:cxnChg>
        <pc:cxnChg chg="mod">
          <ac:chgData name="Jonathan Mah" userId="5261b2f2f3e51194" providerId="LiveId" clId="{833092D5-9927-4807-BE3E-672C10A7E002}" dt="2023-10-31T23:08:12.161" v="3924" actId="692"/>
          <ac:cxnSpMkLst>
            <pc:docMk/>
            <pc:sldMk cId="1525011850" sldId="464"/>
            <ac:cxnSpMk id="53" creationId="{8268A787-9EFA-DF1B-6E36-2C6E9D162BB7}"/>
          </ac:cxnSpMkLst>
        </pc:cxnChg>
        <pc:cxnChg chg="mod">
          <ac:chgData name="Jonathan Mah" userId="5261b2f2f3e51194" providerId="LiveId" clId="{833092D5-9927-4807-BE3E-672C10A7E002}" dt="2023-10-31T23:08:12.161" v="3924" actId="692"/>
          <ac:cxnSpMkLst>
            <pc:docMk/>
            <pc:sldMk cId="1525011850" sldId="464"/>
            <ac:cxnSpMk id="54" creationId="{28233FD1-F472-F682-9526-4F4A0C9A1B07}"/>
          </ac:cxnSpMkLst>
        </pc:cxnChg>
        <pc:cxnChg chg="mod">
          <ac:chgData name="Jonathan Mah" userId="5261b2f2f3e51194" providerId="LiveId" clId="{833092D5-9927-4807-BE3E-672C10A7E002}" dt="2023-10-31T23:08:12.161" v="3924" actId="692"/>
          <ac:cxnSpMkLst>
            <pc:docMk/>
            <pc:sldMk cId="1525011850" sldId="464"/>
            <ac:cxnSpMk id="55" creationId="{90085343-7995-61C9-7391-9C2624D00D31}"/>
          </ac:cxnSpMkLst>
        </pc:cxnChg>
      </pc:sldChg>
      <pc:sldChg chg="addSp delSp modSp add mod ord">
        <pc:chgData name="Jonathan Mah" userId="5261b2f2f3e51194" providerId="LiveId" clId="{833092D5-9927-4807-BE3E-672C10A7E002}" dt="2024-07-08T20:01:53.228" v="4790" actId="167"/>
        <pc:sldMkLst>
          <pc:docMk/>
          <pc:sldMk cId="1236432807" sldId="465"/>
        </pc:sldMkLst>
        <pc:picChg chg="add mod ord">
          <ac:chgData name="Jonathan Mah" userId="5261b2f2f3e51194" providerId="LiveId" clId="{833092D5-9927-4807-BE3E-672C10A7E002}" dt="2024-07-08T20:01:53.228" v="4790" actId="167"/>
          <ac:picMkLst>
            <pc:docMk/>
            <pc:sldMk cId="1236432807" sldId="465"/>
            <ac:picMk id="3" creationId="{B542C279-B23B-8CA5-D131-7FCA2C38CBB2}"/>
          </ac:picMkLst>
        </pc:picChg>
        <pc:picChg chg="del">
          <ac:chgData name="Jonathan Mah" userId="5261b2f2f3e51194" providerId="LiveId" clId="{833092D5-9927-4807-BE3E-672C10A7E002}" dt="2024-07-08T20:01:47.588" v="4785" actId="478"/>
          <ac:picMkLst>
            <pc:docMk/>
            <pc:sldMk cId="1236432807" sldId="465"/>
            <ac:picMk id="15" creationId="{15B7A2D7-94AC-3739-DF87-A6B2AB78F166}"/>
          </ac:picMkLst>
        </pc:picChg>
      </pc:sldChg>
      <pc:sldChg chg="addSp delSp modSp add mod">
        <pc:chgData name="Jonathan Mah" userId="5261b2f2f3e51194" providerId="LiveId" clId="{833092D5-9927-4807-BE3E-672C10A7E002}" dt="2023-11-02T14:16:38.860" v="4231" actId="14100"/>
        <pc:sldMkLst>
          <pc:docMk/>
          <pc:sldMk cId="1864094813" sldId="466"/>
        </pc:sldMkLst>
        <pc:spChg chg="del mod">
          <ac:chgData name="Jonathan Mah" userId="5261b2f2f3e51194" providerId="LiveId" clId="{833092D5-9927-4807-BE3E-672C10A7E002}" dt="2023-11-02T14:12:49.368" v="4182" actId="478"/>
          <ac:spMkLst>
            <pc:docMk/>
            <pc:sldMk cId="1864094813" sldId="466"/>
            <ac:spMk id="4" creationId="{7D566C64-33B4-D69F-A07A-7AABF0CB533E}"/>
          </ac:spMkLst>
        </pc:spChg>
        <pc:spChg chg="del mod">
          <ac:chgData name="Jonathan Mah" userId="5261b2f2f3e51194" providerId="LiveId" clId="{833092D5-9927-4807-BE3E-672C10A7E002}" dt="2023-11-02T14:12:49.368" v="4182" actId="478"/>
          <ac:spMkLst>
            <pc:docMk/>
            <pc:sldMk cId="1864094813" sldId="466"/>
            <ac:spMk id="5" creationId="{0B8DB436-7BEB-6FC3-E818-8DF890279EC5}"/>
          </ac:spMkLst>
        </pc:spChg>
        <pc:spChg chg="del mod">
          <ac:chgData name="Jonathan Mah" userId="5261b2f2f3e51194" providerId="LiveId" clId="{833092D5-9927-4807-BE3E-672C10A7E002}" dt="2023-11-02T14:12:49.368" v="4182" actId="478"/>
          <ac:spMkLst>
            <pc:docMk/>
            <pc:sldMk cId="1864094813" sldId="466"/>
            <ac:spMk id="6" creationId="{EEAB0D76-42BF-673D-C73F-9374D561A3FD}"/>
          </ac:spMkLst>
        </pc:spChg>
        <pc:spChg chg="del mod">
          <ac:chgData name="Jonathan Mah" userId="5261b2f2f3e51194" providerId="LiveId" clId="{833092D5-9927-4807-BE3E-672C10A7E002}" dt="2023-11-02T14:12:49.368" v="4182" actId="478"/>
          <ac:spMkLst>
            <pc:docMk/>
            <pc:sldMk cId="1864094813" sldId="466"/>
            <ac:spMk id="7" creationId="{A2CF1071-47A6-D8E9-DD6C-B6918D8C3769}"/>
          </ac:spMkLst>
        </pc:spChg>
        <pc:spChg chg="del mod">
          <ac:chgData name="Jonathan Mah" userId="5261b2f2f3e51194" providerId="LiveId" clId="{833092D5-9927-4807-BE3E-672C10A7E002}" dt="2023-11-02T14:12:49.368" v="4182" actId="478"/>
          <ac:spMkLst>
            <pc:docMk/>
            <pc:sldMk cId="1864094813" sldId="466"/>
            <ac:spMk id="8" creationId="{8E3BD336-F134-3F9B-B16F-450D34F439CA}"/>
          </ac:spMkLst>
        </pc:spChg>
        <pc:spChg chg="del mod">
          <ac:chgData name="Jonathan Mah" userId="5261b2f2f3e51194" providerId="LiveId" clId="{833092D5-9927-4807-BE3E-672C10A7E002}" dt="2023-11-02T14:12:49.368" v="4182" actId="478"/>
          <ac:spMkLst>
            <pc:docMk/>
            <pc:sldMk cId="1864094813" sldId="466"/>
            <ac:spMk id="9" creationId="{585B3896-D963-0E33-3141-4B722A2CDBC5}"/>
          </ac:spMkLst>
        </pc:spChg>
        <pc:spChg chg="del mod">
          <ac:chgData name="Jonathan Mah" userId="5261b2f2f3e51194" providerId="LiveId" clId="{833092D5-9927-4807-BE3E-672C10A7E002}" dt="2023-11-02T14:12:49.368" v="4182" actId="478"/>
          <ac:spMkLst>
            <pc:docMk/>
            <pc:sldMk cId="1864094813" sldId="466"/>
            <ac:spMk id="10" creationId="{98BEBF8C-7ABC-C2D2-1B77-9CBC773DA6F3}"/>
          </ac:spMkLst>
        </pc:spChg>
        <pc:spChg chg="del mod">
          <ac:chgData name="Jonathan Mah" userId="5261b2f2f3e51194" providerId="LiveId" clId="{833092D5-9927-4807-BE3E-672C10A7E002}" dt="2023-11-02T14:12:49.368" v="4182" actId="478"/>
          <ac:spMkLst>
            <pc:docMk/>
            <pc:sldMk cId="1864094813" sldId="466"/>
            <ac:spMk id="11" creationId="{56E5EA01-39A4-5644-DD58-A9DECE617716}"/>
          </ac:spMkLst>
        </pc:spChg>
        <pc:spChg chg="del mod">
          <ac:chgData name="Jonathan Mah" userId="5261b2f2f3e51194" providerId="LiveId" clId="{833092D5-9927-4807-BE3E-672C10A7E002}" dt="2023-11-02T14:12:49.368" v="4182" actId="478"/>
          <ac:spMkLst>
            <pc:docMk/>
            <pc:sldMk cId="1864094813" sldId="466"/>
            <ac:spMk id="12" creationId="{E5347345-A465-EA7C-BD9D-5557D857B2DD}"/>
          </ac:spMkLst>
        </pc:spChg>
        <pc:spChg chg="del mod">
          <ac:chgData name="Jonathan Mah" userId="5261b2f2f3e51194" providerId="LiveId" clId="{833092D5-9927-4807-BE3E-672C10A7E002}" dt="2023-11-02T14:12:49.368" v="4182" actId="478"/>
          <ac:spMkLst>
            <pc:docMk/>
            <pc:sldMk cId="1864094813" sldId="466"/>
            <ac:spMk id="13" creationId="{92F09A74-C6C3-1FF3-9A01-64E7FA90B09B}"/>
          </ac:spMkLst>
        </pc:spChg>
        <pc:spChg chg="del mod">
          <ac:chgData name="Jonathan Mah" userId="5261b2f2f3e51194" providerId="LiveId" clId="{833092D5-9927-4807-BE3E-672C10A7E002}" dt="2023-11-02T14:12:49.368" v="4182" actId="478"/>
          <ac:spMkLst>
            <pc:docMk/>
            <pc:sldMk cId="1864094813" sldId="466"/>
            <ac:spMk id="14" creationId="{D55DA0BF-9CA9-07B5-C24C-A8CDA03D2DCC}"/>
          </ac:spMkLst>
        </pc:spChg>
        <pc:spChg chg="del mod">
          <ac:chgData name="Jonathan Mah" userId="5261b2f2f3e51194" providerId="LiveId" clId="{833092D5-9927-4807-BE3E-672C10A7E002}" dt="2023-11-02T14:12:49.368" v="4182" actId="478"/>
          <ac:spMkLst>
            <pc:docMk/>
            <pc:sldMk cId="1864094813" sldId="466"/>
            <ac:spMk id="15" creationId="{9D4A858E-20BF-3A47-66E6-AB9C9B45CA61}"/>
          </ac:spMkLst>
        </pc:spChg>
        <pc:spChg chg="del mod">
          <ac:chgData name="Jonathan Mah" userId="5261b2f2f3e51194" providerId="LiveId" clId="{833092D5-9927-4807-BE3E-672C10A7E002}" dt="2023-11-02T14:12:49.368" v="4182" actId="478"/>
          <ac:spMkLst>
            <pc:docMk/>
            <pc:sldMk cId="1864094813" sldId="466"/>
            <ac:spMk id="16" creationId="{22E0B7A7-00FF-E438-8204-9DFC42C42369}"/>
          </ac:spMkLst>
        </pc:spChg>
        <pc:spChg chg="del mod">
          <ac:chgData name="Jonathan Mah" userId="5261b2f2f3e51194" providerId="LiveId" clId="{833092D5-9927-4807-BE3E-672C10A7E002}" dt="2023-11-02T14:12:49.368" v="4182" actId="478"/>
          <ac:spMkLst>
            <pc:docMk/>
            <pc:sldMk cId="1864094813" sldId="466"/>
            <ac:spMk id="17" creationId="{DD8769EB-519C-27D9-C930-88A2567EE4AE}"/>
          </ac:spMkLst>
        </pc:spChg>
        <pc:spChg chg="del mod">
          <ac:chgData name="Jonathan Mah" userId="5261b2f2f3e51194" providerId="LiveId" clId="{833092D5-9927-4807-BE3E-672C10A7E002}" dt="2023-11-02T14:12:49.368" v="4182" actId="478"/>
          <ac:spMkLst>
            <pc:docMk/>
            <pc:sldMk cId="1864094813" sldId="466"/>
            <ac:spMk id="18" creationId="{50A4878A-C69F-11ED-FEBE-7B76E3B4C95F}"/>
          </ac:spMkLst>
        </pc:spChg>
        <pc:spChg chg="del mod">
          <ac:chgData name="Jonathan Mah" userId="5261b2f2f3e51194" providerId="LiveId" clId="{833092D5-9927-4807-BE3E-672C10A7E002}" dt="2023-11-02T14:12:49.368" v="4182" actId="478"/>
          <ac:spMkLst>
            <pc:docMk/>
            <pc:sldMk cId="1864094813" sldId="466"/>
            <ac:spMk id="19" creationId="{001002A5-DB27-9414-96B7-9D0E62F6129E}"/>
          </ac:spMkLst>
        </pc:spChg>
        <pc:spChg chg="del mod">
          <ac:chgData name="Jonathan Mah" userId="5261b2f2f3e51194" providerId="LiveId" clId="{833092D5-9927-4807-BE3E-672C10A7E002}" dt="2023-11-02T14:12:49.368" v="4182" actId="478"/>
          <ac:spMkLst>
            <pc:docMk/>
            <pc:sldMk cId="1864094813" sldId="466"/>
            <ac:spMk id="20" creationId="{51975A09-8F80-E458-56F0-8B8E9391A0B0}"/>
          </ac:spMkLst>
        </pc:spChg>
        <pc:spChg chg="del mod">
          <ac:chgData name="Jonathan Mah" userId="5261b2f2f3e51194" providerId="LiveId" clId="{833092D5-9927-4807-BE3E-672C10A7E002}" dt="2023-11-02T14:12:49.368" v="4182" actId="478"/>
          <ac:spMkLst>
            <pc:docMk/>
            <pc:sldMk cId="1864094813" sldId="466"/>
            <ac:spMk id="21" creationId="{9AC51A11-2514-11D7-91BC-6DC648672C28}"/>
          </ac:spMkLst>
        </pc:spChg>
        <pc:spChg chg="del mod">
          <ac:chgData name="Jonathan Mah" userId="5261b2f2f3e51194" providerId="LiveId" clId="{833092D5-9927-4807-BE3E-672C10A7E002}" dt="2023-11-02T14:12:49.368" v="4182" actId="478"/>
          <ac:spMkLst>
            <pc:docMk/>
            <pc:sldMk cId="1864094813" sldId="466"/>
            <ac:spMk id="22" creationId="{2E00FEC7-35E9-5998-BC36-82BCAC3D91AE}"/>
          </ac:spMkLst>
        </pc:spChg>
        <pc:spChg chg="del mod">
          <ac:chgData name="Jonathan Mah" userId="5261b2f2f3e51194" providerId="LiveId" clId="{833092D5-9927-4807-BE3E-672C10A7E002}" dt="2023-11-02T14:12:49.368" v="4182" actId="478"/>
          <ac:spMkLst>
            <pc:docMk/>
            <pc:sldMk cId="1864094813" sldId="466"/>
            <ac:spMk id="23" creationId="{7A20D131-AC36-81F6-B1B1-098B00C020A8}"/>
          </ac:spMkLst>
        </pc:spChg>
        <pc:spChg chg="del mod">
          <ac:chgData name="Jonathan Mah" userId="5261b2f2f3e51194" providerId="LiveId" clId="{833092D5-9927-4807-BE3E-672C10A7E002}" dt="2023-11-02T14:12:49.368" v="4182" actId="478"/>
          <ac:spMkLst>
            <pc:docMk/>
            <pc:sldMk cId="1864094813" sldId="466"/>
            <ac:spMk id="24" creationId="{BD9F205E-6974-EBA7-9EC3-F6D8954146E7}"/>
          </ac:spMkLst>
        </pc:spChg>
        <pc:spChg chg="del mod">
          <ac:chgData name="Jonathan Mah" userId="5261b2f2f3e51194" providerId="LiveId" clId="{833092D5-9927-4807-BE3E-672C10A7E002}" dt="2023-11-02T14:12:49.368" v="4182" actId="478"/>
          <ac:spMkLst>
            <pc:docMk/>
            <pc:sldMk cId="1864094813" sldId="466"/>
            <ac:spMk id="25" creationId="{C08057AF-0E75-5686-1F68-EFEE23F32660}"/>
          </ac:spMkLst>
        </pc:spChg>
        <pc:spChg chg="del mod">
          <ac:chgData name="Jonathan Mah" userId="5261b2f2f3e51194" providerId="LiveId" clId="{833092D5-9927-4807-BE3E-672C10A7E002}" dt="2023-11-02T14:12:49.368" v="4182" actId="478"/>
          <ac:spMkLst>
            <pc:docMk/>
            <pc:sldMk cId="1864094813" sldId="466"/>
            <ac:spMk id="26" creationId="{59567512-1A9A-EA11-8BC1-EC0E68658617}"/>
          </ac:spMkLst>
        </pc:spChg>
        <pc:spChg chg="del mod">
          <ac:chgData name="Jonathan Mah" userId="5261b2f2f3e51194" providerId="LiveId" clId="{833092D5-9927-4807-BE3E-672C10A7E002}" dt="2023-11-02T14:12:49.368" v="4182" actId="478"/>
          <ac:spMkLst>
            <pc:docMk/>
            <pc:sldMk cId="1864094813" sldId="466"/>
            <ac:spMk id="28" creationId="{D113EFA9-1AF6-F6FE-7EF0-75ECC3CA5812}"/>
          </ac:spMkLst>
        </pc:spChg>
        <pc:spChg chg="del mod">
          <ac:chgData name="Jonathan Mah" userId="5261b2f2f3e51194" providerId="LiveId" clId="{833092D5-9927-4807-BE3E-672C10A7E002}" dt="2023-11-02T14:12:49.368" v="4182" actId="478"/>
          <ac:spMkLst>
            <pc:docMk/>
            <pc:sldMk cId="1864094813" sldId="466"/>
            <ac:spMk id="30" creationId="{A3FBB3F6-CDF7-8F7E-B9FE-31F381005430}"/>
          </ac:spMkLst>
        </pc:spChg>
        <pc:spChg chg="add mod">
          <ac:chgData name="Jonathan Mah" userId="5261b2f2f3e51194" providerId="LiveId" clId="{833092D5-9927-4807-BE3E-672C10A7E002}" dt="2023-11-02T14:13:31.126" v="4187" actId="1076"/>
          <ac:spMkLst>
            <pc:docMk/>
            <pc:sldMk cId="1864094813" sldId="466"/>
            <ac:spMk id="52" creationId="{9F04B8D6-BA1E-2E1A-744A-5857067C9296}"/>
          </ac:spMkLst>
        </pc:spChg>
        <pc:spChg chg="add mod">
          <ac:chgData name="Jonathan Mah" userId="5261b2f2f3e51194" providerId="LiveId" clId="{833092D5-9927-4807-BE3E-672C10A7E002}" dt="2023-11-02T14:13:31.126" v="4187" actId="1076"/>
          <ac:spMkLst>
            <pc:docMk/>
            <pc:sldMk cId="1864094813" sldId="466"/>
            <ac:spMk id="56" creationId="{4CCA325E-B6D2-916B-4E41-FFBA59FDD6E2}"/>
          </ac:spMkLst>
        </pc:spChg>
        <pc:spChg chg="add mod">
          <ac:chgData name="Jonathan Mah" userId="5261b2f2f3e51194" providerId="LiveId" clId="{833092D5-9927-4807-BE3E-672C10A7E002}" dt="2023-11-02T14:13:31.126" v="4187" actId="1076"/>
          <ac:spMkLst>
            <pc:docMk/>
            <pc:sldMk cId="1864094813" sldId="466"/>
            <ac:spMk id="58" creationId="{726CF8AD-B89E-383B-38A8-4878FB08E7E2}"/>
          </ac:spMkLst>
        </pc:spChg>
        <pc:spChg chg="add mod">
          <ac:chgData name="Jonathan Mah" userId="5261b2f2f3e51194" providerId="LiveId" clId="{833092D5-9927-4807-BE3E-672C10A7E002}" dt="2023-11-02T14:13:31.126" v="4187" actId="1076"/>
          <ac:spMkLst>
            <pc:docMk/>
            <pc:sldMk cId="1864094813" sldId="466"/>
            <ac:spMk id="59" creationId="{EAB9EB0A-B8E2-CDE7-A3D4-2C89057607B5}"/>
          </ac:spMkLst>
        </pc:spChg>
        <pc:spChg chg="add mod">
          <ac:chgData name="Jonathan Mah" userId="5261b2f2f3e51194" providerId="LiveId" clId="{833092D5-9927-4807-BE3E-672C10A7E002}" dt="2023-11-02T14:13:31.126" v="4187" actId="1076"/>
          <ac:spMkLst>
            <pc:docMk/>
            <pc:sldMk cId="1864094813" sldId="466"/>
            <ac:spMk id="60" creationId="{640B8EEF-9E64-80B5-E6E5-587AF4E93685}"/>
          </ac:spMkLst>
        </pc:spChg>
        <pc:spChg chg="del mod">
          <ac:chgData name="Jonathan Mah" userId="5261b2f2f3e51194" providerId="LiveId" clId="{833092D5-9927-4807-BE3E-672C10A7E002}" dt="2023-11-02T14:12:49.368" v="4182" actId="478"/>
          <ac:spMkLst>
            <pc:docMk/>
            <pc:sldMk cId="1864094813" sldId="466"/>
            <ac:spMk id="63" creationId="{06A9683A-2337-5ED7-A9B7-A12CCE6CFABF}"/>
          </ac:spMkLst>
        </pc:spChg>
        <pc:spChg chg="mod">
          <ac:chgData name="Jonathan Mah" userId="5261b2f2f3e51194" providerId="LiveId" clId="{833092D5-9927-4807-BE3E-672C10A7E002}" dt="2023-11-02T14:13:41.306" v="4189" actId="1076"/>
          <ac:spMkLst>
            <pc:docMk/>
            <pc:sldMk cId="1864094813" sldId="466"/>
            <ac:spMk id="64" creationId="{816B5378-46B2-B214-425A-D36F45E9232C}"/>
          </ac:spMkLst>
        </pc:spChg>
        <pc:spChg chg="add mod">
          <ac:chgData name="Jonathan Mah" userId="5261b2f2f3e51194" providerId="LiveId" clId="{833092D5-9927-4807-BE3E-672C10A7E002}" dt="2023-11-02T14:13:31.126" v="4187" actId="1076"/>
          <ac:spMkLst>
            <pc:docMk/>
            <pc:sldMk cId="1864094813" sldId="466"/>
            <ac:spMk id="65" creationId="{7B16FA83-756A-4D03-F226-C031CB73F589}"/>
          </ac:spMkLst>
        </pc:spChg>
        <pc:spChg chg="add mod">
          <ac:chgData name="Jonathan Mah" userId="5261b2f2f3e51194" providerId="LiveId" clId="{833092D5-9927-4807-BE3E-672C10A7E002}" dt="2023-11-02T14:13:31.126" v="4187" actId="1076"/>
          <ac:spMkLst>
            <pc:docMk/>
            <pc:sldMk cId="1864094813" sldId="466"/>
            <ac:spMk id="66" creationId="{F02459C7-215F-8AB1-55E9-679FBADE6C37}"/>
          </ac:spMkLst>
        </pc:spChg>
        <pc:spChg chg="add mod">
          <ac:chgData name="Jonathan Mah" userId="5261b2f2f3e51194" providerId="LiveId" clId="{833092D5-9927-4807-BE3E-672C10A7E002}" dt="2023-11-02T14:13:31.126" v="4187" actId="1076"/>
          <ac:spMkLst>
            <pc:docMk/>
            <pc:sldMk cId="1864094813" sldId="466"/>
            <ac:spMk id="67" creationId="{563C795F-5073-6955-AD54-70944F06674B}"/>
          </ac:spMkLst>
        </pc:spChg>
        <pc:spChg chg="add mod">
          <ac:chgData name="Jonathan Mah" userId="5261b2f2f3e51194" providerId="LiveId" clId="{833092D5-9927-4807-BE3E-672C10A7E002}" dt="2023-11-02T14:13:31.126" v="4187" actId="1076"/>
          <ac:spMkLst>
            <pc:docMk/>
            <pc:sldMk cId="1864094813" sldId="466"/>
            <ac:spMk id="68" creationId="{675094D6-E948-D40E-92B2-8626D4DFC8AF}"/>
          </ac:spMkLst>
        </pc:spChg>
        <pc:spChg chg="add mod">
          <ac:chgData name="Jonathan Mah" userId="5261b2f2f3e51194" providerId="LiveId" clId="{833092D5-9927-4807-BE3E-672C10A7E002}" dt="2023-11-02T14:13:31.126" v="4187" actId="1076"/>
          <ac:spMkLst>
            <pc:docMk/>
            <pc:sldMk cId="1864094813" sldId="466"/>
            <ac:spMk id="69" creationId="{32681D0D-0618-9CAA-0FB8-9BF3EB938555}"/>
          </ac:spMkLst>
        </pc:spChg>
        <pc:spChg chg="add mod">
          <ac:chgData name="Jonathan Mah" userId="5261b2f2f3e51194" providerId="LiveId" clId="{833092D5-9927-4807-BE3E-672C10A7E002}" dt="2023-11-02T14:13:31.126" v="4187" actId="1076"/>
          <ac:spMkLst>
            <pc:docMk/>
            <pc:sldMk cId="1864094813" sldId="466"/>
            <ac:spMk id="70" creationId="{DDD77B33-2272-2760-E58F-AC400E4AFB51}"/>
          </ac:spMkLst>
        </pc:spChg>
        <pc:spChg chg="add mod">
          <ac:chgData name="Jonathan Mah" userId="5261b2f2f3e51194" providerId="LiveId" clId="{833092D5-9927-4807-BE3E-672C10A7E002}" dt="2023-11-02T14:13:31.126" v="4187" actId="1076"/>
          <ac:spMkLst>
            <pc:docMk/>
            <pc:sldMk cId="1864094813" sldId="466"/>
            <ac:spMk id="71" creationId="{054BA10E-A1A3-842A-285F-C18A946B0A10}"/>
          </ac:spMkLst>
        </pc:spChg>
        <pc:spChg chg="add mod">
          <ac:chgData name="Jonathan Mah" userId="5261b2f2f3e51194" providerId="LiveId" clId="{833092D5-9927-4807-BE3E-672C10A7E002}" dt="2023-11-02T14:13:31.126" v="4187" actId="1076"/>
          <ac:spMkLst>
            <pc:docMk/>
            <pc:sldMk cId="1864094813" sldId="466"/>
            <ac:spMk id="72" creationId="{502F6F6B-DFE2-488F-F944-C70AA6467870}"/>
          </ac:spMkLst>
        </pc:spChg>
        <pc:spChg chg="add mod">
          <ac:chgData name="Jonathan Mah" userId="5261b2f2f3e51194" providerId="LiveId" clId="{833092D5-9927-4807-BE3E-672C10A7E002}" dt="2023-11-02T14:13:31.126" v="4187" actId="1076"/>
          <ac:spMkLst>
            <pc:docMk/>
            <pc:sldMk cId="1864094813" sldId="466"/>
            <ac:spMk id="73" creationId="{219EF6B6-CEEA-5309-7502-F85058B39C12}"/>
          </ac:spMkLst>
        </pc:spChg>
        <pc:spChg chg="add mod">
          <ac:chgData name="Jonathan Mah" userId="5261b2f2f3e51194" providerId="LiveId" clId="{833092D5-9927-4807-BE3E-672C10A7E002}" dt="2023-11-02T14:13:31.126" v="4187" actId="1076"/>
          <ac:spMkLst>
            <pc:docMk/>
            <pc:sldMk cId="1864094813" sldId="466"/>
            <ac:spMk id="74" creationId="{05480992-E894-96C6-6693-53CD1D73409D}"/>
          </ac:spMkLst>
        </pc:spChg>
        <pc:spChg chg="add mod">
          <ac:chgData name="Jonathan Mah" userId="5261b2f2f3e51194" providerId="LiveId" clId="{833092D5-9927-4807-BE3E-672C10A7E002}" dt="2023-11-02T14:13:31.126" v="4187" actId="1076"/>
          <ac:spMkLst>
            <pc:docMk/>
            <pc:sldMk cId="1864094813" sldId="466"/>
            <ac:spMk id="75" creationId="{6661AEEA-11E8-76B1-BA42-6B6E03625F05}"/>
          </ac:spMkLst>
        </pc:spChg>
        <pc:spChg chg="add mod">
          <ac:chgData name="Jonathan Mah" userId="5261b2f2f3e51194" providerId="LiveId" clId="{833092D5-9927-4807-BE3E-672C10A7E002}" dt="2023-11-02T14:13:31.126" v="4187" actId="1076"/>
          <ac:spMkLst>
            <pc:docMk/>
            <pc:sldMk cId="1864094813" sldId="466"/>
            <ac:spMk id="76" creationId="{F8CF6036-AF74-1B95-20D2-38143EC2FD57}"/>
          </ac:spMkLst>
        </pc:spChg>
        <pc:spChg chg="add mod">
          <ac:chgData name="Jonathan Mah" userId="5261b2f2f3e51194" providerId="LiveId" clId="{833092D5-9927-4807-BE3E-672C10A7E002}" dt="2023-11-02T14:13:31.126" v="4187" actId="1076"/>
          <ac:spMkLst>
            <pc:docMk/>
            <pc:sldMk cId="1864094813" sldId="466"/>
            <ac:spMk id="77" creationId="{124128C9-FE70-74BB-359C-1D8F21217888}"/>
          </ac:spMkLst>
        </pc:spChg>
        <pc:spChg chg="add mod">
          <ac:chgData name="Jonathan Mah" userId="5261b2f2f3e51194" providerId="LiveId" clId="{833092D5-9927-4807-BE3E-672C10A7E002}" dt="2023-11-02T14:13:31.126" v="4187" actId="1076"/>
          <ac:spMkLst>
            <pc:docMk/>
            <pc:sldMk cId="1864094813" sldId="466"/>
            <ac:spMk id="78" creationId="{CCEA7736-35A4-3B4D-6290-0F01C3CF4E51}"/>
          </ac:spMkLst>
        </pc:spChg>
        <pc:spChg chg="add mod">
          <ac:chgData name="Jonathan Mah" userId="5261b2f2f3e51194" providerId="LiveId" clId="{833092D5-9927-4807-BE3E-672C10A7E002}" dt="2023-11-02T14:13:31.126" v="4187" actId="1076"/>
          <ac:spMkLst>
            <pc:docMk/>
            <pc:sldMk cId="1864094813" sldId="466"/>
            <ac:spMk id="79" creationId="{E2D6BCDC-2ED6-730E-3471-F6E1FDBB3FBC}"/>
          </ac:spMkLst>
        </pc:spChg>
        <pc:spChg chg="add mod">
          <ac:chgData name="Jonathan Mah" userId="5261b2f2f3e51194" providerId="LiveId" clId="{833092D5-9927-4807-BE3E-672C10A7E002}" dt="2023-11-02T14:13:31.126" v="4187" actId="1076"/>
          <ac:spMkLst>
            <pc:docMk/>
            <pc:sldMk cId="1864094813" sldId="466"/>
            <ac:spMk id="80" creationId="{021AC6F0-9404-3557-208F-14EE02FDADF4}"/>
          </ac:spMkLst>
        </pc:spChg>
        <pc:spChg chg="add mod">
          <ac:chgData name="Jonathan Mah" userId="5261b2f2f3e51194" providerId="LiveId" clId="{833092D5-9927-4807-BE3E-672C10A7E002}" dt="2023-11-02T14:13:31.126" v="4187" actId="1076"/>
          <ac:spMkLst>
            <pc:docMk/>
            <pc:sldMk cId="1864094813" sldId="466"/>
            <ac:spMk id="81" creationId="{4A794491-BB70-DBA4-E7B9-665003E445A1}"/>
          </ac:spMkLst>
        </pc:spChg>
        <pc:spChg chg="add mod">
          <ac:chgData name="Jonathan Mah" userId="5261b2f2f3e51194" providerId="LiveId" clId="{833092D5-9927-4807-BE3E-672C10A7E002}" dt="2023-11-02T14:13:31.126" v="4187" actId="1076"/>
          <ac:spMkLst>
            <pc:docMk/>
            <pc:sldMk cId="1864094813" sldId="466"/>
            <ac:spMk id="82" creationId="{B7CD9B34-A224-ADBF-E964-3A5621BEA2DF}"/>
          </ac:spMkLst>
        </pc:spChg>
        <pc:spChg chg="add mod">
          <ac:chgData name="Jonathan Mah" userId="5261b2f2f3e51194" providerId="LiveId" clId="{833092D5-9927-4807-BE3E-672C10A7E002}" dt="2023-11-02T14:13:31.126" v="4187" actId="1076"/>
          <ac:spMkLst>
            <pc:docMk/>
            <pc:sldMk cId="1864094813" sldId="466"/>
            <ac:spMk id="84" creationId="{24FBDBCD-28C8-AED8-A5D4-ED8386766105}"/>
          </ac:spMkLst>
        </pc:spChg>
        <pc:spChg chg="add mod">
          <ac:chgData name="Jonathan Mah" userId="5261b2f2f3e51194" providerId="LiveId" clId="{833092D5-9927-4807-BE3E-672C10A7E002}" dt="2023-11-02T14:13:31.126" v="4187" actId="1076"/>
          <ac:spMkLst>
            <pc:docMk/>
            <pc:sldMk cId="1864094813" sldId="466"/>
            <ac:spMk id="85" creationId="{E8AC886B-82D3-1277-FADA-883047898034}"/>
          </ac:spMkLst>
        </pc:spChg>
        <pc:spChg chg="add mod">
          <ac:chgData name="Jonathan Mah" userId="5261b2f2f3e51194" providerId="LiveId" clId="{833092D5-9927-4807-BE3E-672C10A7E002}" dt="2023-11-02T14:13:56.108" v="4191" actId="20577"/>
          <ac:spMkLst>
            <pc:docMk/>
            <pc:sldMk cId="1864094813" sldId="466"/>
            <ac:spMk id="86" creationId="{42799B09-D797-7122-6E31-C866B7098A73}"/>
          </ac:spMkLst>
        </pc:spChg>
        <pc:spChg chg="mod">
          <ac:chgData name="Jonathan Mah" userId="5261b2f2f3e51194" providerId="LiveId" clId="{833092D5-9927-4807-BE3E-672C10A7E002}" dt="2023-11-02T14:14:05.665" v="4192"/>
          <ac:spMkLst>
            <pc:docMk/>
            <pc:sldMk cId="1864094813" sldId="466"/>
            <ac:spMk id="89" creationId="{3B0EC6F1-705B-FD6B-E811-06BFB36C4E20}"/>
          </ac:spMkLst>
        </pc:spChg>
        <pc:grpChg chg="mod">
          <ac:chgData name="Jonathan Mah" userId="5261b2f2f3e51194" providerId="LiveId" clId="{833092D5-9927-4807-BE3E-672C10A7E002}" dt="2023-11-02T14:14:31.734" v="4195" actId="1076"/>
          <ac:grpSpMkLst>
            <pc:docMk/>
            <pc:sldMk cId="1864094813" sldId="466"/>
            <ac:grpSpMk id="2" creationId="{40173173-43FE-D4DC-4223-DE75FFD28587}"/>
          </ac:grpSpMkLst>
        </pc:grpChg>
        <pc:grpChg chg="mod">
          <ac:chgData name="Jonathan Mah" userId="5261b2f2f3e51194" providerId="LiveId" clId="{833092D5-9927-4807-BE3E-672C10A7E002}" dt="2023-11-02T14:14:31.734" v="4195" actId="1076"/>
          <ac:grpSpMkLst>
            <pc:docMk/>
            <pc:sldMk cId="1864094813" sldId="466"/>
            <ac:grpSpMk id="36" creationId="{F5E326A8-C905-FC9F-0BAF-4A957BB453D2}"/>
          </ac:grpSpMkLst>
        </pc:grpChg>
        <pc:grpChg chg="mod">
          <ac:chgData name="Jonathan Mah" userId="5261b2f2f3e51194" providerId="LiveId" clId="{833092D5-9927-4807-BE3E-672C10A7E002}" dt="2023-11-02T14:14:31.734" v="4195" actId="1076"/>
          <ac:grpSpMkLst>
            <pc:docMk/>
            <pc:sldMk cId="1864094813" sldId="466"/>
            <ac:grpSpMk id="44" creationId="{E4E934E3-AF88-23B1-24DD-7D65A402DF11}"/>
          </ac:grpSpMkLst>
        </pc:grpChg>
        <pc:grpChg chg="add mod">
          <ac:chgData name="Jonathan Mah" userId="5261b2f2f3e51194" providerId="LiveId" clId="{833092D5-9927-4807-BE3E-672C10A7E002}" dt="2023-11-02T14:14:31.734" v="4195" actId="1076"/>
          <ac:grpSpMkLst>
            <pc:docMk/>
            <pc:sldMk cId="1864094813" sldId="466"/>
            <ac:grpSpMk id="87" creationId="{790166F9-AFAA-F5E7-88B5-69D39D453E04}"/>
          </ac:grpSpMkLst>
        </pc:grpChg>
        <pc:picChg chg="mod">
          <ac:chgData name="Jonathan Mah" userId="5261b2f2f3e51194" providerId="LiveId" clId="{833092D5-9927-4807-BE3E-672C10A7E002}" dt="2023-11-02T14:14:05.665" v="4192"/>
          <ac:picMkLst>
            <pc:docMk/>
            <pc:sldMk cId="1864094813" sldId="466"/>
            <ac:picMk id="88" creationId="{68E3F4B2-EEBE-5006-2AC2-C8F92FE5AD48}"/>
          </ac:picMkLst>
        </pc:picChg>
        <pc:cxnChg chg="del mod">
          <ac:chgData name="Jonathan Mah" userId="5261b2f2f3e51194" providerId="LiveId" clId="{833092D5-9927-4807-BE3E-672C10A7E002}" dt="2023-11-02T14:12:49.368" v="4182" actId="478"/>
          <ac:cxnSpMkLst>
            <pc:docMk/>
            <pc:sldMk cId="1864094813" sldId="466"/>
            <ac:cxnSpMk id="27" creationId="{EE434D0C-00F8-6B98-67EE-E4BBD25DD68F}"/>
          </ac:cxnSpMkLst>
        </pc:cxnChg>
        <pc:cxnChg chg="mod">
          <ac:chgData name="Jonathan Mah" userId="5261b2f2f3e51194" providerId="LiveId" clId="{833092D5-9927-4807-BE3E-672C10A7E002}" dt="2023-11-02T14:16:20.929" v="4228" actId="692"/>
          <ac:cxnSpMkLst>
            <pc:docMk/>
            <pc:sldMk cId="1864094813" sldId="466"/>
            <ac:cxnSpMk id="31" creationId="{34600B8B-A4A7-6E80-AE03-EC6325B9E0EB}"/>
          </ac:cxnSpMkLst>
        </pc:cxnChg>
        <pc:cxnChg chg="mod">
          <ac:chgData name="Jonathan Mah" userId="5261b2f2f3e51194" providerId="LiveId" clId="{833092D5-9927-4807-BE3E-672C10A7E002}" dt="2023-11-02T14:16:20.929" v="4228" actId="692"/>
          <ac:cxnSpMkLst>
            <pc:docMk/>
            <pc:sldMk cId="1864094813" sldId="466"/>
            <ac:cxnSpMk id="32" creationId="{1F6C180E-CD06-1912-410C-C5FF155254A9}"/>
          </ac:cxnSpMkLst>
        </pc:cxnChg>
        <pc:cxnChg chg="mod">
          <ac:chgData name="Jonathan Mah" userId="5261b2f2f3e51194" providerId="LiveId" clId="{833092D5-9927-4807-BE3E-672C10A7E002}" dt="2023-11-02T14:16:20.929" v="4228" actId="692"/>
          <ac:cxnSpMkLst>
            <pc:docMk/>
            <pc:sldMk cId="1864094813" sldId="466"/>
            <ac:cxnSpMk id="33" creationId="{A873BF12-DF25-AE27-4690-65421EF2A903}"/>
          </ac:cxnSpMkLst>
        </pc:cxnChg>
        <pc:cxnChg chg="mod">
          <ac:chgData name="Jonathan Mah" userId="5261b2f2f3e51194" providerId="LiveId" clId="{833092D5-9927-4807-BE3E-672C10A7E002}" dt="2023-11-02T14:16:03.646" v="4227" actId="692"/>
          <ac:cxnSpMkLst>
            <pc:docMk/>
            <pc:sldMk cId="1864094813" sldId="466"/>
            <ac:cxnSpMk id="34" creationId="{6F85E4DA-606A-876D-B59E-976B6E5089B4}"/>
          </ac:cxnSpMkLst>
        </pc:cxnChg>
        <pc:cxnChg chg="mod">
          <ac:chgData name="Jonathan Mah" userId="5261b2f2f3e51194" providerId="LiveId" clId="{833092D5-9927-4807-BE3E-672C10A7E002}" dt="2023-11-02T14:16:03.646" v="4227" actId="692"/>
          <ac:cxnSpMkLst>
            <pc:docMk/>
            <pc:sldMk cId="1864094813" sldId="466"/>
            <ac:cxnSpMk id="35" creationId="{E73120C0-63FD-5D51-C773-D6DCA6EC1636}"/>
          </ac:cxnSpMkLst>
        </pc:cxnChg>
        <pc:cxnChg chg="mod">
          <ac:chgData name="Jonathan Mah" userId="5261b2f2f3e51194" providerId="LiveId" clId="{833092D5-9927-4807-BE3E-672C10A7E002}" dt="2023-11-02T14:15:13.696" v="4216" actId="692"/>
          <ac:cxnSpMkLst>
            <pc:docMk/>
            <pc:sldMk cId="1864094813" sldId="466"/>
            <ac:cxnSpMk id="39" creationId="{E0C59B68-5405-547E-5EE3-86C768BB60F3}"/>
          </ac:cxnSpMkLst>
        </pc:cxnChg>
        <pc:cxnChg chg="mod">
          <ac:chgData name="Jonathan Mah" userId="5261b2f2f3e51194" providerId="LiveId" clId="{833092D5-9927-4807-BE3E-672C10A7E002}" dt="2023-11-02T14:15:13.696" v="4216" actId="692"/>
          <ac:cxnSpMkLst>
            <pc:docMk/>
            <pc:sldMk cId="1864094813" sldId="466"/>
            <ac:cxnSpMk id="40" creationId="{47018CB9-ED01-892B-B94F-F277B7A7626F}"/>
          </ac:cxnSpMkLst>
        </pc:cxnChg>
        <pc:cxnChg chg="mod">
          <ac:chgData name="Jonathan Mah" userId="5261b2f2f3e51194" providerId="LiveId" clId="{833092D5-9927-4807-BE3E-672C10A7E002}" dt="2023-11-02T14:15:13.696" v="4216" actId="692"/>
          <ac:cxnSpMkLst>
            <pc:docMk/>
            <pc:sldMk cId="1864094813" sldId="466"/>
            <ac:cxnSpMk id="41" creationId="{59D57744-4903-3E78-BF87-A58EF99A98E3}"/>
          </ac:cxnSpMkLst>
        </pc:cxnChg>
        <pc:cxnChg chg="mod">
          <ac:chgData name="Jonathan Mah" userId="5261b2f2f3e51194" providerId="LiveId" clId="{833092D5-9927-4807-BE3E-672C10A7E002}" dt="2023-11-02T14:15:13.696" v="4216" actId="692"/>
          <ac:cxnSpMkLst>
            <pc:docMk/>
            <pc:sldMk cId="1864094813" sldId="466"/>
            <ac:cxnSpMk id="42" creationId="{E15BA4C6-1980-8952-58CF-6EEE839A3112}"/>
          </ac:cxnSpMkLst>
        </pc:cxnChg>
        <pc:cxnChg chg="mod">
          <ac:chgData name="Jonathan Mah" userId="5261b2f2f3e51194" providerId="LiveId" clId="{833092D5-9927-4807-BE3E-672C10A7E002}" dt="2023-11-02T14:15:13.696" v="4216" actId="692"/>
          <ac:cxnSpMkLst>
            <pc:docMk/>
            <pc:sldMk cId="1864094813" sldId="466"/>
            <ac:cxnSpMk id="43" creationId="{2DAD124D-A76D-6750-AC67-0875B3637D40}"/>
          </ac:cxnSpMkLst>
        </pc:cxnChg>
        <pc:cxnChg chg="mod">
          <ac:chgData name="Jonathan Mah" userId="5261b2f2f3e51194" providerId="LiveId" clId="{833092D5-9927-4807-BE3E-672C10A7E002}" dt="2023-11-02T14:15:13.696" v="4216" actId="692"/>
          <ac:cxnSpMkLst>
            <pc:docMk/>
            <pc:sldMk cId="1864094813" sldId="466"/>
            <ac:cxnSpMk id="47" creationId="{5F08DB6D-603C-EA14-5FFB-0EC2ED3700E9}"/>
          </ac:cxnSpMkLst>
        </pc:cxnChg>
        <pc:cxnChg chg="mod">
          <ac:chgData name="Jonathan Mah" userId="5261b2f2f3e51194" providerId="LiveId" clId="{833092D5-9927-4807-BE3E-672C10A7E002}" dt="2023-11-02T14:15:13.696" v="4216" actId="692"/>
          <ac:cxnSpMkLst>
            <pc:docMk/>
            <pc:sldMk cId="1864094813" sldId="466"/>
            <ac:cxnSpMk id="48" creationId="{6D8F82BE-E298-EB89-2B12-E67330C48728}"/>
          </ac:cxnSpMkLst>
        </pc:cxnChg>
        <pc:cxnChg chg="mod">
          <ac:chgData name="Jonathan Mah" userId="5261b2f2f3e51194" providerId="LiveId" clId="{833092D5-9927-4807-BE3E-672C10A7E002}" dt="2023-11-02T14:15:13.696" v="4216" actId="692"/>
          <ac:cxnSpMkLst>
            <pc:docMk/>
            <pc:sldMk cId="1864094813" sldId="466"/>
            <ac:cxnSpMk id="49" creationId="{5AC9BB3E-2F79-34ED-39E7-F0E04AEC27B4}"/>
          </ac:cxnSpMkLst>
        </pc:cxnChg>
        <pc:cxnChg chg="mod">
          <ac:chgData name="Jonathan Mah" userId="5261b2f2f3e51194" providerId="LiveId" clId="{833092D5-9927-4807-BE3E-672C10A7E002}" dt="2023-11-02T14:15:13.696" v="4216" actId="692"/>
          <ac:cxnSpMkLst>
            <pc:docMk/>
            <pc:sldMk cId="1864094813" sldId="466"/>
            <ac:cxnSpMk id="50" creationId="{62F938EA-0841-96E9-91AC-6559B2B41220}"/>
          </ac:cxnSpMkLst>
        </pc:cxnChg>
        <pc:cxnChg chg="mod">
          <ac:chgData name="Jonathan Mah" userId="5261b2f2f3e51194" providerId="LiveId" clId="{833092D5-9927-4807-BE3E-672C10A7E002}" dt="2023-11-02T14:15:13.696" v="4216" actId="692"/>
          <ac:cxnSpMkLst>
            <pc:docMk/>
            <pc:sldMk cId="1864094813" sldId="466"/>
            <ac:cxnSpMk id="51" creationId="{C3539B81-49AC-BFEB-CA42-07EFAF9E89D5}"/>
          </ac:cxnSpMkLst>
        </pc:cxnChg>
        <pc:cxnChg chg="mod">
          <ac:chgData name="Jonathan Mah" userId="5261b2f2f3e51194" providerId="LiveId" clId="{833092D5-9927-4807-BE3E-672C10A7E002}" dt="2023-11-02T14:16:28.490" v="4230" actId="1076"/>
          <ac:cxnSpMkLst>
            <pc:docMk/>
            <pc:sldMk cId="1864094813" sldId="466"/>
            <ac:cxnSpMk id="53" creationId="{8268A787-9EFA-DF1B-6E36-2C6E9D162BB7}"/>
          </ac:cxnSpMkLst>
        </pc:cxnChg>
        <pc:cxnChg chg="mod">
          <ac:chgData name="Jonathan Mah" userId="5261b2f2f3e51194" providerId="LiveId" clId="{833092D5-9927-4807-BE3E-672C10A7E002}" dt="2023-11-02T14:16:38.860" v="4231" actId="14100"/>
          <ac:cxnSpMkLst>
            <pc:docMk/>
            <pc:sldMk cId="1864094813" sldId="466"/>
            <ac:cxnSpMk id="54" creationId="{28233FD1-F472-F682-9526-4F4A0C9A1B07}"/>
          </ac:cxnSpMkLst>
        </pc:cxnChg>
        <pc:cxnChg chg="mod">
          <ac:chgData name="Jonathan Mah" userId="5261b2f2f3e51194" providerId="LiveId" clId="{833092D5-9927-4807-BE3E-672C10A7E002}" dt="2023-11-02T14:15:23.164" v="4220" actId="692"/>
          <ac:cxnSpMkLst>
            <pc:docMk/>
            <pc:sldMk cId="1864094813" sldId="466"/>
            <ac:cxnSpMk id="55" creationId="{90085343-7995-61C9-7391-9C2624D00D31}"/>
          </ac:cxnSpMkLst>
        </pc:cxnChg>
        <pc:cxnChg chg="add mod">
          <ac:chgData name="Jonathan Mah" userId="5261b2f2f3e51194" providerId="LiveId" clId="{833092D5-9927-4807-BE3E-672C10A7E002}" dt="2023-11-02T14:13:31.126" v="4187" actId="1076"/>
          <ac:cxnSpMkLst>
            <pc:docMk/>
            <pc:sldMk cId="1864094813" sldId="466"/>
            <ac:cxnSpMk id="83" creationId="{56F6338C-B7A9-57A0-B620-B3CB2CA15A5E}"/>
          </ac:cxnSpMkLst>
        </pc:cxnChg>
        <pc:cxnChg chg="add mod">
          <ac:chgData name="Jonathan Mah" userId="5261b2f2f3e51194" providerId="LiveId" clId="{833092D5-9927-4807-BE3E-672C10A7E002}" dt="2023-11-02T14:15:13.696" v="4216" actId="692"/>
          <ac:cxnSpMkLst>
            <pc:docMk/>
            <pc:sldMk cId="1864094813" sldId="466"/>
            <ac:cxnSpMk id="90" creationId="{0E76DB83-9247-68B9-3356-904BF67F46F3}"/>
          </ac:cxnSpMkLst>
        </pc:cxnChg>
        <pc:cxnChg chg="add mod">
          <ac:chgData name="Jonathan Mah" userId="5261b2f2f3e51194" providerId="LiveId" clId="{833092D5-9927-4807-BE3E-672C10A7E002}" dt="2023-11-02T14:15:13.696" v="4216" actId="692"/>
          <ac:cxnSpMkLst>
            <pc:docMk/>
            <pc:sldMk cId="1864094813" sldId="466"/>
            <ac:cxnSpMk id="91" creationId="{FFA8040C-F699-92EB-C1C2-7678065C787C}"/>
          </ac:cxnSpMkLst>
        </pc:cxnChg>
        <pc:cxnChg chg="add mod">
          <ac:chgData name="Jonathan Mah" userId="5261b2f2f3e51194" providerId="LiveId" clId="{833092D5-9927-4807-BE3E-672C10A7E002}" dt="2023-11-02T14:15:13.696" v="4216" actId="692"/>
          <ac:cxnSpMkLst>
            <pc:docMk/>
            <pc:sldMk cId="1864094813" sldId="466"/>
            <ac:cxnSpMk id="92" creationId="{89720556-30FD-1CA0-B37E-B56138F3CE86}"/>
          </ac:cxnSpMkLst>
        </pc:cxnChg>
        <pc:cxnChg chg="add mod">
          <ac:chgData name="Jonathan Mah" userId="5261b2f2f3e51194" providerId="LiveId" clId="{833092D5-9927-4807-BE3E-672C10A7E002}" dt="2023-11-02T14:15:13.696" v="4216" actId="692"/>
          <ac:cxnSpMkLst>
            <pc:docMk/>
            <pc:sldMk cId="1864094813" sldId="466"/>
            <ac:cxnSpMk id="93" creationId="{17E85FBB-866F-C95E-9191-CB05871F7542}"/>
          </ac:cxnSpMkLst>
        </pc:cxnChg>
        <pc:cxnChg chg="add mod">
          <ac:chgData name="Jonathan Mah" userId="5261b2f2f3e51194" providerId="LiveId" clId="{833092D5-9927-4807-BE3E-672C10A7E002}" dt="2023-11-02T14:15:13.696" v="4216" actId="692"/>
          <ac:cxnSpMkLst>
            <pc:docMk/>
            <pc:sldMk cId="1864094813" sldId="466"/>
            <ac:cxnSpMk id="94" creationId="{524466DB-3A7D-6D15-65AE-793CAA720833}"/>
          </ac:cxnSpMkLst>
        </pc:cxnChg>
        <pc:cxnChg chg="add mod">
          <ac:chgData name="Jonathan Mah" userId="5261b2f2f3e51194" providerId="LiveId" clId="{833092D5-9927-4807-BE3E-672C10A7E002}" dt="2023-11-02T14:15:52.075" v="4226" actId="692"/>
          <ac:cxnSpMkLst>
            <pc:docMk/>
            <pc:sldMk cId="1864094813" sldId="466"/>
            <ac:cxnSpMk id="100" creationId="{295437B0-59B2-1416-B304-6C4F7E0AA46F}"/>
          </ac:cxnSpMkLst>
        </pc:cxnChg>
      </pc:sldChg>
      <pc:sldChg chg="add">
        <pc:chgData name="Jonathan Mah" userId="5261b2f2f3e51194" providerId="LiveId" clId="{833092D5-9927-4807-BE3E-672C10A7E002}" dt="2023-11-06T16:55:47.869" v="4362"/>
        <pc:sldMkLst>
          <pc:docMk/>
          <pc:sldMk cId="129739385" sldId="467"/>
        </pc:sldMkLst>
      </pc:sldChg>
      <pc:sldChg chg="addSp delSp modSp new mod">
        <pc:chgData name="Jonathan Mah" userId="5261b2f2f3e51194" providerId="LiveId" clId="{833092D5-9927-4807-BE3E-672C10A7E002}" dt="2023-11-28T18:44:20.007" v="4480" actId="20577"/>
        <pc:sldMkLst>
          <pc:docMk/>
          <pc:sldMk cId="2739727224" sldId="468"/>
        </pc:sldMkLst>
        <pc:spChg chg="del">
          <ac:chgData name="Jonathan Mah" userId="5261b2f2f3e51194" providerId="LiveId" clId="{833092D5-9927-4807-BE3E-672C10A7E002}" dt="2023-11-28T18:00:14.810" v="4385" actId="478"/>
          <ac:spMkLst>
            <pc:docMk/>
            <pc:sldMk cId="2739727224" sldId="468"/>
            <ac:spMk id="2" creationId="{1209D0F4-8FFA-E7D9-D8F6-D90A19F21ED1}"/>
          </ac:spMkLst>
        </pc:spChg>
        <pc:spChg chg="del">
          <ac:chgData name="Jonathan Mah" userId="5261b2f2f3e51194" providerId="LiveId" clId="{833092D5-9927-4807-BE3E-672C10A7E002}" dt="2023-11-28T18:00:14.810" v="4385" actId="478"/>
          <ac:spMkLst>
            <pc:docMk/>
            <pc:sldMk cId="2739727224" sldId="468"/>
            <ac:spMk id="3" creationId="{44258606-B12F-F316-B802-1F5BEB339847}"/>
          </ac:spMkLst>
        </pc:spChg>
        <pc:spChg chg="add mod">
          <ac:chgData name="Jonathan Mah" userId="5261b2f2f3e51194" providerId="LiveId" clId="{833092D5-9927-4807-BE3E-672C10A7E002}" dt="2023-11-28T18:38:17.687" v="4456" actId="1076"/>
          <ac:spMkLst>
            <pc:docMk/>
            <pc:sldMk cId="2739727224" sldId="468"/>
            <ac:spMk id="5" creationId="{0E92D6B8-EF2E-D28E-2FE0-E93FF4D2FEC4}"/>
          </ac:spMkLst>
        </pc:spChg>
        <pc:spChg chg="add mod">
          <ac:chgData name="Jonathan Mah" userId="5261b2f2f3e51194" providerId="LiveId" clId="{833092D5-9927-4807-BE3E-672C10A7E002}" dt="2023-11-28T18:38:17.687" v="4456" actId="1076"/>
          <ac:spMkLst>
            <pc:docMk/>
            <pc:sldMk cId="2739727224" sldId="468"/>
            <ac:spMk id="6" creationId="{5D61EA42-FF7C-549A-242C-6CE4270F9F0E}"/>
          </ac:spMkLst>
        </pc:spChg>
        <pc:spChg chg="add mod">
          <ac:chgData name="Jonathan Mah" userId="5261b2f2f3e51194" providerId="LiveId" clId="{833092D5-9927-4807-BE3E-672C10A7E002}" dt="2023-11-28T18:38:26.305" v="4458" actId="1076"/>
          <ac:spMkLst>
            <pc:docMk/>
            <pc:sldMk cId="2739727224" sldId="468"/>
            <ac:spMk id="7" creationId="{B6235EB4-907D-C568-39F9-75AD0BAD7A4A}"/>
          </ac:spMkLst>
        </pc:spChg>
        <pc:spChg chg="add mod">
          <ac:chgData name="Jonathan Mah" userId="5261b2f2f3e51194" providerId="LiveId" clId="{833092D5-9927-4807-BE3E-672C10A7E002}" dt="2023-11-28T18:38:26.305" v="4458" actId="1076"/>
          <ac:spMkLst>
            <pc:docMk/>
            <pc:sldMk cId="2739727224" sldId="468"/>
            <ac:spMk id="8" creationId="{F7E9F5D5-0FD7-2444-05D8-7152251DAE1A}"/>
          </ac:spMkLst>
        </pc:spChg>
        <pc:spChg chg="add mod">
          <ac:chgData name="Jonathan Mah" userId="5261b2f2f3e51194" providerId="LiveId" clId="{833092D5-9927-4807-BE3E-672C10A7E002}" dt="2023-11-28T18:38:26.305" v="4458" actId="1076"/>
          <ac:spMkLst>
            <pc:docMk/>
            <pc:sldMk cId="2739727224" sldId="468"/>
            <ac:spMk id="9" creationId="{5084A754-EE8F-48E4-C25E-94F77EEC0CED}"/>
          </ac:spMkLst>
        </pc:spChg>
        <pc:spChg chg="add mod">
          <ac:chgData name="Jonathan Mah" userId="5261b2f2f3e51194" providerId="LiveId" clId="{833092D5-9927-4807-BE3E-672C10A7E002}" dt="2023-11-28T18:38:26.305" v="4458" actId="1076"/>
          <ac:spMkLst>
            <pc:docMk/>
            <pc:sldMk cId="2739727224" sldId="468"/>
            <ac:spMk id="10" creationId="{D82BFC3A-E37B-84F8-2492-DD15E99BA42C}"/>
          </ac:spMkLst>
        </pc:spChg>
        <pc:spChg chg="add mod">
          <ac:chgData name="Jonathan Mah" userId="5261b2f2f3e51194" providerId="LiveId" clId="{833092D5-9927-4807-BE3E-672C10A7E002}" dt="2023-11-28T18:38:26.305" v="4458" actId="1076"/>
          <ac:spMkLst>
            <pc:docMk/>
            <pc:sldMk cId="2739727224" sldId="468"/>
            <ac:spMk id="11" creationId="{C5FABD24-2D20-6D88-D0A1-9C99AC72C24E}"/>
          </ac:spMkLst>
        </pc:spChg>
        <pc:spChg chg="add mod">
          <ac:chgData name="Jonathan Mah" userId="5261b2f2f3e51194" providerId="LiveId" clId="{833092D5-9927-4807-BE3E-672C10A7E002}" dt="2023-11-28T18:38:26.305" v="4458" actId="1076"/>
          <ac:spMkLst>
            <pc:docMk/>
            <pc:sldMk cId="2739727224" sldId="468"/>
            <ac:spMk id="12" creationId="{34075B35-B0C8-F40D-4BC8-6D569A5E776A}"/>
          </ac:spMkLst>
        </pc:spChg>
        <pc:spChg chg="add mod">
          <ac:chgData name="Jonathan Mah" userId="5261b2f2f3e51194" providerId="LiveId" clId="{833092D5-9927-4807-BE3E-672C10A7E002}" dt="2023-11-28T18:38:26.305" v="4458" actId="1076"/>
          <ac:spMkLst>
            <pc:docMk/>
            <pc:sldMk cId="2739727224" sldId="468"/>
            <ac:spMk id="13" creationId="{F5F06C34-46B3-9D65-3758-B0360598121F}"/>
          </ac:spMkLst>
        </pc:spChg>
        <pc:spChg chg="add mod">
          <ac:chgData name="Jonathan Mah" userId="5261b2f2f3e51194" providerId="LiveId" clId="{833092D5-9927-4807-BE3E-672C10A7E002}" dt="2023-11-28T18:38:26.305" v="4458" actId="1076"/>
          <ac:spMkLst>
            <pc:docMk/>
            <pc:sldMk cId="2739727224" sldId="468"/>
            <ac:spMk id="14" creationId="{DAB9D34C-982D-7BDB-64BD-C9278DFAF3F3}"/>
          </ac:spMkLst>
        </pc:spChg>
        <pc:spChg chg="add mod">
          <ac:chgData name="Jonathan Mah" userId="5261b2f2f3e51194" providerId="LiveId" clId="{833092D5-9927-4807-BE3E-672C10A7E002}" dt="2023-11-28T18:38:26.305" v="4458" actId="1076"/>
          <ac:spMkLst>
            <pc:docMk/>
            <pc:sldMk cId="2739727224" sldId="468"/>
            <ac:spMk id="15" creationId="{FB51AB57-DC03-D437-45FC-54243267F7EC}"/>
          </ac:spMkLst>
        </pc:spChg>
        <pc:spChg chg="add mod">
          <ac:chgData name="Jonathan Mah" userId="5261b2f2f3e51194" providerId="LiveId" clId="{833092D5-9927-4807-BE3E-672C10A7E002}" dt="2023-11-28T18:38:26.305" v="4458" actId="1076"/>
          <ac:spMkLst>
            <pc:docMk/>
            <pc:sldMk cId="2739727224" sldId="468"/>
            <ac:spMk id="16" creationId="{035F4728-5F3A-1526-531C-BC7FFB62CD96}"/>
          </ac:spMkLst>
        </pc:spChg>
        <pc:spChg chg="add mod">
          <ac:chgData name="Jonathan Mah" userId="5261b2f2f3e51194" providerId="LiveId" clId="{833092D5-9927-4807-BE3E-672C10A7E002}" dt="2023-11-28T18:38:26.305" v="4458" actId="1076"/>
          <ac:spMkLst>
            <pc:docMk/>
            <pc:sldMk cId="2739727224" sldId="468"/>
            <ac:spMk id="17" creationId="{34A6CDDB-8AFD-241A-4762-FB72F876ED6C}"/>
          </ac:spMkLst>
        </pc:spChg>
        <pc:spChg chg="add mod">
          <ac:chgData name="Jonathan Mah" userId="5261b2f2f3e51194" providerId="LiveId" clId="{833092D5-9927-4807-BE3E-672C10A7E002}" dt="2023-11-28T18:38:26.305" v="4458" actId="1076"/>
          <ac:spMkLst>
            <pc:docMk/>
            <pc:sldMk cId="2739727224" sldId="468"/>
            <ac:spMk id="18" creationId="{66E994F1-E932-7D85-C1B1-60E2461C7C0C}"/>
          </ac:spMkLst>
        </pc:spChg>
        <pc:spChg chg="add mod">
          <ac:chgData name="Jonathan Mah" userId="5261b2f2f3e51194" providerId="LiveId" clId="{833092D5-9927-4807-BE3E-672C10A7E002}" dt="2023-11-28T18:38:26.305" v="4458" actId="1076"/>
          <ac:spMkLst>
            <pc:docMk/>
            <pc:sldMk cId="2739727224" sldId="468"/>
            <ac:spMk id="19" creationId="{9840A5D3-3F50-D276-01CF-832EF39FE84D}"/>
          </ac:spMkLst>
        </pc:spChg>
        <pc:spChg chg="add mod">
          <ac:chgData name="Jonathan Mah" userId="5261b2f2f3e51194" providerId="LiveId" clId="{833092D5-9927-4807-BE3E-672C10A7E002}" dt="2023-11-28T18:38:26.305" v="4458" actId="1076"/>
          <ac:spMkLst>
            <pc:docMk/>
            <pc:sldMk cId="2739727224" sldId="468"/>
            <ac:spMk id="20" creationId="{7BC3C32D-5BD6-18EB-82EE-3F810B1DDBA5}"/>
          </ac:spMkLst>
        </pc:spChg>
        <pc:spChg chg="add mod">
          <ac:chgData name="Jonathan Mah" userId="5261b2f2f3e51194" providerId="LiveId" clId="{833092D5-9927-4807-BE3E-672C10A7E002}" dt="2023-11-28T18:38:26.305" v="4458" actId="1076"/>
          <ac:spMkLst>
            <pc:docMk/>
            <pc:sldMk cId="2739727224" sldId="468"/>
            <ac:spMk id="21" creationId="{692D53A5-400F-DDFD-75E8-0303336EF2FC}"/>
          </ac:spMkLst>
        </pc:spChg>
        <pc:spChg chg="add mod">
          <ac:chgData name="Jonathan Mah" userId="5261b2f2f3e51194" providerId="LiveId" clId="{833092D5-9927-4807-BE3E-672C10A7E002}" dt="2023-11-28T18:38:26.305" v="4458" actId="1076"/>
          <ac:spMkLst>
            <pc:docMk/>
            <pc:sldMk cId="2739727224" sldId="468"/>
            <ac:spMk id="22" creationId="{F790B65D-C005-0B01-4824-EC4F46212C52}"/>
          </ac:spMkLst>
        </pc:spChg>
        <pc:spChg chg="add mod">
          <ac:chgData name="Jonathan Mah" userId="5261b2f2f3e51194" providerId="LiveId" clId="{833092D5-9927-4807-BE3E-672C10A7E002}" dt="2023-11-28T18:38:26.305" v="4458" actId="1076"/>
          <ac:spMkLst>
            <pc:docMk/>
            <pc:sldMk cId="2739727224" sldId="468"/>
            <ac:spMk id="23" creationId="{CFD8F6D0-01BB-6104-8997-BD5AEE1829EE}"/>
          </ac:spMkLst>
        </pc:spChg>
        <pc:spChg chg="add mod">
          <ac:chgData name="Jonathan Mah" userId="5261b2f2f3e51194" providerId="LiveId" clId="{833092D5-9927-4807-BE3E-672C10A7E002}" dt="2023-11-28T18:38:26.305" v="4458" actId="1076"/>
          <ac:spMkLst>
            <pc:docMk/>
            <pc:sldMk cId="2739727224" sldId="468"/>
            <ac:spMk id="24" creationId="{2B9F29A4-0411-1E28-64B7-8D23B59FE847}"/>
          </ac:spMkLst>
        </pc:spChg>
        <pc:spChg chg="add mod">
          <ac:chgData name="Jonathan Mah" userId="5261b2f2f3e51194" providerId="LiveId" clId="{833092D5-9927-4807-BE3E-672C10A7E002}" dt="2023-11-28T18:38:26.305" v="4458" actId="1076"/>
          <ac:spMkLst>
            <pc:docMk/>
            <pc:sldMk cId="2739727224" sldId="468"/>
            <ac:spMk id="25" creationId="{D30326F5-008E-B57C-9BCC-E9339E9B53A9}"/>
          </ac:spMkLst>
        </pc:spChg>
        <pc:spChg chg="add mod">
          <ac:chgData name="Jonathan Mah" userId="5261b2f2f3e51194" providerId="LiveId" clId="{833092D5-9927-4807-BE3E-672C10A7E002}" dt="2023-11-28T18:38:26.305" v="4458" actId="1076"/>
          <ac:spMkLst>
            <pc:docMk/>
            <pc:sldMk cId="2739727224" sldId="468"/>
            <ac:spMk id="26" creationId="{88F06024-A572-70E6-FE76-4B82AB8A9240}"/>
          </ac:spMkLst>
        </pc:spChg>
        <pc:spChg chg="add mod">
          <ac:chgData name="Jonathan Mah" userId="5261b2f2f3e51194" providerId="LiveId" clId="{833092D5-9927-4807-BE3E-672C10A7E002}" dt="2023-11-28T18:38:26.305" v="4458" actId="1076"/>
          <ac:spMkLst>
            <pc:docMk/>
            <pc:sldMk cId="2739727224" sldId="468"/>
            <ac:spMk id="27" creationId="{064E25FB-1D18-6CDC-0DAD-D8796DBFB592}"/>
          </ac:spMkLst>
        </pc:spChg>
        <pc:spChg chg="add mod">
          <ac:chgData name="Jonathan Mah" userId="5261b2f2f3e51194" providerId="LiveId" clId="{833092D5-9927-4807-BE3E-672C10A7E002}" dt="2023-11-28T18:38:26.305" v="4458" actId="1076"/>
          <ac:spMkLst>
            <pc:docMk/>
            <pc:sldMk cId="2739727224" sldId="468"/>
            <ac:spMk id="28" creationId="{DBEA96C9-0E5B-5435-FDC4-D905C79BACA1}"/>
          </ac:spMkLst>
        </pc:spChg>
        <pc:spChg chg="add mod">
          <ac:chgData name="Jonathan Mah" userId="5261b2f2f3e51194" providerId="LiveId" clId="{833092D5-9927-4807-BE3E-672C10A7E002}" dt="2023-11-28T18:38:26.305" v="4458" actId="1076"/>
          <ac:spMkLst>
            <pc:docMk/>
            <pc:sldMk cId="2739727224" sldId="468"/>
            <ac:spMk id="29" creationId="{2E58DB98-9836-C752-B1EB-1C3207E0450F}"/>
          </ac:spMkLst>
        </pc:spChg>
        <pc:spChg chg="add mod">
          <ac:chgData name="Jonathan Mah" userId="5261b2f2f3e51194" providerId="LiveId" clId="{833092D5-9927-4807-BE3E-672C10A7E002}" dt="2023-11-28T18:38:26.305" v="4458" actId="1076"/>
          <ac:spMkLst>
            <pc:docMk/>
            <pc:sldMk cId="2739727224" sldId="468"/>
            <ac:spMk id="31" creationId="{A8234C0E-9572-8BFD-BA6A-125DF980AF87}"/>
          </ac:spMkLst>
        </pc:spChg>
        <pc:spChg chg="add mod">
          <ac:chgData name="Jonathan Mah" userId="5261b2f2f3e51194" providerId="LiveId" clId="{833092D5-9927-4807-BE3E-672C10A7E002}" dt="2023-11-28T18:38:26.305" v="4458" actId="1076"/>
          <ac:spMkLst>
            <pc:docMk/>
            <pc:sldMk cId="2739727224" sldId="468"/>
            <ac:spMk id="32" creationId="{36FE6768-E618-B522-3E43-82A22972285E}"/>
          </ac:spMkLst>
        </pc:spChg>
        <pc:spChg chg="add mod">
          <ac:chgData name="Jonathan Mah" userId="5261b2f2f3e51194" providerId="LiveId" clId="{833092D5-9927-4807-BE3E-672C10A7E002}" dt="2023-11-28T18:44:17.376" v="4478" actId="20577"/>
          <ac:spMkLst>
            <pc:docMk/>
            <pc:sldMk cId="2739727224" sldId="468"/>
            <ac:spMk id="44" creationId="{4715E201-8DCD-3567-66FF-258D93AB78F1}"/>
          </ac:spMkLst>
        </pc:spChg>
        <pc:spChg chg="add mod">
          <ac:chgData name="Jonathan Mah" userId="5261b2f2f3e51194" providerId="LiveId" clId="{833092D5-9927-4807-BE3E-672C10A7E002}" dt="2023-11-28T18:44:18.734" v="4479" actId="20577"/>
          <ac:spMkLst>
            <pc:docMk/>
            <pc:sldMk cId="2739727224" sldId="468"/>
            <ac:spMk id="45" creationId="{BAA45A04-6917-FF0A-6D09-C499DF0EE4A7}"/>
          </ac:spMkLst>
        </pc:spChg>
        <pc:spChg chg="add mod">
          <ac:chgData name="Jonathan Mah" userId="5261b2f2f3e51194" providerId="LiveId" clId="{833092D5-9927-4807-BE3E-672C10A7E002}" dt="2023-11-28T18:44:20.007" v="4480" actId="20577"/>
          <ac:spMkLst>
            <pc:docMk/>
            <pc:sldMk cId="2739727224" sldId="468"/>
            <ac:spMk id="46" creationId="{8AA41B0E-2D36-63DE-2E2A-A20BC45B9306}"/>
          </ac:spMkLst>
        </pc:spChg>
        <pc:picChg chg="add mod">
          <ac:chgData name="Jonathan Mah" userId="5261b2f2f3e51194" providerId="LiveId" clId="{833092D5-9927-4807-BE3E-672C10A7E002}" dt="2023-11-28T18:38:17.687" v="4456" actId="1076"/>
          <ac:picMkLst>
            <pc:docMk/>
            <pc:sldMk cId="2739727224" sldId="468"/>
            <ac:picMk id="4" creationId="{163FF6E6-7E4A-3711-0ABA-8B2CB15FEFA5}"/>
          </ac:picMkLst>
        </pc:picChg>
        <pc:picChg chg="add mod">
          <ac:chgData name="Jonathan Mah" userId="5261b2f2f3e51194" providerId="LiveId" clId="{833092D5-9927-4807-BE3E-672C10A7E002}" dt="2023-11-28T18:36:42.959" v="4438" actId="1076"/>
          <ac:picMkLst>
            <pc:docMk/>
            <pc:sldMk cId="2739727224" sldId="468"/>
            <ac:picMk id="1026" creationId="{DD4C4A52-4B95-A37E-A72D-AF46256D6BE0}"/>
          </ac:picMkLst>
        </pc:picChg>
        <pc:picChg chg="add mod">
          <ac:chgData name="Jonathan Mah" userId="5261b2f2f3e51194" providerId="LiveId" clId="{833092D5-9927-4807-BE3E-672C10A7E002}" dt="2023-11-28T18:36:42.959" v="4438" actId="1076"/>
          <ac:picMkLst>
            <pc:docMk/>
            <pc:sldMk cId="2739727224" sldId="468"/>
            <ac:picMk id="1028" creationId="{E013B1B8-B811-9201-9FF7-402541BF0B6D}"/>
          </ac:picMkLst>
        </pc:picChg>
        <pc:picChg chg="add mod">
          <ac:chgData name="Jonathan Mah" userId="5261b2f2f3e51194" providerId="LiveId" clId="{833092D5-9927-4807-BE3E-672C10A7E002}" dt="2023-11-28T18:36:42.959" v="4438" actId="1076"/>
          <ac:picMkLst>
            <pc:docMk/>
            <pc:sldMk cId="2739727224" sldId="468"/>
            <ac:picMk id="1030" creationId="{155C48D7-22DA-D3B2-F104-5F76724C1860}"/>
          </ac:picMkLst>
        </pc:picChg>
        <pc:cxnChg chg="add mod">
          <ac:chgData name="Jonathan Mah" userId="5261b2f2f3e51194" providerId="LiveId" clId="{833092D5-9927-4807-BE3E-672C10A7E002}" dt="2023-11-28T18:38:26.305" v="4458" actId="1076"/>
          <ac:cxnSpMkLst>
            <pc:docMk/>
            <pc:sldMk cId="2739727224" sldId="468"/>
            <ac:cxnSpMk id="30" creationId="{B0FB314C-2DCF-D9E6-0373-00EFAAB40915}"/>
          </ac:cxnSpMkLst>
        </pc:cxnChg>
        <pc:cxnChg chg="add del mod">
          <ac:chgData name="Jonathan Mah" userId="5261b2f2f3e51194" providerId="LiveId" clId="{833092D5-9927-4807-BE3E-672C10A7E002}" dt="2023-11-28T18:38:12.745" v="4455" actId="478"/>
          <ac:cxnSpMkLst>
            <pc:docMk/>
            <pc:sldMk cId="2739727224" sldId="468"/>
            <ac:cxnSpMk id="33" creationId="{54C78247-F9F7-DB14-CC9A-499D3B74936A}"/>
          </ac:cxnSpMkLst>
        </pc:cxnChg>
        <pc:cxnChg chg="add del mod">
          <ac:chgData name="Jonathan Mah" userId="5261b2f2f3e51194" providerId="LiveId" clId="{833092D5-9927-4807-BE3E-672C10A7E002}" dt="2023-11-28T18:38:12.745" v="4455" actId="478"/>
          <ac:cxnSpMkLst>
            <pc:docMk/>
            <pc:sldMk cId="2739727224" sldId="468"/>
            <ac:cxnSpMk id="35" creationId="{38B40EE3-C914-A4FA-5D92-F242D8B71DFE}"/>
          </ac:cxnSpMkLst>
        </pc:cxnChg>
        <pc:cxnChg chg="add del mod">
          <ac:chgData name="Jonathan Mah" userId="5261b2f2f3e51194" providerId="LiveId" clId="{833092D5-9927-4807-BE3E-672C10A7E002}" dt="2023-11-28T18:38:12.745" v="4455" actId="478"/>
          <ac:cxnSpMkLst>
            <pc:docMk/>
            <pc:sldMk cId="2739727224" sldId="468"/>
            <ac:cxnSpMk id="38" creationId="{EB727B6C-67EF-45A8-BBB2-4B65A7655DBB}"/>
          </ac:cxnSpMkLst>
        </pc:cxnChg>
      </pc:sldChg>
      <pc:sldChg chg="addSp delSp modSp add mod">
        <pc:chgData name="Jonathan Mah" userId="5261b2f2f3e51194" providerId="LiveId" clId="{833092D5-9927-4807-BE3E-672C10A7E002}" dt="2023-11-28T19:03:13.755" v="4488" actId="1076"/>
        <pc:sldMkLst>
          <pc:docMk/>
          <pc:sldMk cId="413548980" sldId="469"/>
        </pc:sldMkLst>
        <pc:spChg chg="mod">
          <ac:chgData name="Jonathan Mah" userId="5261b2f2f3e51194" providerId="LiveId" clId="{833092D5-9927-4807-BE3E-672C10A7E002}" dt="2023-11-28T19:03:13.755" v="4488" actId="1076"/>
          <ac:spMkLst>
            <pc:docMk/>
            <pc:sldMk cId="413548980" sldId="469"/>
            <ac:spMk id="7" creationId="{37697AC7-D1E9-9CEC-536D-BC07438269F5}"/>
          </ac:spMkLst>
        </pc:spChg>
        <pc:spChg chg="mod">
          <ac:chgData name="Jonathan Mah" userId="5261b2f2f3e51194" providerId="LiveId" clId="{833092D5-9927-4807-BE3E-672C10A7E002}" dt="2023-11-28T19:03:10.539" v="4487" actId="1076"/>
          <ac:spMkLst>
            <pc:docMk/>
            <pc:sldMk cId="413548980" sldId="469"/>
            <ac:spMk id="8" creationId="{50A06CC4-D23B-8260-9BD3-2CEFD86A4A1E}"/>
          </ac:spMkLst>
        </pc:spChg>
        <pc:picChg chg="del">
          <ac:chgData name="Jonathan Mah" userId="5261b2f2f3e51194" providerId="LiveId" clId="{833092D5-9927-4807-BE3E-672C10A7E002}" dt="2023-11-28T19:02:50.278" v="4482" actId="478"/>
          <ac:picMkLst>
            <pc:docMk/>
            <pc:sldMk cId="413548980" sldId="469"/>
            <ac:picMk id="13" creationId="{F396C71A-3D86-3327-436B-1B47191734A0}"/>
          </ac:picMkLst>
        </pc:picChg>
        <pc:picChg chg="add del">
          <ac:chgData name="Jonathan Mah" userId="5261b2f2f3e51194" providerId="LiveId" clId="{833092D5-9927-4807-BE3E-672C10A7E002}" dt="2023-11-28T19:03:06.380" v="4486" actId="478"/>
          <ac:picMkLst>
            <pc:docMk/>
            <pc:sldMk cId="413548980" sldId="469"/>
            <ac:picMk id="15" creationId="{83FE7A25-B38B-4E56-47EF-281F19DB79AD}"/>
          </ac:picMkLst>
        </pc:picChg>
        <pc:picChg chg="del">
          <ac:chgData name="Jonathan Mah" userId="5261b2f2f3e51194" providerId="LiveId" clId="{833092D5-9927-4807-BE3E-672C10A7E002}" dt="2023-11-28T19:02:50.864" v="4483" actId="478"/>
          <ac:picMkLst>
            <pc:docMk/>
            <pc:sldMk cId="413548980" sldId="469"/>
            <ac:picMk id="17" creationId="{12F6A2DB-1061-BBBB-FB37-87821F60959C}"/>
          </ac:picMkLst>
        </pc:picChg>
      </pc:sldChg>
      <pc:sldChg chg="addSp delSp modSp add mod">
        <pc:chgData name="Jonathan Mah" userId="5261b2f2f3e51194" providerId="LiveId" clId="{833092D5-9927-4807-BE3E-672C10A7E002}" dt="2023-11-28T20:07:52.213" v="4680" actId="1076"/>
        <pc:sldMkLst>
          <pc:docMk/>
          <pc:sldMk cId="2483485070" sldId="470"/>
        </pc:sldMkLst>
        <pc:spChg chg="add del mod">
          <ac:chgData name="Jonathan Mah" userId="5261b2f2f3e51194" providerId="LiveId" clId="{833092D5-9927-4807-BE3E-672C10A7E002}" dt="2023-11-28T19:39:15.739" v="4511" actId="478"/>
          <ac:spMkLst>
            <pc:docMk/>
            <pc:sldMk cId="2483485070" sldId="470"/>
            <ac:spMk id="3" creationId="{53414483-210B-F01B-2413-231BDD0C35FE}"/>
          </ac:spMkLst>
        </pc:spChg>
        <pc:spChg chg="del mod">
          <ac:chgData name="Jonathan Mah" userId="5261b2f2f3e51194" providerId="LiveId" clId="{833092D5-9927-4807-BE3E-672C10A7E002}" dt="2023-11-28T19:47:37.809" v="4611" actId="478"/>
          <ac:spMkLst>
            <pc:docMk/>
            <pc:sldMk cId="2483485070" sldId="470"/>
            <ac:spMk id="5" creationId="{0E92D6B8-EF2E-D28E-2FE0-E93FF4D2FEC4}"/>
          </ac:spMkLst>
        </pc:spChg>
        <pc:spChg chg="del mod">
          <ac:chgData name="Jonathan Mah" userId="5261b2f2f3e51194" providerId="LiveId" clId="{833092D5-9927-4807-BE3E-672C10A7E002}" dt="2023-11-28T19:47:36.500" v="4610" actId="478"/>
          <ac:spMkLst>
            <pc:docMk/>
            <pc:sldMk cId="2483485070" sldId="470"/>
            <ac:spMk id="6" creationId="{5D61EA42-FF7C-549A-242C-6CE4270F9F0E}"/>
          </ac:spMkLst>
        </pc:spChg>
        <pc:spChg chg="mod">
          <ac:chgData name="Jonathan Mah" userId="5261b2f2f3e51194" providerId="LiveId" clId="{833092D5-9927-4807-BE3E-672C10A7E002}" dt="2023-11-28T20:07:22.515" v="4674" actId="1036"/>
          <ac:spMkLst>
            <pc:docMk/>
            <pc:sldMk cId="2483485070" sldId="470"/>
            <ac:spMk id="7" creationId="{B6235EB4-907D-C568-39F9-75AD0BAD7A4A}"/>
          </ac:spMkLst>
        </pc:spChg>
        <pc:spChg chg="mod">
          <ac:chgData name="Jonathan Mah" userId="5261b2f2f3e51194" providerId="LiveId" clId="{833092D5-9927-4807-BE3E-672C10A7E002}" dt="2023-11-28T20:07:22.515" v="4674" actId="1036"/>
          <ac:spMkLst>
            <pc:docMk/>
            <pc:sldMk cId="2483485070" sldId="470"/>
            <ac:spMk id="8" creationId="{F7E9F5D5-0FD7-2444-05D8-7152251DAE1A}"/>
          </ac:spMkLst>
        </pc:spChg>
        <pc:spChg chg="mod">
          <ac:chgData name="Jonathan Mah" userId="5261b2f2f3e51194" providerId="LiveId" clId="{833092D5-9927-4807-BE3E-672C10A7E002}" dt="2023-11-28T20:07:22.515" v="4674" actId="1036"/>
          <ac:spMkLst>
            <pc:docMk/>
            <pc:sldMk cId="2483485070" sldId="470"/>
            <ac:spMk id="9" creationId="{5084A754-EE8F-48E4-C25E-94F77EEC0CED}"/>
          </ac:spMkLst>
        </pc:spChg>
        <pc:spChg chg="mod">
          <ac:chgData name="Jonathan Mah" userId="5261b2f2f3e51194" providerId="LiveId" clId="{833092D5-9927-4807-BE3E-672C10A7E002}" dt="2023-11-28T20:07:22.515" v="4674" actId="1036"/>
          <ac:spMkLst>
            <pc:docMk/>
            <pc:sldMk cId="2483485070" sldId="470"/>
            <ac:spMk id="10" creationId="{D82BFC3A-E37B-84F8-2492-DD15E99BA42C}"/>
          </ac:spMkLst>
        </pc:spChg>
        <pc:spChg chg="mod">
          <ac:chgData name="Jonathan Mah" userId="5261b2f2f3e51194" providerId="LiveId" clId="{833092D5-9927-4807-BE3E-672C10A7E002}" dt="2023-11-28T20:07:22.515" v="4674" actId="1036"/>
          <ac:spMkLst>
            <pc:docMk/>
            <pc:sldMk cId="2483485070" sldId="470"/>
            <ac:spMk id="11" creationId="{C5FABD24-2D20-6D88-D0A1-9C99AC72C24E}"/>
          </ac:spMkLst>
        </pc:spChg>
        <pc:spChg chg="mod">
          <ac:chgData name="Jonathan Mah" userId="5261b2f2f3e51194" providerId="LiveId" clId="{833092D5-9927-4807-BE3E-672C10A7E002}" dt="2023-11-28T20:07:22.515" v="4674" actId="1036"/>
          <ac:spMkLst>
            <pc:docMk/>
            <pc:sldMk cId="2483485070" sldId="470"/>
            <ac:spMk id="12" creationId="{34075B35-B0C8-F40D-4BC8-6D569A5E776A}"/>
          </ac:spMkLst>
        </pc:spChg>
        <pc:spChg chg="del mod">
          <ac:chgData name="Jonathan Mah" userId="5261b2f2f3e51194" providerId="LiveId" clId="{833092D5-9927-4807-BE3E-672C10A7E002}" dt="2023-11-28T20:05:43.376" v="4641" actId="478"/>
          <ac:spMkLst>
            <pc:docMk/>
            <pc:sldMk cId="2483485070" sldId="470"/>
            <ac:spMk id="13" creationId="{F5F06C34-46B3-9D65-3758-B0360598121F}"/>
          </ac:spMkLst>
        </pc:spChg>
        <pc:spChg chg="del mod">
          <ac:chgData name="Jonathan Mah" userId="5261b2f2f3e51194" providerId="LiveId" clId="{833092D5-9927-4807-BE3E-672C10A7E002}" dt="2023-11-28T20:05:43.376" v="4641" actId="478"/>
          <ac:spMkLst>
            <pc:docMk/>
            <pc:sldMk cId="2483485070" sldId="470"/>
            <ac:spMk id="14" creationId="{DAB9D34C-982D-7BDB-64BD-C9278DFAF3F3}"/>
          </ac:spMkLst>
        </pc:spChg>
        <pc:spChg chg="del mod">
          <ac:chgData name="Jonathan Mah" userId="5261b2f2f3e51194" providerId="LiveId" clId="{833092D5-9927-4807-BE3E-672C10A7E002}" dt="2023-11-28T20:05:43.376" v="4641" actId="478"/>
          <ac:spMkLst>
            <pc:docMk/>
            <pc:sldMk cId="2483485070" sldId="470"/>
            <ac:spMk id="15" creationId="{FB51AB57-DC03-D437-45FC-54243267F7EC}"/>
          </ac:spMkLst>
        </pc:spChg>
        <pc:spChg chg="del mod">
          <ac:chgData name="Jonathan Mah" userId="5261b2f2f3e51194" providerId="LiveId" clId="{833092D5-9927-4807-BE3E-672C10A7E002}" dt="2023-11-28T20:05:43.376" v="4641" actId="478"/>
          <ac:spMkLst>
            <pc:docMk/>
            <pc:sldMk cId="2483485070" sldId="470"/>
            <ac:spMk id="16" creationId="{035F4728-5F3A-1526-531C-BC7FFB62CD96}"/>
          </ac:spMkLst>
        </pc:spChg>
        <pc:spChg chg="del mod">
          <ac:chgData name="Jonathan Mah" userId="5261b2f2f3e51194" providerId="LiveId" clId="{833092D5-9927-4807-BE3E-672C10A7E002}" dt="2023-11-28T20:05:43.376" v="4641" actId="478"/>
          <ac:spMkLst>
            <pc:docMk/>
            <pc:sldMk cId="2483485070" sldId="470"/>
            <ac:spMk id="17" creationId="{34A6CDDB-8AFD-241A-4762-FB72F876ED6C}"/>
          </ac:spMkLst>
        </pc:spChg>
        <pc:spChg chg="del mod">
          <ac:chgData name="Jonathan Mah" userId="5261b2f2f3e51194" providerId="LiveId" clId="{833092D5-9927-4807-BE3E-672C10A7E002}" dt="2023-11-28T20:05:43.376" v="4641" actId="478"/>
          <ac:spMkLst>
            <pc:docMk/>
            <pc:sldMk cId="2483485070" sldId="470"/>
            <ac:spMk id="18" creationId="{66E994F1-E932-7D85-C1B1-60E2461C7C0C}"/>
          </ac:spMkLst>
        </pc:spChg>
        <pc:spChg chg="del mod">
          <ac:chgData name="Jonathan Mah" userId="5261b2f2f3e51194" providerId="LiveId" clId="{833092D5-9927-4807-BE3E-672C10A7E002}" dt="2023-11-28T20:05:43.376" v="4641" actId="478"/>
          <ac:spMkLst>
            <pc:docMk/>
            <pc:sldMk cId="2483485070" sldId="470"/>
            <ac:spMk id="19" creationId="{9840A5D3-3F50-D276-01CF-832EF39FE84D}"/>
          </ac:spMkLst>
        </pc:spChg>
        <pc:spChg chg="del mod">
          <ac:chgData name="Jonathan Mah" userId="5261b2f2f3e51194" providerId="LiveId" clId="{833092D5-9927-4807-BE3E-672C10A7E002}" dt="2023-11-28T20:05:43.376" v="4641" actId="478"/>
          <ac:spMkLst>
            <pc:docMk/>
            <pc:sldMk cId="2483485070" sldId="470"/>
            <ac:spMk id="20" creationId="{7BC3C32D-5BD6-18EB-82EE-3F810B1DDBA5}"/>
          </ac:spMkLst>
        </pc:spChg>
        <pc:spChg chg="del mod">
          <ac:chgData name="Jonathan Mah" userId="5261b2f2f3e51194" providerId="LiveId" clId="{833092D5-9927-4807-BE3E-672C10A7E002}" dt="2023-11-28T20:05:43.376" v="4641" actId="478"/>
          <ac:spMkLst>
            <pc:docMk/>
            <pc:sldMk cId="2483485070" sldId="470"/>
            <ac:spMk id="21" creationId="{692D53A5-400F-DDFD-75E8-0303336EF2FC}"/>
          </ac:spMkLst>
        </pc:spChg>
        <pc:spChg chg="del mod">
          <ac:chgData name="Jonathan Mah" userId="5261b2f2f3e51194" providerId="LiveId" clId="{833092D5-9927-4807-BE3E-672C10A7E002}" dt="2023-11-28T20:05:43.376" v="4641" actId="478"/>
          <ac:spMkLst>
            <pc:docMk/>
            <pc:sldMk cId="2483485070" sldId="470"/>
            <ac:spMk id="22" creationId="{F790B65D-C005-0B01-4824-EC4F46212C52}"/>
          </ac:spMkLst>
        </pc:spChg>
        <pc:spChg chg="del mod">
          <ac:chgData name="Jonathan Mah" userId="5261b2f2f3e51194" providerId="LiveId" clId="{833092D5-9927-4807-BE3E-672C10A7E002}" dt="2023-11-28T20:05:43.376" v="4641" actId="478"/>
          <ac:spMkLst>
            <pc:docMk/>
            <pc:sldMk cId="2483485070" sldId="470"/>
            <ac:spMk id="23" creationId="{CFD8F6D0-01BB-6104-8997-BD5AEE1829EE}"/>
          </ac:spMkLst>
        </pc:spChg>
        <pc:spChg chg="del mod">
          <ac:chgData name="Jonathan Mah" userId="5261b2f2f3e51194" providerId="LiveId" clId="{833092D5-9927-4807-BE3E-672C10A7E002}" dt="2023-11-28T20:05:43.376" v="4641" actId="478"/>
          <ac:spMkLst>
            <pc:docMk/>
            <pc:sldMk cId="2483485070" sldId="470"/>
            <ac:spMk id="24" creationId="{2B9F29A4-0411-1E28-64B7-8D23B59FE847}"/>
          </ac:spMkLst>
        </pc:spChg>
        <pc:spChg chg="del mod">
          <ac:chgData name="Jonathan Mah" userId="5261b2f2f3e51194" providerId="LiveId" clId="{833092D5-9927-4807-BE3E-672C10A7E002}" dt="2023-11-28T20:05:43.376" v="4641" actId="478"/>
          <ac:spMkLst>
            <pc:docMk/>
            <pc:sldMk cId="2483485070" sldId="470"/>
            <ac:spMk id="25" creationId="{D30326F5-008E-B57C-9BCC-E9339E9B53A9}"/>
          </ac:spMkLst>
        </pc:spChg>
        <pc:spChg chg="del mod">
          <ac:chgData name="Jonathan Mah" userId="5261b2f2f3e51194" providerId="LiveId" clId="{833092D5-9927-4807-BE3E-672C10A7E002}" dt="2023-11-28T20:05:43.376" v="4641" actId="478"/>
          <ac:spMkLst>
            <pc:docMk/>
            <pc:sldMk cId="2483485070" sldId="470"/>
            <ac:spMk id="26" creationId="{88F06024-A572-70E6-FE76-4B82AB8A9240}"/>
          </ac:spMkLst>
        </pc:spChg>
        <pc:spChg chg="del mod">
          <ac:chgData name="Jonathan Mah" userId="5261b2f2f3e51194" providerId="LiveId" clId="{833092D5-9927-4807-BE3E-672C10A7E002}" dt="2023-11-28T20:05:43.376" v="4641" actId="478"/>
          <ac:spMkLst>
            <pc:docMk/>
            <pc:sldMk cId="2483485070" sldId="470"/>
            <ac:spMk id="27" creationId="{064E25FB-1D18-6CDC-0DAD-D8796DBFB592}"/>
          </ac:spMkLst>
        </pc:spChg>
        <pc:spChg chg="del mod">
          <ac:chgData name="Jonathan Mah" userId="5261b2f2f3e51194" providerId="LiveId" clId="{833092D5-9927-4807-BE3E-672C10A7E002}" dt="2023-11-28T20:05:43.376" v="4641" actId="478"/>
          <ac:spMkLst>
            <pc:docMk/>
            <pc:sldMk cId="2483485070" sldId="470"/>
            <ac:spMk id="28" creationId="{DBEA96C9-0E5B-5435-FDC4-D905C79BACA1}"/>
          </ac:spMkLst>
        </pc:spChg>
        <pc:spChg chg="del mod">
          <ac:chgData name="Jonathan Mah" userId="5261b2f2f3e51194" providerId="LiveId" clId="{833092D5-9927-4807-BE3E-672C10A7E002}" dt="2023-11-28T20:05:43.376" v="4641" actId="478"/>
          <ac:spMkLst>
            <pc:docMk/>
            <pc:sldMk cId="2483485070" sldId="470"/>
            <ac:spMk id="29" creationId="{2E58DB98-9836-C752-B1EB-1C3207E0450F}"/>
          </ac:spMkLst>
        </pc:spChg>
        <pc:spChg chg="mod">
          <ac:chgData name="Jonathan Mah" userId="5261b2f2f3e51194" providerId="LiveId" clId="{833092D5-9927-4807-BE3E-672C10A7E002}" dt="2023-11-28T20:07:22.515" v="4674" actId="1036"/>
          <ac:spMkLst>
            <pc:docMk/>
            <pc:sldMk cId="2483485070" sldId="470"/>
            <ac:spMk id="31" creationId="{A8234C0E-9572-8BFD-BA6A-125DF980AF87}"/>
          </ac:spMkLst>
        </pc:spChg>
        <pc:spChg chg="mod">
          <ac:chgData name="Jonathan Mah" userId="5261b2f2f3e51194" providerId="LiveId" clId="{833092D5-9927-4807-BE3E-672C10A7E002}" dt="2023-11-28T20:07:22.515" v="4674" actId="1036"/>
          <ac:spMkLst>
            <pc:docMk/>
            <pc:sldMk cId="2483485070" sldId="470"/>
            <ac:spMk id="32" creationId="{36FE6768-E618-B522-3E43-82A22972285E}"/>
          </ac:spMkLst>
        </pc:spChg>
        <pc:spChg chg="add del mod">
          <ac:chgData name="Jonathan Mah" userId="5261b2f2f3e51194" providerId="LiveId" clId="{833092D5-9927-4807-BE3E-672C10A7E002}" dt="2023-11-28T19:39:14.547" v="4510" actId="478"/>
          <ac:spMkLst>
            <pc:docMk/>
            <pc:sldMk cId="2483485070" sldId="470"/>
            <ac:spMk id="33" creationId="{79343303-744C-AFD8-F779-9683984B169F}"/>
          </ac:spMkLst>
        </pc:spChg>
        <pc:spChg chg="add del mod">
          <ac:chgData name="Jonathan Mah" userId="5261b2f2f3e51194" providerId="LiveId" clId="{833092D5-9927-4807-BE3E-672C10A7E002}" dt="2023-11-28T20:02:06.370" v="4613" actId="478"/>
          <ac:spMkLst>
            <pc:docMk/>
            <pc:sldMk cId="2483485070" sldId="470"/>
            <ac:spMk id="34" creationId="{A9B9F468-6788-D60A-48F7-0ECA4FE5DA1C}"/>
          </ac:spMkLst>
        </pc:spChg>
        <pc:spChg chg="add del mod">
          <ac:chgData name="Jonathan Mah" userId="5261b2f2f3e51194" providerId="LiveId" clId="{833092D5-9927-4807-BE3E-672C10A7E002}" dt="2023-11-28T20:02:06.370" v="4613" actId="478"/>
          <ac:spMkLst>
            <pc:docMk/>
            <pc:sldMk cId="2483485070" sldId="470"/>
            <ac:spMk id="35" creationId="{4ACE3E38-64EB-3E70-E95B-BC293C0DC620}"/>
          </ac:spMkLst>
        </pc:spChg>
        <pc:spChg chg="add del mod">
          <ac:chgData name="Jonathan Mah" userId="5261b2f2f3e51194" providerId="LiveId" clId="{833092D5-9927-4807-BE3E-672C10A7E002}" dt="2023-11-28T20:02:06.370" v="4613" actId="478"/>
          <ac:spMkLst>
            <pc:docMk/>
            <pc:sldMk cId="2483485070" sldId="470"/>
            <ac:spMk id="36" creationId="{5B5B72BE-DA85-CD96-2B8E-E7231FF8DF0F}"/>
          </ac:spMkLst>
        </pc:spChg>
        <pc:spChg chg="add mod">
          <ac:chgData name="Jonathan Mah" userId="5261b2f2f3e51194" providerId="LiveId" clId="{833092D5-9927-4807-BE3E-672C10A7E002}" dt="2023-11-28T20:07:22.515" v="4674" actId="1036"/>
          <ac:spMkLst>
            <pc:docMk/>
            <pc:sldMk cId="2483485070" sldId="470"/>
            <ac:spMk id="40" creationId="{C78A8C27-D300-49F9-3E74-76BC4B16D2BB}"/>
          </ac:spMkLst>
        </pc:spChg>
        <pc:spChg chg="add mod">
          <ac:chgData name="Jonathan Mah" userId="5261b2f2f3e51194" providerId="LiveId" clId="{833092D5-9927-4807-BE3E-672C10A7E002}" dt="2023-11-28T20:07:22.515" v="4674" actId="1036"/>
          <ac:spMkLst>
            <pc:docMk/>
            <pc:sldMk cId="2483485070" sldId="470"/>
            <ac:spMk id="41" creationId="{1C4DB7E7-B1B6-A1B6-6DF9-AFDD0F38C903}"/>
          </ac:spMkLst>
        </pc:spChg>
        <pc:spChg chg="add mod">
          <ac:chgData name="Jonathan Mah" userId="5261b2f2f3e51194" providerId="LiveId" clId="{833092D5-9927-4807-BE3E-672C10A7E002}" dt="2023-11-28T20:07:22.515" v="4674" actId="1036"/>
          <ac:spMkLst>
            <pc:docMk/>
            <pc:sldMk cId="2483485070" sldId="470"/>
            <ac:spMk id="42" creationId="{A8DCC46E-4549-81E5-BB88-80F2231C18DB}"/>
          </ac:spMkLst>
        </pc:spChg>
        <pc:spChg chg="add mod">
          <ac:chgData name="Jonathan Mah" userId="5261b2f2f3e51194" providerId="LiveId" clId="{833092D5-9927-4807-BE3E-672C10A7E002}" dt="2023-11-28T20:07:22.515" v="4674" actId="1036"/>
          <ac:spMkLst>
            <pc:docMk/>
            <pc:sldMk cId="2483485070" sldId="470"/>
            <ac:spMk id="43" creationId="{BD6F0D26-EC8F-EA68-0F94-00BE8DAE02EE}"/>
          </ac:spMkLst>
        </pc:spChg>
        <pc:spChg chg="mod">
          <ac:chgData name="Jonathan Mah" userId="5261b2f2f3e51194" providerId="LiveId" clId="{833092D5-9927-4807-BE3E-672C10A7E002}" dt="2023-11-28T20:07:49.430" v="4679" actId="1076"/>
          <ac:spMkLst>
            <pc:docMk/>
            <pc:sldMk cId="2483485070" sldId="470"/>
            <ac:spMk id="44" creationId="{4715E201-8DCD-3567-66FF-258D93AB78F1}"/>
          </ac:spMkLst>
        </pc:spChg>
        <pc:spChg chg="mod">
          <ac:chgData name="Jonathan Mah" userId="5261b2f2f3e51194" providerId="LiveId" clId="{833092D5-9927-4807-BE3E-672C10A7E002}" dt="2023-11-28T20:07:40.838" v="4677" actId="1076"/>
          <ac:spMkLst>
            <pc:docMk/>
            <pc:sldMk cId="2483485070" sldId="470"/>
            <ac:spMk id="45" creationId="{BAA45A04-6917-FF0A-6D09-C499DF0EE4A7}"/>
          </ac:spMkLst>
        </pc:spChg>
        <pc:spChg chg="mod">
          <ac:chgData name="Jonathan Mah" userId="5261b2f2f3e51194" providerId="LiveId" clId="{833092D5-9927-4807-BE3E-672C10A7E002}" dt="2023-11-28T20:07:52.213" v="4680" actId="1076"/>
          <ac:spMkLst>
            <pc:docMk/>
            <pc:sldMk cId="2483485070" sldId="470"/>
            <ac:spMk id="46" creationId="{8AA41B0E-2D36-63DE-2E2A-A20BC45B9306}"/>
          </ac:spMkLst>
        </pc:spChg>
        <pc:spChg chg="add mod">
          <ac:chgData name="Jonathan Mah" userId="5261b2f2f3e51194" providerId="LiveId" clId="{833092D5-9927-4807-BE3E-672C10A7E002}" dt="2023-11-28T20:07:22.515" v="4674" actId="1036"/>
          <ac:spMkLst>
            <pc:docMk/>
            <pc:sldMk cId="2483485070" sldId="470"/>
            <ac:spMk id="47" creationId="{432CB0BF-AA66-4ACB-3A6E-D7846E1F74E8}"/>
          </ac:spMkLst>
        </pc:spChg>
        <pc:spChg chg="add mod">
          <ac:chgData name="Jonathan Mah" userId="5261b2f2f3e51194" providerId="LiveId" clId="{833092D5-9927-4807-BE3E-672C10A7E002}" dt="2023-11-28T20:07:22.515" v="4674" actId="1036"/>
          <ac:spMkLst>
            <pc:docMk/>
            <pc:sldMk cId="2483485070" sldId="470"/>
            <ac:spMk id="48" creationId="{203535C5-8B49-9F5F-3BE9-E5E7804352FE}"/>
          </ac:spMkLst>
        </pc:spChg>
        <pc:spChg chg="add mod">
          <ac:chgData name="Jonathan Mah" userId="5261b2f2f3e51194" providerId="LiveId" clId="{833092D5-9927-4807-BE3E-672C10A7E002}" dt="2023-11-28T20:07:22.515" v="4674" actId="1036"/>
          <ac:spMkLst>
            <pc:docMk/>
            <pc:sldMk cId="2483485070" sldId="470"/>
            <ac:spMk id="49" creationId="{BE4F2E18-FC85-7454-DCAF-DF54A3AF3DCE}"/>
          </ac:spMkLst>
        </pc:spChg>
        <pc:spChg chg="add mod">
          <ac:chgData name="Jonathan Mah" userId="5261b2f2f3e51194" providerId="LiveId" clId="{833092D5-9927-4807-BE3E-672C10A7E002}" dt="2023-11-28T20:07:22.515" v="4674" actId="1036"/>
          <ac:spMkLst>
            <pc:docMk/>
            <pc:sldMk cId="2483485070" sldId="470"/>
            <ac:spMk id="50" creationId="{619263D8-5B3D-27EE-A13C-95D01AEBEBBF}"/>
          </ac:spMkLst>
        </pc:spChg>
        <pc:spChg chg="add mod">
          <ac:chgData name="Jonathan Mah" userId="5261b2f2f3e51194" providerId="LiveId" clId="{833092D5-9927-4807-BE3E-672C10A7E002}" dt="2023-11-28T20:07:22.515" v="4674" actId="1036"/>
          <ac:spMkLst>
            <pc:docMk/>
            <pc:sldMk cId="2483485070" sldId="470"/>
            <ac:spMk id="51" creationId="{87F18EBC-162F-85B4-1DAD-BA25EA0F0998}"/>
          </ac:spMkLst>
        </pc:spChg>
        <pc:spChg chg="add mod">
          <ac:chgData name="Jonathan Mah" userId="5261b2f2f3e51194" providerId="LiveId" clId="{833092D5-9927-4807-BE3E-672C10A7E002}" dt="2023-11-28T20:07:22.515" v="4674" actId="1036"/>
          <ac:spMkLst>
            <pc:docMk/>
            <pc:sldMk cId="2483485070" sldId="470"/>
            <ac:spMk id="52" creationId="{F6F2568B-622C-AE2A-08E2-776EEE540FE7}"/>
          </ac:spMkLst>
        </pc:spChg>
        <pc:spChg chg="add mod">
          <ac:chgData name="Jonathan Mah" userId="5261b2f2f3e51194" providerId="LiveId" clId="{833092D5-9927-4807-BE3E-672C10A7E002}" dt="2023-11-28T20:07:22.515" v="4674" actId="1036"/>
          <ac:spMkLst>
            <pc:docMk/>
            <pc:sldMk cId="2483485070" sldId="470"/>
            <ac:spMk id="53" creationId="{A84280DA-F79A-0430-2B4B-DAEE2488DF3C}"/>
          </ac:spMkLst>
        </pc:spChg>
        <pc:spChg chg="add mod">
          <ac:chgData name="Jonathan Mah" userId="5261b2f2f3e51194" providerId="LiveId" clId="{833092D5-9927-4807-BE3E-672C10A7E002}" dt="2023-11-28T20:07:22.515" v="4674" actId="1036"/>
          <ac:spMkLst>
            <pc:docMk/>
            <pc:sldMk cId="2483485070" sldId="470"/>
            <ac:spMk id="54" creationId="{820318C5-CE50-2FF7-8E3F-3A080FE941E7}"/>
          </ac:spMkLst>
        </pc:spChg>
        <pc:spChg chg="add mod">
          <ac:chgData name="Jonathan Mah" userId="5261b2f2f3e51194" providerId="LiveId" clId="{833092D5-9927-4807-BE3E-672C10A7E002}" dt="2023-11-28T20:07:22.515" v="4674" actId="1036"/>
          <ac:spMkLst>
            <pc:docMk/>
            <pc:sldMk cId="2483485070" sldId="470"/>
            <ac:spMk id="55" creationId="{68D15466-5D30-BFC6-C0ED-F19024303D9F}"/>
          </ac:spMkLst>
        </pc:spChg>
        <pc:spChg chg="add mod">
          <ac:chgData name="Jonathan Mah" userId="5261b2f2f3e51194" providerId="LiveId" clId="{833092D5-9927-4807-BE3E-672C10A7E002}" dt="2023-11-28T20:07:22.515" v="4674" actId="1036"/>
          <ac:spMkLst>
            <pc:docMk/>
            <pc:sldMk cId="2483485070" sldId="470"/>
            <ac:spMk id="56" creationId="{481572D2-F48E-1F38-CA86-D77AD10CA246}"/>
          </ac:spMkLst>
        </pc:spChg>
        <pc:spChg chg="add mod">
          <ac:chgData name="Jonathan Mah" userId="5261b2f2f3e51194" providerId="LiveId" clId="{833092D5-9927-4807-BE3E-672C10A7E002}" dt="2023-11-28T20:07:22.515" v="4674" actId="1036"/>
          <ac:spMkLst>
            <pc:docMk/>
            <pc:sldMk cId="2483485070" sldId="470"/>
            <ac:spMk id="57" creationId="{4790970E-F1DA-7C66-B5CF-7EC9FB0838A9}"/>
          </ac:spMkLst>
        </pc:spChg>
        <pc:spChg chg="add mod">
          <ac:chgData name="Jonathan Mah" userId="5261b2f2f3e51194" providerId="LiveId" clId="{833092D5-9927-4807-BE3E-672C10A7E002}" dt="2023-11-28T20:07:22.515" v="4674" actId="1036"/>
          <ac:spMkLst>
            <pc:docMk/>
            <pc:sldMk cId="2483485070" sldId="470"/>
            <ac:spMk id="58" creationId="{E7AC74F6-6F0A-88C3-685E-35DE575F1609}"/>
          </ac:spMkLst>
        </pc:spChg>
        <pc:spChg chg="add mod">
          <ac:chgData name="Jonathan Mah" userId="5261b2f2f3e51194" providerId="LiveId" clId="{833092D5-9927-4807-BE3E-672C10A7E002}" dt="2023-11-28T20:07:22.515" v="4674" actId="1036"/>
          <ac:spMkLst>
            <pc:docMk/>
            <pc:sldMk cId="2483485070" sldId="470"/>
            <ac:spMk id="59" creationId="{D6314813-F84C-B205-1041-AC1A97AB1AE6}"/>
          </ac:spMkLst>
        </pc:spChg>
        <pc:spChg chg="add mod">
          <ac:chgData name="Jonathan Mah" userId="5261b2f2f3e51194" providerId="LiveId" clId="{833092D5-9927-4807-BE3E-672C10A7E002}" dt="2023-11-28T20:07:22.515" v="4674" actId="1036"/>
          <ac:spMkLst>
            <pc:docMk/>
            <pc:sldMk cId="2483485070" sldId="470"/>
            <ac:spMk id="60" creationId="{D9CA0DD9-A08A-E817-ED22-C04AD94CAE6A}"/>
          </ac:spMkLst>
        </pc:spChg>
        <pc:spChg chg="add mod">
          <ac:chgData name="Jonathan Mah" userId="5261b2f2f3e51194" providerId="LiveId" clId="{833092D5-9927-4807-BE3E-672C10A7E002}" dt="2023-11-28T20:07:22.515" v="4674" actId="1036"/>
          <ac:spMkLst>
            <pc:docMk/>
            <pc:sldMk cId="2483485070" sldId="470"/>
            <ac:spMk id="61" creationId="{EF24F33A-B3D5-E54B-9904-32ACAB50F9F5}"/>
          </ac:spMkLst>
        </pc:spChg>
        <pc:spChg chg="add mod">
          <ac:chgData name="Jonathan Mah" userId="5261b2f2f3e51194" providerId="LiveId" clId="{833092D5-9927-4807-BE3E-672C10A7E002}" dt="2023-11-28T20:07:22.515" v="4674" actId="1036"/>
          <ac:spMkLst>
            <pc:docMk/>
            <pc:sldMk cId="2483485070" sldId="470"/>
            <ac:spMk id="62" creationId="{A4249E00-401B-B88E-34B7-10420C1EA987}"/>
          </ac:spMkLst>
        </pc:spChg>
        <pc:spChg chg="add mod">
          <ac:chgData name="Jonathan Mah" userId="5261b2f2f3e51194" providerId="LiveId" clId="{833092D5-9927-4807-BE3E-672C10A7E002}" dt="2023-11-28T20:07:22.515" v="4674" actId="1036"/>
          <ac:spMkLst>
            <pc:docMk/>
            <pc:sldMk cId="2483485070" sldId="470"/>
            <ac:spMk id="63" creationId="{FDF26384-D6B2-E580-7278-2E00DE521C71}"/>
          </ac:spMkLst>
        </pc:spChg>
        <pc:spChg chg="add mod">
          <ac:chgData name="Jonathan Mah" userId="5261b2f2f3e51194" providerId="LiveId" clId="{833092D5-9927-4807-BE3E-672C10A7E002}" dt="2023-11-28T20:07:22.515" v="4674" actId="1036"/>
          <ac:spMkLst>
            <pc:docMk/>
            <pc:sldMk cId="2483485070" sldId="470"/>
            <ac:spMk id="1024" creationId="{FD4E15E2-2AB9-E8B0-A141-77C82FC171A9}"/>
          </ac:spMkLst>
        </pc:spChg>
        <pc:spChg chg="add mod">
          <ac:chgData name="Jonathan Mah" userId="5261b2f2f3e51194" providerId="LiveId" clId="{833092D5-9927-4807-BE3E-672C10A7E002}" dt="2023-11-28T20:07:22.515" v="4674" actId="1036"/>
          <ac:spMkLst>
            <pc:docMk/>
            <pc:sldMk cId="2483485070" sldId="470"/>
            <ac:spMk id="1025" creationId="{8E8912D2-2F9F-4636-A519-7FEFF90F30D5}"/>
          </ac:spMkLst>
        </pc:spChg>
        <pc:spChg chg="add del mod">
          <ac:chgData name="Jonathan Mah" userId="5261b2f2f3e51194" providerId="LiveId" clId="{833092D5-9927-4807-BE3E-672C10A7E002}" dt="2023-11-28T19:42:30.027" v="4544" actId="478"/>
          <ac:spMkLst>
            <pc:docMk/>
            <pc:sldMk cId="2483485070" sldId="470"/>
            <ac:spMk id="1027" creationId="{625D5DC1-3BC5-523D-8608-EDD7C83B05CD}"/>
          </ac:spMkLst>
        </pc:spChg>
        <pc:spChg chg="add mod">
          <ac:chgData name="Jonathan Mah" userId="5261b2f2f3e51194" providerId="LiveId" clId="{833092D5-9927-4807-BE3E-672C10A7E002}" dt="2023-11-28T20:07:22.515" v="4674" actId="1036"/>
          <ac:spMkLst>
            <pc:docMk/>
            <pc:sldMk cId="2483485070" sldId="470"/>
            <ac:spMk id="1029" creationId="{8E6685F9-4011-25DB-8E7F-459B70F62B0F}"/>
          </ac:spMkLst>
        </pc:spChg>
        <pc:spChg chg="add mod">
          <ac:chgData name="Jonathan Mah" userId="5261b2f2f3e51194" providerId="LiveId" clId="{833092D5-9927-4807-BE3E-672C10A7E002}" dt="2023-11-28T20:07:22.515" v="4674" actId="1036"/>
          <ac:spMkLst>
            <pc:docMk/>
            <pc:sldMk cId="2483485070" sldId="470"/>
            <ac:spMk id="1031" creationId="{83C81DE3-AC33-24EF-E33F-6E296E913ACC}"/>
          </ac:spMkLst>
        </pc:spChg>
        <pc:spChg chg="add mod">
          <ac:chgData name="Jonathan Mah" userId="5261b2f2f3e51194" providerId="LiveId" clId="{833092D5-9927-4807-BE3E-672C10A7E002}" dt="2023-11-28T20:07:22.515" v="4674" actId="1036"/>
          <ac:spMkLst>
            <pc:docMk/>
            <pc:sldMk cId="2483485070" sldId="470"/>
            <ac:spMk id="1032" creationId="{595CF24D-AE23-E056-509D-29F7C54074B4}"/>
          </ac:spMkLst>
        </pc:spChg>
        <pc:spChg chg="add mod">
          <ac:chgData name="Jonathan Mah" userId="5261b2f2f3e51194" providerId="LiveId" clId="{833092D5-9927-4807-BE3E-672C10A7E002}" dt="2023-11-28T20:07:22.515" v="4674" actId="1036"/>
          <ac:spMkLst>
            <pc:docMk/>
            <pc:sldMk cId="2483485070" sldId="470"/>
            <ac:spMk id="1033" creationId="{7B05FDCC-0758-A562-EE14-714168896874}"/>
          </ac:spMkLst>
        </pc:spChg>
        <pc:spChg chg="add mod">
          <ac:chgData name="Jonathan Mah" userId="5261b2f2f3e51194" providerId="LiveId" clId="{833092D5-9927-4807-BE3E-672C10A7E002}" dt="2023-11-28T20:07:22.515" v="4674" actId="1036"/>
          <ac:spMkLst>
            <pc:docMk/>
            <pc:sldMk cId="2483485070" sldId="470"/>
            <ac:spMk id="1034" creationId="{95AF8BC3-1C4A-199E-1BE1-A5C6C3D67A42}"/>
          </ac:spMkLst>
        </pc:spChg>
        <pc:spChg chg="add mod">
          <ac:chgData name="Jonathan Mah" userId="5261b2f2f3e51194" providerId="LiveId" clId="{833092D5-9927-4807-BE3E-672C10A7E002}" dt="2023-11-28T20:07:22.515" v="4674" actId="1036"/>
          <ac:spMkLst>
            <pc:docMk/>
            <pc:sldMk cId="2483485070" sldId="470"/>
            <ac:spMk id="1035" creationId="{E3195AA0-149E-AF18-98DE-69AC0A3A81A9}"/>
          </ac:spMkLst>
        </pc:spChg>
        <pc:spChg chg="add mod">
          <ac:chgData name="Jonathan Mah" userId="5261b2f2f3e51194" providerId="LiveId" clId="{833092D5-9927-4807-BE3E-672C10A7E002}" dt="2023-11-28T20:07:22.515" v="4674" actId="1036"/>
          <ac:spMkLst>
            <pc:docMk/>
            <pc:sldMk cId="2483485070" sldId="470"/>
            <ac:spMk id="1036" creationId="{D9E2CC23-8FC1-0539-903E-967D9681B5A3}"/>
          </ac:spMkLst>
        </pc:spChg>
        <pc:spChg chg="add mod">
          <ac:chgData name="Jonathan Mah" userId="5261b2f2f3e51194" providerId="LiveId" clId="{833092D5-9927-4807-BE3E-672C10A7E002}" dt="2023-11-28T20:07:22.515" v="4674" actId="1036"/>
          <ac:spMkLst>
            <pc:docMk/>
            <pc:sldMk cId="2483485070" sldId="470"/>
            <ac:spMk id="1037" creationId="{161743E9-CEC0-D5BE-2A13-35D50AEF8928}"/>
          </ac:spMkLst>
        </pc:spChg>
        <pc:spChg chg="add mod">
          <ac:chgData name="Jonathan Mah" userId="5261b2f2f3e51194" providerId="LiveId" clId="{833092D5-9927-4807-BE3E-672C10A7E002}" dt="2023-11-28T20:07:22.515" v="4674" actId="1036"/>
          <ac:spMkLst>
            <pc:docMk/>
            <pc:sldMk cId="2483485070" sldId="470"/>
            <ac:spMk id="1038" creationId="{96ADB815-5ADD-166D-DBC1-FDEC0E5C494B}"/>
          </ac:spMkLst>
        </pc:spChg>
        <pc:spChg chg="add mod">
          <ac:chgData name="Jonathan Mah" userId="5261b2f2f3e51194" providerId="LiveId" clId="{833092D5-9927-4807-BE3E-672C10A7E002}" dt="2023-11-28T20:07:22.515" v="4674" actId="1036"/>
          <ac:spMkLst>
            <pc:docMk/>
            <pc:sldMk cId="2483485070" sldId="470"/>
            <ac:spMk id="1039" creationId="{5A7C3750-1A32-C01F-647A-88544A48160F}"/>
          </ac:spMkLst>
        </pc:spChg>
        <pc:spChg chg="add mod">
          <ac:chgData name="Jonathan Mah" userId="5261b2f2f3e51194" providerId="LiveId" clId="{833092D5-9927-4807-BE3E-672C10A7E002}" dt="2023-11-28T20:07:22.515" v="4674" actId="1036"/>
          <ac:spMkLst>
            <pc:docMk/>
            <pc:sldMk cId="2483485070" sldId="470"/>
            <ac:spMk id="1040" creationId="{86768A27-E24A-4C3E-1E82-7A14B2F132A9}"/>
          </ac:spMkLst>
        </pc:spChg>
        <pc:spChg chg="add mod">
          <ac:chgData name="Jonathan Mah" userId="5261b2f2f3e51194" providerId="LiveId" clId="{833092D5-9927-4807-BE3E-672C10A7E002}" dt="2023-11-28T20:07:22.515" v="4674" actId="1036"/>
          <ac:spMkLst>
            <pc:docMk/>
            <pc:sldMk cId="2483485070" sldId="470"/>
            <ac:spMk id="1041" creationId="{CBEA0F49-C573-F372-1C53-026AF98BD1C3}"/>
          </ac:spMkLst>
        </pc:spChg>
        <pc:spChg chg="add mod">
          <ac:chgData name="Jonathan Mah" userId="5261b2f2f3e51194" providerId="LiveId" clId="{833092D5-9927-4807-BE3E-672C10A7E002}" dt="2023-11-28T20:07:22.515" v="4674" actId="1036"/>
          <ac:spMkLst>
            <pc:docMk/>
            <pc:sldMk cId="2483485070" sldId="470"/>
            <ac:spMk id="1042" creationId="{674A0DC1-537B-2E3D-BEF7-0525EB5440AA}"/>
          </ac:spMkLst>
        </pc:spChg>
        <pc:spChg chg="add mod">
          <ac:chgData name="Jonathan Mah" userId="5261b2f2f3e51194" providerId="LiveId" clId="{833092D5-9927-4807-BE3E-672C10A7E002}" dt="2023-11-28T20:07:22.515" v="4674" actId="1036"/>
          <ac:spMkLst>
            <pc:docMk/>
            <pc:sldMk cId="2483485070" sldId="470"/>
            <ac:spMk id="1043" creationId="{EBA7EDEA-AD81-CD0F-9165-8BD2697FA394}"/>
          </ac:spMkLst>
        </pc:spChg>
        <pc:spChg chg="add mod">
          <ac:chgData name="Jonathan Mah" userId="5261b2f2f3e51194" providerId="LiveId" clId="{833092D5-9927-4807-BE3E-672C10A7E002}" dt="2023-11-28T20:07:22.515" v="4674" actId="1036"/>
          <ac:spMkLst>
            <pc:docMk/>
            <pc:sldMk cId="2483485070" sldId="470"/>
            <ac:spMk id="1044" creationId="{13F15299-88A3-B4B2-9B67-80ECFD56D21F}"/>
          </ac:spMkLst>
        </pc:spChg>
        <pc:spChg chg="add mod">
          <ac:chgData name="Jonathan Mah" userId="5261b2f2f3e51194" providerId="LiveId" clId="{833092D5-9927-4807-BE3E-672C10A7E002}" dt="2023-11-28T20:07:22.515" v="4674" actId="1036"/>
          <ac:spMkLst>
            <pc:docMk/>
            <pc:sldMk cId="2483485070" sldId="470"/>
            <ac:spMk id="1045" creationId="{91847C3E-D736-96CF-AA2D-9CE3D5D7290C}"/>
          </ac:spMkLst>
        </pc:spChg>
        <pc:spChg chg="add mod">
          <ac:chgData name="Jonathan Mah" userId="5261b2f2f3e51194" providerId="LiveId" clId="{833092D5-9927-4807-BE3E-672C10A7E002}" dt="2023-11-28T20:07:22.515" v="4674" actId="1036"/>
          <ac:spMkLst>
            <pc:docMk/>
            <pc:sldMk cId="2483485070" sldId="470"/>
            <ac:spMk id="1046" creationId="{C7E148F2-5474-68AC-04A7-7A3FF24572D7}"/>
          </ac:spMkLst>
        </pc:spChg>
        <pc:spChg chg="add mod">
          <ac:chgData name="Jonathan Mah" userId="5261b2f2f3e51194" providerId="LiveId" clId="{833092D5-9927-4807-BE3E-672C10A7E002}" dt="2023-11-28T20:07:22.515" v="4674" actId="1036"/>
          <ac:spMkLst>
            <pc:docMk/>
            <pc:sldMk cId="2483485070" sldId="470"/>
            <ac:spMk id="1047" creationId="{67AC0A34-E05C-8C80-E936-B38BDAB3381C}"/>
          </ac:spMkLst>
        </pc:spChg>
        <pc:spChg chg="add mod">
          <ac:chgData name="Jonathan Mah" userId="5261b2f2f3e51194" providerId="LiveId" clId="{833092D5-9927-4807-BE3E-672C10A7E002}" dt="2023-11-28T20:07:22.515" v="4674" actId="1036"/>
          <ac:spMkLst>
            <pc:docMk/>
            <pc:sldMk cId="2483485070" sldId="470"/>
            <ac:spMk id="1048" creationId="{6F72AAB9-769D-9D3F-A8D0-EB78B627C343}"/>
          </ac:spMkLst>
        </pc:spChg>
        <pc:spChg chg="add mod">
          <ac:chgData name="Jonathan Mah" userId="5261b2f2f3e51194" providerId="LiveId" clId="{833092D5-9927-4807-BE3E-672C10A7E002}" dt="2023-11-28T20:07:22.515" v="4674" actId="1036"/>
          <ac:spMkLst>
            <pc:docMk/>
            <pc:sldMk cId="2483485070" sldId="470"/>
            <ac:spMk id="1049" creationId="{DCCC5BBB-1908-62B9-9A48-2C53AE0FC6CA}"/>
          </ac:spMkLst>
        </pc:spChg>
        <pc:spChg chg="add del mod">
          <ac:chgData name="Jonathan Mah" userId="5261b2f2f3e51194" providerId="LiveId" clId="{833092D5-9927-4807-BE3E-672C10A7E002}" dt="2023-11-28T19:42:18.166" v="4540" actId="478"/>
          <ac:spMkLst>
            <pc:docMk/>
            <pc:sldMk cId="2483485070" sldId="470"/>
            <ac:spMk id="1050" creationId="{8F1ACB6D-65DE-999B-8D6C-FB9CD62E3649}"/>
          </ac:spMkLst>
        </pc:spChg>
        <pc:spChg chg="add del mod">
          <ac:chgData name="Jonathan Mah" userId="5261b2f2f3e51194" providerId="LiveId" clId="{833092D5-9927-4807-BE3E-672C10A7E002}" dt="2023-11-28T19:42:18.963" v="4541" actId="478"/>
          <ac:spMkLst>
            <pc:docMk/>
            <pc:sldMk cId="2483485070" sldId="470"/>
            <ac:spMk id="1051" creationId="{E24C457F-EBBA-E16E-234E-ABDF35A3046E}"/>
          </ac:spMkLst>
        </pc:spChg>
        <pc:spChg chg="add del mod">
          <ac:chgData name="Jonathan Mah" userId="5261b2f2f3e51194" providerId="LiveId" clId="{833092D5-9927-4807-BE3E-672C10A7E002}" dt="2023-11-28T19:44:25.914" v="4564" actId="478"/>
          <ac:spMkLst>
            <pc:docMk/>
            <pc:sldMk cId="2483485070" sldId="470"/>
            <ac:spMk id="1052" creationId="{E0E628A3-0852-3564-1158-D079D971B41E}"/>
          </ac:spMkLst>
        </pc:spChg>
        <pc:spChg chg="add del mod">
          <ac:chgData name="Jonathan Mah" userId="5261b2f2f3e51194" providerId="LiveId" clId="{833092D5-9927-4807-BE3E-672C10A7E002}" dt="2023-11-28T19:44:25.914" v="4564" actId="478"/>
          <ac:spMkLst>
            <pc:docMk/>
            <pc:sldMk cId="2483485070" sldId="470"/>
            <ac:spMk id="1053" creationId="{2EA133AD-A965-A833-FB7C-D9FFCD303FE3}"/>
          </ac:spMkLst>
        </pc:spChg>
        <pc:spChg chg="add del mod">
          <ac:chgData name="Jonathan Mah" userId="5261b2f2f3e51194" providerId="LiveId" clId="{833092D5-9927-4807-BE3E-672C10A7E002}" dt="2023-11-28T19:44:25.914" v="4564" actId="478"/>
          <ac:spMkLst>
            <pc:docMk/>
            <pc:sldMk cId="2483485070" sldId="470"/>
            <ac:spMk id="1054" creationId="{E7A4E7C3-DCC2-1254-7F48-692C576CBAE7}"/>
          </ac:spMkLst>
        </pc:spChg>
        <pc:spChg chg="add del mod">
          <ac:chgData name="Jonathan Mah" userId="5261b2f2f3e51194" providerId="LiveId" clId="{833092D5-9927-4807-BE3E-672C10A7E002}" dt="2023-11-28T19:44:25.914" v="4564" actId="478"/>
          <ac:spMkLst>
            <pc:docMk/>
            <pc:sldMk cId="2483485070" sldId="470"/>
            <ac:spMk id="1055" creationId="{78EAEDC0-17D7-FCD2-6382-14C3A1E19B53}"/>
          </ac:spMkLst>
        </pc:spChg>
        <pc:spChg chg="add del mod">
          <ac:chgData name="Jonathan Mah" userId="5261b2f2f3e51194" providerId="LiveId" clId="{833092D5-9927-4807-BE3E-672C10A7E002}" dt="2023-11-28T19:44:25.914" v="4564" actId="478"/>
          <ac:spMkLst>
            <pc:docMk/>
            <pc:sldMk cId="2483485070" sldId="470"/>
            <ac:spMk id="1056" creationId="{A6020F66-43F7-EBE0-B887-5040985F6778}"/>
          </ac:spMkLst>
        </pc:spChg>
        <pc:spChg chg="add del mod">
          <ac:chgData name="Jonathan Mah" userId="5261b2f2f3e51194" providerId="LiveId" clId="{833092D5-9927-4807-BE3E-672C10A7E002}" dt="2023-11-28T19:44:25.914" v="4564" actId="478"/>
          <ac:spMkLst>
            <pc:docMk/>
            <pc:sldMk cId="2483485070" sldId="470"/>
            <ac:spMk id="1057" creationId="{8A4486B1-320D-E5FD-C946-00B4D00D2A09}"/>
          </ac:spMkLst>
        </pc:spChg>
        <pc:spChg chg="add del mod">
          <ac:chgData name="Jonathan Mah" userId="5261b2f2f3e51194" providerId="LiveId" clId="{833092D5-9927-4807-BE3E-672C10A7E002}" dt="2023-11-28T19:44:25.914" v="4564" actId="478"/>
          <ac:spMkLst>
            <pc:docMk/>
            <pc:sldMk cId="2483485070" sldId="470"/>
            <ac:spMk id="1058" creationId="{69B75632-1C35-6C8D-B211-9D9665DE3E11}"/>
          </ac:spMkLst>
        </pc:spChg>
        <pc:spChg chg="add del mod">
          <ac:chgData name="Jonathan Mah" userId="5261b2f2f3e51194" providerId="LiveId" clId="{833092D5-9927-4807-BE3E-672C10A7E002}" dt="2023-11-28T19:44:25.914" v="4564" actId="478"/>
          <ac:spMkLst>
            <pc:docMk/>
            <pc:sldMk cId="2483485070" sldId="470"/>
            <ac:spMk id="1059" creationId="{490BA481-C85B-48CB-FB2E-4752869ABD4A}"/>
          </ac:spMkLst>
        </pc:spChg>
        <pc:spChg chg="add del mod">
          <ac:chgData name="Jonathan Mah" userId="5261b2f2f3e51194" providerId="LiveId" clId="{833092D5-9927-4807-BE3E-672C10A7E002}" dt="2023-11-28T19:44:25.914" v="4564" actId="478"/>
          <ac:spMkLst>
            <pc:docMk/>
            <pc:sldMk cId="2483485070" sldId="470"/>
            <ac:spMk id="1060" creationId="{C5E698F7-4B7A-0679-CDAA-1B33CA4E4BE2}"/>
          </ac:spMkLst>
        </pc:spChg>
        <pc:spChg chg="add del mod">
          <ac:chgData name="Jonathan Mah" userId="5261b2f2f3e51194" providerId="LiveId" clId="{833092D5-9927-4807-BE3E-672C10A7E002}" dt="2023-11-28T19:44:25.914" v="4564" actId="478"/>
          <ac:spMkLst>
            <pc:docMk/>
            <pc:sldMk cId="2483485070" sldId="470"/>
            <ac:spMk id="1061" creationId="{55E52085-9A2E-B841-5FCA-419A2A13B695}"/>
          </ac:spMkLst>
        </pc:spChg>
        <pc:spChg chg="add del mod">
          <ac:chgData name="Jonathan Mah" userId="5261b2f2f3e51194" providerId="LiveId" clId="{833092D5-9927-4807-BE3E-672C10A7E002}" dt="2023-11-28T19:44:25.914" v="4564" actId="478"/>
          <ac:spMkLst>
            <pc:docMk/>
            <pc:sldMk cId="2483485070" sldId="470"/>
            <ac:spMk id="1062" creationId="{EFCE1B96-8FF0-9D3B-2E16-CAEAA9B10197}"/>
          </ac:spMkLst>
        </pc:spChg>
        <pc:spChg chg="add del mod">
          <ac:chgData name="Jonathan Mah" userId="5261b2f2f3e51194" providerId="LiveId" clId="{833092D5-9927-4807-BE3E-672C10A7E002}" dt="2023-11-28T19:44:25.914" v="4564" actId="478"/>
          <ac:spMkLst>
            <pc:docMk/>
            <pc:sldMk cId="2483485070" sldId="470"/>
            <ac:spMk id="1063" creationId="{C9F034C7-1A76-C2D2-C9F5-63F163E70A9D}"/>
          </ac:spMkLst>
        </pc:spChg>
        <pc:spChg chg="add del mod">
          <ac:chgData name="Jonathan Mah" userId="5261b2f2f3e51194" providerId="LiveId" clId="{833092D5-9927-4807-BE3E-672C10A7E002}" dt="2023-11-28T19:44:25.914" v="4564" actId="478"/>
          <ac:spMkLst>
            <pc:docMk/>
            <pc:sldMk cId="2483485070" sldId="470"/>
            <ac:spMk id="1064" creationId="{5C33BD56-C48F-7277-8E1B-9ADB986543C2}"/>
          </ac:spMkLst>
        </pc:spChg>
        <pc:spChg chg="add del mod">
          <ac:chgData name="Jonathan Mah" userId="5261b2f2f3e51194" providerId="LiveId" clId="{833092D5-9927-4807-BE3E-672C10A7E002}" dt="2023-11-28T19:44:25.914" v="4564" actId="478"/>
          <ac:spMkLst>
            <pc:docMk/>
            <pc:sldMk cId="2483485070" sldId="470"/>
            <ac:spMk id="1065" creationId="{E3D45E0D-4214-46FC-DCD1-671766BA1690}"/>
          </ac:spMkLst>
        </pc:spChg>
        <pc:spChg chg="add del mod">
          <ac:chgData name="Jonathan Mah" userId="5261b2f2f3e51194" providerId="LiveId" clId="{833092D5-9927-4807-BE3E-672C10A7E002}" dt="2023-11-28T19:44:25.914" v="4564" actId="478"/>
          <ac:spMkLst>
            <pc:docMk/>
            <pc:sldMk cId="2483485070" sldId="470"/>
            <ac:spMk id="1066" creationId="{F74BDBC9-9754-B95D-CBE6-82E4E400DC85}"/>
          </ac:spMkLst>
        </pc:spChg>
        <pc:spChg chg="add del mod">
          <ac:chgData name="Jonathan Mah" userId="5261b2f2f3e51194" providerId="LiveId" clId="{833092D5-9927-4807-BE3E-672C10A7E002}" dt="2023-11-28T19:44:25.914" v="4564" actId="478"/>
          <ac:spMkLst>
            <pc:docMk/>
            <pc:sldMk cId="2483485070" sldId="470"/>
            <ac:spMk id="1067" creationId="{F494D0E2-FE3E-D3C3-E069-6257B24D30DE}"/>
          </ac:spMkLst>
        </pc:spChg>
        <pc:spChg chg="add del mod">
          <ac:chgData name="Jonathan Mah" userId="5261b2f2f3e51194" providerId="LiveId" clId="{833092D5-9927-4807-BE3E-672C10A7E002}" dt="2023-11-28T19:44:25.914" v="4564" actId="478"/>
          <ac:spMkLst>
            <pc:docMk/>
            <pc:sldMk cId="2483485070" sldId="470"/>
            <ac:spMk id="1068" creationId="{A6A8D642-F715-B747-4E6F-56F08B33B044}"/>
          </ac:spMkLst>
        </pc:spChg>
        <pc:spChg chg="add del mod">
          <ac:chgData name="Jonathan Mah" userId="5261b2f2f3e51194" providerId="LiveId" clId="{833092D5-9927-4807-BE3E-672C10A7E002}" dt="2023-11-28T19:44:25.914" v="4564" actId="478"/>
          <ac:spMkLst>
            <pc:docMk/>
            <pc:sldMk cId="2483485070" sldId="470"/>
            <ac:spMk id="1069" creationId="{52672033-A78E-CDA4-2283-B63EB50F43AA}"/>
          </ac:spMkLst>
        </pc:spChg>
        <pc:spChg chg="add del mod">
          <ac:chgData name="Jonathan Mah" userId="5261b2f2f3e51194" providerId="LiveId" clId="{833092D5-9927-4807-BE3E-672C10A7E002}" dt="2023-11-28T19:44:25.914" v="4564" actId="478"/>
          <ac:spMkLst>
            <pc:docMk/>
            <pc:sldMk cId="2483485070" sldId="470"/>
            <ac:spMk id="1070" creationId="{DFF0B88E-1454-B411-59AF-955F386CF3E0}"/>
          </ac:spMkLst>
        </pc:spChg>
        <pc:spChg chg="add del mod">
          <ac:chgData name="Jonathan Mah" userId="5261b2f2f3e51194" providerId="LiveId" clId="{833092D5-9927-4807-BE3E-672C10A7E002}" dt="2023-11-28T19:44:25.914" v="4564" actId="478"/>
          <ac:spMkLst>
            <pc:docMk/>
            <pc:sldMk cId="2483485070" sldId="470"/>
            <ac:spMk id="1071" creationId="{7C215184-970D-6C90-A408-16DC82FDDE89}"/>
          </ac:spMkLst>
        </pc:spChg>
        <pc:spChg chg="add del mod">
          <ac:chgData name="Jonathan Mah" userId="5261b2f2f3e51194" providerId="LiveId" clId="{833092D5-9927-4807-BE3E-672C10A7E002}" dt="2023-11-28T19:44:45.443" v="4568" actId="478"/>
          <ac:spMkLst>
            <pc:docMk/>
            <pc:sldMk cId="2483485070" sldId="470"/>
            <ac:spMk id="1072" creationId="{9647739D-6E0B-9F0F-935B-34CDFE2CE6AA}"/>
          </ac:spMkLst>
        </pc:spChg>
        <pc:spChg chg="add mod">
          <ac:chgData name="Jonathan Mah" userId="5261b2f2f3e51194" providerId="LiveId" clId="{833092D5-9927-4807-BE3E-672C10A7E002}" dt="2023-11-28T20:07:22.515" v="4674" actId="1036"/>
          <ac:spMkLst>
            <pc:docMk/>
            <pc:sldMk cId="2483485070" sldId="470"/>
            <ac:spMk id="1073" creationId="{58920FCA-EAA7-8778-EC8E-4A1BE6582B5D}"/>
          </ac:spMkLst>
        </pc:spChg>
        <pc:spChg chg="add mod">
          <ac:chgData name="Jonathan Mah" userId="5261b2f2f3e51194" providerId="LiveId" clId="{833092D5-9927-4807-BE3E-672C10A7E002}" dt="2023-11-28T20:07:22.515" v="4674" actId="1036"/>
          <ac:spMkLst>
            <pc:docMk/>
            <pc:sldMk cId="2483485070" sldId="470"/>
            <ac:spMk id="1074" creationId="{BC5548D8-A3C0-7219-7FD4-BE8A094D4050}"/>
          </ac:spMkLst>
        </pc:spChg>
        <pc:spChg chg="add mod">
          <ac:chgData name="Jonathan Mah" userId="5261b2f2f3e51194" providerId="LiveId" clId="{833092D5-9927-4807-BE3E-672C10A7E002}" dt="2023-11-28T20:07:22.515" v="4674" actId="1036"/>
          <ac:spMkLst>
            <pc:docMk/>
            <pc:sldMk cId="2483485070" sldId="470"/>
            <ac:spMk id="1075" creationId="{8E10BB87-33B4-4920-DCED-E5DA828C7248}"/>
          </ac:spMkLst>
        </pc:spChg>
        <pc:spChg chg="add mod">
          <ac:chgData name="Jonathan Mah" userId="5261b2f2f3e51194" providerId="LiveId" clId="{833092D5-9927-4807-BE3E-672C10A7E002}" dt="2023-11-28T20:07:22.515" v="4674" actId="1036"/>
          <ac:spMkLst>
            <pc:docMk/>
            <pc:sldMk cId="2483485070" sldId="470"/>
            <ac:spMk id="1076" creationId="{F7A9944F-7F5E-9FFE-5687-1BC180A19B25}"/>
          </ac:spMkLst>
        </pc:spChg>
        <pc:spChg chg="add mod">
          <ac:chgData name="Jonathan Mah" userId="5261b2f2f3e51194" providerId="LiveId" clId="{833092D5-9927-4807-BE3E-672C10A7E002}" dt="2023-11-28T20:07:22.515" v="4674" actId="1036"/>
          <ac:spMkLst>
            <pc:docMk/>
            <pc:sldMk cId="2483485070" sldId="470"/>
            <ac:spMk id="1077" creationId="{DFF6FB76-CD7B-DD69-1C07-96FA785A4DE6}"/>
          </ac:spMkLst>
        </pc:spChg>
        <pc:spChg chg="add mod">
          <ac:chgData name="Jonathan Mah" userId="5261b2f2f3e51194" providerId="LiveId" clId="{833092D5-9927-4807-BE3E-672C10A7E002}" dt="2023-11-28T20:07:22.515" v="4674" actId="1036"/>
          <ac:spMkLst>
            <pc:docMk/>
            <pc:sldMk cId="2483485070" sldId="470"/>
            <ac:spMk id="1078" creationId="{A2CB69EB-325B-5F47-1BFD-8765BEF6B08B}"/>
          </ac:spMkLst>
        </pc:spChg>
        <pc:spChg chg="add mod">
          <ac:chgData name="Jonathan Mah" userId="5261b2f2f3e51194" providerId="LiveId" clId="{833092D5-9927-4807-BE3E-672C10A7E002}" dt="2023-11-28T20:07:22.515" v="4674" actId="1036"/>
          <ac:spMkLst>
            <pc:docMk/>
            <pc:sldMk cId="2483485070" sldId="470"/>
            <ac:spMk id="1079" creationId="{9F651289-1261-317A-4696-A3E41C717BEC}"/>
          </ac:spMkLst>
        </pc:spChg>
        <pc:spChg chg="add mod">
          <ac:chgData name="Jonathan Mah" userId="5261b2f2f3e51194" providerId="LiveId" clId="{833092D5-9927-4807-BE3E-672C10A7E002}" dt="2023-11-28T20:07:22.515" v="4674" actId="1036"/>
          <ac:spMkLst>
            <pc:docMk/>
            <pc:sldMk cId="2483485070" sldId="470"/>
            <ac:spMk id="1080" creationId="{2723E325-D44F-A7D2-DB90-FC7F68B1FD44}"/>
          </ac:spMkLst>
        </pc:spChg>
        <pc:spChg chg="add mod">
          <ac:chgData name="Jonathan Mah" userId="5261b2f2f3e51194" providerId="LiveId" clId="{833092D5-9927-4807-BE3E-672C10A7E002}" dt="2023-11-28T20:07:22.515" v="4674" actId="1036"/>
          <ac:spMkLst>
            <pc:docMk/>
            <pc:sldMk cId="2483485070" sldId="470"/>
            <ac:spMk id="1081" creationId="{F3A36ECB-2F87-DA82-0308-C47E32A035A5}"/>
          </ac:spMkLst>
        </pc:spChg>
        <pc:spChg chg="add mod">
          <ac:chgData name="Jonathan Mah" userId="5261b2f2f3e51194" providerId="LiveId" clId="{833092D5-9927-4807-BE3E-672C10A7E002}" dt="2023-11-28T20:07:22.515" v="4674" actId="1036"/>
          <ac:spMkLst>
            <pc:docMk/>
            <pc:sldMk cId="2483485070" sldId="470"/>
            <ac:spMk id="1082" creationId="{6D576B4D-F387-6C49-A550-01201E545EBD}"/>
          </ac:spMkLst>
        </pc:spChg>
        <pc:spChg chg="add mod">
          <ac:chgData name="Jonathan Mah" userId="5261b2f2f3e51194" providerId="LiveId" clId="{833092D5-9927-4807-BE3E-672C10A7E002}" dt="2023-11-28T20:07:22.515" v="4674" actId="1036"/>
          <ac:spMkLst>
            <pc:docMk/>
            <pc:sldMk cId="2483485070" sldId="470"/>
            <ac:spMk id="1083" creationId="{8773CCDA-1D49-13D2-677F-EEE3ECD7DEFF}"/>
          </ac:spMkLst>
        </pc:spChg>
        <pc:spChg chg="add mod">
          <ac:chgData name="Jonathan Mah" userId="5261b2f2f3e51194" providerId="LiveId" clId="{833092D5-9927-4807-BE3E-672C10A7E002}" dt="2023-11-28T20:07:22.515" v="4674" actId="1036"/>
          <ac:spMkLst>
            <pc:docMk/>
            <pc:sldMk cId="2483485070" sldId="470"/>
            <ac:spMk id="1084" creationId="{AB0E63EE-4159-AD42-F99A-CF0C2B4E38EB}"/>
          </ac:spMkLst>
        </pc:spChg>
        <pc:spChg chg="add mod">
          <ac:chgData name="Jonathan Mah" userId="5261b2f2f3e51194" providerId="LiveId" clId="{833092D5-9927-4807-BE3E-672C10A7E002}" dt="2023-11-28T20:07:22.515" v="4674" actId="1036"/>
          <ac:spMkLst>
            <pc:docMk/>
            <pc:sldMk cId="2483485070" sldId="470"/>
            <ac:spMk id="1085" creationId="{2B5094F4-3E10-DD67-58A9-437F2BFADBF9}"/>
          </ac:spMkLst>
        </pc:spChg>
        <pc:spChg chg="add mod">
          <ac:chgData name="Jonathan Mah" userId="5261b2f2f3e51194" providerId="LiveId" clId="{833092D5-9927-4807-BE3E-672C10A7E002}" dt="2023-11-28T20:07:22.515" v="4674" actId="1036"/>
          <ac:spMkLst>
            <pc:docMk/>
            <pc:sldMk cId="2483485070" sldId="470"/>
            <ac:spMk id="1086" creationId="{144F1590-B373-705E-2600-E8F67FD33B66}"/>
          </ac:spMkLst>
        </pc:spChg>
        <pc:spChg chg="add mod">
          <ac:chgData name="Jonathan Mah" userId="5261b2f2f3e51194" providerId="LiveId" clId="{833092D5-9927-4807-BE3E-672C10A7E002}" dt="2023-11-28T20:07:22.515" v="4674" actId="1036"/>
          <ac:spMkLst>
            <pc:docMk/>
            <pc:sldMk cId="2483485070" sldId="470"/>
            <ac:spMk id="1087" creationId="{EA080601-98BC-1B83-2349-F0AB4861CA27}"/>
          </ac:spMkLst>
        </pc:spChg>
        <pc:spChg chg="add mod">
          <ac:chgData name="Jonathan Mah" userId="5261b2f2f3e51194" providerId="LiveId" clId="{833092D5-9927-4807-BE3E-672C10A7E002}" dt="2023-11-28T20:07:22.515" v="4674" actId="1036"/>
          <ac:spMkLst>
            <pc:docMk/>
            <pc:sldMk cId="2483485070" sldId="470"/>
            <ac:spMk id="1088" creationId="{EC217150-7DD3-719A-A6C1-659D4BEB9793}"/>
          </ac:spMkLst>
        </pc:spChg>
        <pc:spChg chg="add mod">
          <ac:chgData name="Jonathan Mah" userId="5261b2f2f3e51194" providerId="LiveId" clId="{833092D5-9927-4807-BE3E-672C10A7E002}" dt="2023-11-28T20:07:22.515" v="4674" actId="1036"/>
          <ac:spMkLst>
            <pc:docMk/>
            <pc:sldMk cId="2483485070" sldId="470"/>
            <ac:spMk id="1089" creationId="{03891BA7-6BF5-2F72-CDF1-59831B66EF86}"/>
          </ac:spMkLst>
        </pc:spChg>
        <pc:spChg chg="add mod">
          <ac:chgData name="Jonathan Mah" userId="5261b2f2f3e51194" providerId="LiveId" clId="{833092D5-9927-4807-BE3E-672C10A7E002}" dt="2023-11-28T20:07:22.515" v="4674" actId="1036"/>
          <ac:spMkLst>
            <pc:docMk/>
            <pc:sldMk cId="2483485070" sldId="470"/>
            <ac:spMk id="1090" creationId="{ACC90E27-941C-4049-A06D-8A85A6156E42}"/>
          </ac:spMkLst>
        </pc:spChg>
        <pc:spChg chg="add mod">
          <ac:chgData name="Jonathan Mah" userId="5261b2f2f3e51194" providerId="LiveId" clId="{833092D5-9927-4807-BE3E-672C10A7E002}" dt="2023-11-28T20:07:22.515" v="4674" actId="1036"/>
          <ac:spMkLst>
            <pc:docMk/>
            <pc:sldMk cId="2483485070" sldId="470"/>
            <ac:spMk id="1091" creationId="{39EB9E64-224A-7EFD-756B-6B5E52E2FB1A}"/>
          </ac:spMkLst>
        </pc:spChg>
        <pc:spChg chg="add mod">
          <ac:chgData name="Jonathan Mah" userId="5261b2f2f3e51194" providerId="LiveId" clId="{833092D5-9927-4807-BE3E-672C10A7E002}" dt="2023-11-28T20:07:22.515" v="4674" actId="1036"/>
          <ac:spMkLst>
            <pc:docMk/>
            <pc:sldMk cId="2483485070" sldId="470"/>
            <ac:spMk id="1092" creationId="{A3482451-1A74-4B1F-750E-BC1BF6F8E617}"/>
          </ac:spMkLst>
        </pc:spChg>
        <pc:spChg chg="add mod">
          <ac:chgData name="Jonathan Mah" userId="5261b2f2f3e51194" providerId="LiveId" clId="{833092D5-9927-4807-BE3E-672C10A7E002}" dt="2023-11-28T20:07:22.515" v="4674" actId="1036"/>
          <ac:spMkLst>
            <pc:docMk/>
            <pc:sldMk cId="2483485070" sldId="470"/>
            <ac:spMk id="1093" creationId="{398A84FB-36F7-A3E8-F352-87712CF1C2F8}"/>
          </ac:spMkLst>
        </pc:spChg>
        <pc:spChg chg="add mod">
          <ac:chgData name="Jonathan Mah" userId="5261b2f2f3e51194" providerId="LiveId" clId="{833092D5-9927-4807-BE3E-672C10A7E002}" dt="2023-11-28T20:07:22.515" v="4674" actId="1036"/>
          <ac:spMkLst>
            <pc:docMk/>
            <pc:sldMk cId="2483485070" sldId="470"/>
            <ac:spMk id="1094" creationId="{E28636B1-CEDC-0F33-7D37-9737E15FEAAF}"/>
          </ac:spMkLst>
        </pc:spChg>
        <pc:spChg chg="add del mod">
          <ac:chgData name="Jonathan Mah" userId="5261b2f2f3e51194" providerId="LiveId" clId="{833092D5-9927-4807-BE3E-672C10A7E002}" dt="2023-11-28T19:44:52.690" v="4569" actId="478"/>
          <ac:spMkLst>
            <pc:docMk/>
            <pc:sldMk cId="2483485070" sldId="470"/>
            <ac:spMk id="1095" creationId="{432ADFE6-446F-AD29-4304-59960024351B}"/>
          </ac:spMkLst>
        </pc:spChg>
        <pc:spChg chg="add del mod">
          <ac:chgData name="Jonathan Mah" userId="5261b2f2f3e51194" providerId="LiveId" clId="{833092D5-9927-4807-BE3E-672C10A7E002}" dt="2023-11-28T19:46:48.354" v="4598" actId="478"/>
          <ac:spMkLst>
            <pc:docMk/>
            <pc:sldMk cId="2483485070" sldId="470"/>
            <ac:spMk id="1096" creationId="{BD1603E8-015D-D775-C652-7CC8D4B3C339}"/>
          </ac:spMkLst>
        </pc:spChg>
        <pc:spChg chg="add mod">
          <ac:chgData name="Jonathan Mah" userId="5261b2f2f3e51194" providerId="LiveId" clId="{833092D5-9927-4807-BE3E-672C10A7E002}" dt="2023-11-28T20:07:22.515" v="4674" actId="1036"/>
          <ac:spMkLst>
            <pc:docMk/>
            <pc:sldMk cId="2483485070" sldId="470"/>
            <ac:spMk id="1097" creationId="{ED902458-5855-927B-C995-448945196D43}"/>
          </ac:spMkLst>
        </pc:spChg>
        <pc:spChg chg="add mod">
          <ac:chgData name="Jonathan Mah" userId="5261b2f2f3e51194" providerId="LiveId" clId="{833092D5-9927-4807-BE3E-672C10A7E002}" dt="2023-11-28T20:07:22.515" v="4674" actId="1036"/>
          <ac:spMkLst>
            <pc:docMk/>
            <pc:sldMk cId="2483485070" sldId="470"/>
            <ac:spMk id="1098" creationId="{58AF6D8D-024F-1A4C-093A-532A41BDBA77}"/>
          </ac:spMkLst>
        </pc:spChg>
        <pc:spChg chg="add mod">
          <ac:chgData name="Jonathan Mah" userId="5261b2f2f3e51194" providerId="LiveId" clId="{833092D5-9927-4807-BE3E-672C10A7E002}" dt="2023-11-28T20:07:22.515" v="4674" actId="1036"/>
          <ac:spMkLst>
            <pc:docMk/>
            <pc:sldMk cId="2483485070" sldId="470"/>
            <ac:spMk id="1099" creationId="{AC0A6D6E-DB05-6E0C-EC3F-729D31A65853}"/>
          </ac:spMkLst>
        </pc:spChg>
        <pc:spChg chg="add mod">
          <ac:chgData name="Jonathan Mah" userId="5261b2f2f3e51194" providerId="LiveId" clId="{833092D5-9927-4807-BE3E-672C10A7E002}" dt="2023-11-28T20:07:22.515" v="4674" actId="1036"/>
          <ac:spMkLst>
            <pc:docMk/>
            <pc:sldMk cId="2483485070" sldId="470"/>
            <ac:spMk id="1100" creationId="{375490D2-E31C-0C12-981E-8ED33D1D2E4F}"/>
          </ac:spMkLst>
        </pc:spChg>
        <pc:spChg chg="add mod">
          <ac:chgData name="Jonathan Mah" userId="5261b2f2f3e51194" providerId="LiveId" clId="{833092D5-9927-4807-BE3E-672C10A7E002}" dt="2023-11-28T20:07:22.515" v="4674" actId="1036"/>
          <ac:spMkLst>
            <pc:docMk/>
            <pc:sldMk cId="2483485070" sldId="470"/>
            <ac:spMk id="1101" creationId="{3CE93341-46DD-C6D2-87CF-23EA5CEF452D}"/>
          </ac:spMkLst>
        </pc:spChg>
        <pc:spChg chg="add mod">
          <ac:chgData name="Jonathan Mah" userId="5261b2f2f3e51194" providerId="LiveId" clId="{833092D5-9927-4807-BE3E-672C10A7E002}" dt="2023-11-28T20:07:22.515" v="4674" actId="1036"/>
          <ac:spMkLst>
            <pc:docMk/>
            <pc:sldMk cId="2483485070" sldId="470"/>
            <ac:spMk id="1102" creationId="{51A9FA63-F7B4-F3B5-6F01-650F72524C2C}"/>
          </ac:spMkLst>
        </pc:spChg>
        <pc:spChg chg="add mod">
          <ac:chgData name="Jonathan Mah" userId="5261b2f2f3e51194" providerId="LiveId" clId="{833092D5-9927-4807-BE3E-672C10A7E002}" dt="2023-11-28T20:07:22.515" v="4674" actId="1036"/>
          <ac:spMkLst>
            <pc:docMk/>
            <pc:sldMk cId="2483485070" sldId="470"/>
            <ac:spMk id="1103" creationId="{6A9E2855-46E0-358B-3E82-792F7275A4D7}"/>
          </ac:spMkLst>
        </pc:spChg>
        <pc:spChg chg="add mod">
          <ac:chgData name="Jonathan Mah" userId="5261b2f2f3e51194" providerId="LiveId" clId="{833092D5-9927-4807-BE3E-672C10A7E002}" dt="2023-11-28T20:07:22.515" v="4674" actId="1036"/>
          <ac:spMkLst>
            <pc:docMk/>
            <pc:sldMk cId="2483485070" sldId="470"/>
            <ac:spMk id="1104" creationId="{395A2AC9-54DB-8363-9165-37E67D7E59F1}"/>
          </ac:spMkLst>
        </pc:spChg>
        <pc:spChg chg="add mod">
          <ac:chgData name="Jonathan Mah" userId="5261b2f2f3e51194" providerId="LiveId" clId="{833092D5-9927-4807-BE3E-672C10A7E002}" dt="2023-11-28T20:07:22.515" v="4674" actId="1036"/>
          <ac:spMkLst>
            <pc:docMk/>
            <pc:sldMk cId="2483485070" sldId="470"/>
            <ac:spMk id="1105" creationId="{5395318C-90FF-C971-C1A8-D8647E59477C}"/>
          </ac:spMkLst>
        </pc:spChg>
        <pc:spChg chg="add mod">
          <ac:chgData name="Jonathan Mah" userId="5261b2f2f3e51194" providerId="LiveId" clId="{833092D5-9927-4807-BE3E-672C10A7E002}" dt="2023-11-28T20:07:22.515" v="4674" actId="1036"/>
          <ac:spMkLst>
            <pc:docMk/>
            <pc:sldMk cId="2483485070" sldId="470"/>
            <ac:spMk id="1106" creationId="{4A54C16E-CEFA-900B-9ABE-141FFBD4AFA3}"/>
          </ac:spMkLst>
        </pc:spChg>
        <pc:spChg chg="add mod">
          <ac:chgData name="Jonathan Mah" userId="5261b2f2f3e51194" providerId="LiveId" clId="{833092D5-9927-4807-BE3E-672C10A7E002}" dt="2023-11-28T20:07:22.515" v="4674" actId="1036"/>
          <ac:spMkLst>
            <pc:docMk/>
            <pc:sldMk cId="2483485070" sldId="470"/>
            <ac:spMk id="1107" creationId="{C283FBC8-4BA4-C9CC-5C37-BC253DE7C902}"/>
          </ac:spMkLst>
        </pc:spChg>
        <pc:spChg chg="add mod">
          <ac:chgData name="Jonathan Mah" userId="5261b2f2f3e51194" providerId="LiveId" clId="{833092D5-9927-4807-BE3E-672C10A7E002}" dt="2023-11-28T20:07:22.515" v="4674" actId="1036"/>
          <ac:spMkLst>
            <pc:docMk/>
            <pc:sldMk cId="2483485070" sldId="470"/>
            <ac:spMk id="1108" creationId="{DA6A4847-AA2F-FAAD-D075-58414760B20D}"/>
          </ac:spMkLst>
        </pc:spChg>
        <pc:spChg chg="add mod">
          <ac:chgData name="Jonathan Mah" userId="5261b2f2f3e51194" providerId="LiveId" clId="{833092D5-9927-4807-BE3E-672C10A7E002}" dt="2023-11-28T20:07:22.515" v="4674" actId="1036"/>
          <ac:spMkLst>
            <pc:docMk/>
            <pc:sldMk cId="2483485070" sldId="470"/>
            <ac:spMk id="1109" creationId="{82264D92-60BF-EF36-EF88-F8C4921C30CE}"/>
          </ac:spMkLst>
        </pc:spChg>
        <pc:spChg chg="add mod">
          <ac:chgData name="Jonathan Mah" userId="5261b2f2f3e51194" providerId="LiveId" clId="{833092D5-9927-4807-BE3E-672C10A7E002}" dt="2023-11-28T20:07:22.515" v="4674" actId="1036"/>
          <ac:spMkLst>
            <pc:docMk/>
            <pc:sldMk cId="2483485070" sldId="470"/>
            <ac:spMk id="1110" creationId="{DCB7CCD0-D651-DA00-C6C0-098FC1DC8EDD}"/>
          </ac:spMkLst>
        </pc:spChg>
        <pc:spChg chg="add mod">
          <ac:chgData name="Jonathan Mah" userId="5261b2f2f3e51194" providerId="LiveId" clId="{833092D5-9927-4807-BE3E-672C10A7E002}" dt="2023-11-28T20:07:22.515" v="4674" actId="1036"/>
          <ac:spMkLst>
            <pc:docMk/>
            <pc:sldMk cId="2483485070" sldId="470"/>
            <ac:spMk id="1111" creationId="{90A0637C-36B5-8401-0338-3511C74A32F4}"/>
          </ac:spMkLst>
        </pc:spChg>
        <pc:spChg chg="add mod">
          <ac:chgData name="Jonathan Mah" userId="5261b2f2f3e51194" providerId="LiveId" clId="{833092D5-9927-4807-BE3E-672C10A7E002}" dt="2023-11-28T20:07:22.515" v="4674" actId="1036"/>
          <ac:spMkLst>
            <pc:docMk/>
            <pc:sldMk cId="2483485070" sldId="470"/>
            <ac:spMk id="1112" creationId="{DD865A2D-8168-1B8E-C2E8-1A3388E60EA7}"/>
          </ac:spMkLst>
        </pc:spChg>
        <pc:spChg chg="add mod">
          <ac:chgData name="Jonathan Mah" userId="5261b2f2f3e51194" providerId="LiveId" clId="{833092D5-9927-4807-BE3E-672C10A7E002}" dt="2023-11-28T20:07:22.515" v="4674" actId="1036"/>
          <ac:spMkLst>
            <pc:docMk/>
            <pc:sldMk cId="2483485070" sldId="470"/>
            <ac:spMk id="1113" creationId="{855D79CE-7857-D529-A766-08AC00D089F6}"/>
          </ac:spMkLst>
        </pc:spChg>
        <pc:spChg chg="add mod">
          <ac:chgData name="Jonathan Mah" userId="5261b2f2f3e51194" providerId="LiveId" clId="{833092D5-9927-4807-BE3E-672C10A7E002}" dt="2023-11-28T20:07:22.515" v="4674" actId="1036"/>
          <ac:spMkLst>
            <pc:docMk/>
            <pc:sldMk cId="2483485070" sldId="470"/>
            <ac:spMk id="1114" creationId="{15D6C84C-5D49-8EDD-3E97-D780576ADC71}"/>
          </ac:spMkLst>
        </pc:spChg>
        <pc:spChg chg="add del mod">
          <ac:chgData name="Jonathan Mah" userId="5261b2f2f3e51194" providerId="LiveId" clId="{833092D5-9927-4807-BE3E-672C10A7E002}" dt="2023-11-28T19:46:42.639" v="4595" actId="478"/>
          <ac:spMkLst>
            <pc:docMk/>
            <pc:sldMk cId="2483485070" sldId="470"/>
            <ac:spMk id="1115" creationId="{20D6092C-A8D0-BCBF-919F-DCBF0ABF8618}"/>
          </ac:spMkLst>
        </pc:spChg>
        <pc:spChg chg="add mod">
          <ac:chgData name="Jonathan Mah" userId="5261b2f2f3e51194" providerId="LiveId" clId="{833092D5-9927-4807-BE3E-672C10A7E002}" dt="2023-11-28T20:02:53.480" v="4619" actId="1076"/>
          <ac:spMkLst>
            <pc:docMk/>
            <pc:sldMk cId="2483485070" sldId="470"/>
            <ac:spMk id="1117" creationId="{3A67784F-B383-1E56-F0F8-5E5E4FD06A4D}"/>
          </ac:spMkLst>
        </pc:spChg>
        <pc:spChg chg="add mod">
          <ac:chgData name="Jonathan Mah" userId="5261b2f2f3e51194" providerId="LiveId" clId="{833092D5-9927-4807-BE3E-672C10A7E002}" dt="2023-11-28T20:02:53.480" v="4619" actId="1076"/>
          <ac:spMkLst>
            <pc:docMk/>
            <pc:sldMk cId="2483485070" sldId="470"/>
            <ac:spMk id="1118" creationId="{667AA747-C6CF-F54F-5844-F3E73AAD0E52}"/>
          </ac:spMkLst>
        </pc:spChg>
        <pc:spChg chg="add mod">
          <ac:chgData name="Jonathan Mah" userId="5261b2f2f3e51194" providerId="LiveId" clId="{833092D5-9927-4807-BE3E-672C10A7E002}" dt="2023-11-28T20:07:22.515" v="4674" actId="1036"/>
          <ac:spMkLst>
            <pc:docMk/>
            <pc:sldMk cId="2483485070" sldId="470"/>
            <ac:spMk id="1123" creationId="{BAE95D36-E49C-2864-111E-6B2DC5505FE8}"/>
          </ac:spMkLst>
        </pc:spChg>
        <pc:picChg chg="add del mod">
          <ac:chgData name="Jonathan Mah" userId="5261b2f2f3e51194" providerId="LiveId" clId="{833092D5-9927-4807-BE3E-672C10A7E002}" dt="2023-11-28T19:39:11.877" v="4509" actId="478"/>
          <ac:picMkLst>
            <pc:docMk/>
            <pc:sldMk cId="2483485070" sldId="470"/>
            <ac:picMk id="2" creationId="{AE15DDFB-3C56-BD69-F547-5547605ED25F}"/>
          </ac:picMkLst>
        </pc:picChg>
        <pc:picChg chg="del mod modCrop">
          <ac:chgData name="Jonathan Mah" userId="5261b2f2f3e51194" providerId="LiveId" clId="{833092D5-9927-4807-BE3E-672C10A7E002}" dt="2023-11-28T19:41:49.669" v="4534" actId="478"/>
          <ac:picMkLst>
            <pc:docMk/>
            <pc:sldMk cId="2483485070" sldId="470"/>
            <ac:picMk id="4" creationId="{163FF6E6-7E4A-3711-0ABA-8B2CB15FEFA5}"/>
          </ac:picMkLst>
        </pc:picChg>
        <pc:picChg chg="add del mod modCrop">
          <ac:chgData name="Jonathan Mah" userId="5261b2f2f3e51194" providerId="LiveId" clId="{833092D5-9927-4807-BE3E-672C10A7E002}" dt="2023-11-28T19:41:49.669" v="4534" actId="478"/>
          <ac:picMkLst>
            <pc:docMk/>
            <pc:sldMk cId="2483485070" sldId="470"/>
            <ac:picMk id="37" creationId="{9E837CD9-8DC2-916F-8D9F-8CDFE2EBF052}"/>
          </ac:picMkLst>
        </pc:picChg>
        <pc:picChg chg="add del mod modCrop">
          <ac:chgData name="Jonathan Mah" userId="5261b2f2f3e51194" providerId="LiveId" clId="{833092D5-9927-4807-BE3E-672C10A7E002}" dt="2023-11-28T19:41:49.669" v="4534" actId="478"/>
          <ac:picMkLst>
            <pc:docMk/>
            <pc:sldMk cId="2483485070" sldId="470"/>
            <ac:picMk id="38" creationId="{9A070692-F5F8-C661-00A8-9F2D88D30B36}"/>
          </ac:picMkLst>
        </pc:picChg>
        <pc:picChg chg="add del mod modCrop">
          <ac:chgData name="Jonathan Mah" userId="5261b2f2f3e51194" providerId="LiveId" clId="{833092D5-9927-4807-BE3E-672C10A7E002}" dt="2023-11-28T19:41:49.669" v="4534" actId="478"/>
          <ac:picMkLst>
            <pc:docMk/>
            <pc:sldMk cId="2483485070" sldId="470"/>
            <ac:picMk id="39" creationId="{E332D01F-C0D1-A132-3F32-3184347AA82F}"/>
          </ac:picMkLst>
        </pc:picChg>
        <pc:picChg chg="del mod">
          <ac:chgData name="Jonathan Mah" userId="5261b2f2f3e51194" providerId="LiveId" clId="{833092D5-9927-4807-BE3E-672C10A7E002}" dt="2023-11-28T20:02:44.384" v="4618" actId="478"/>
          <ac:picMkLst>
            <pc:docMk/>
            <pc:sldMk cId="2483485070" sldId="470"/>
            <ac:picMk id="1026" creationId="{DD4C4A52-4B95-A37E-A72D-AF46256D6BE0}"/>
          </ac:picMkLst>
        </pc:picChg>
        <pc:picChg chg="del">
          <ac:chgData name="Jonathan Mah" userId="5261b2f2f3e51194" providerId="LiveId" clId="{833092D5-9927-4807-BE3E-672C10A7E002}" dt="2023-11-28T19:06:57.641" v="4495" actId="478"/>
          <ac:picMkLst>
            <pc:docMk/>
            <pc:sldMk cId="2483485070" sldId="470"/>
            <ac:picMk id="1028" creationId="{E013B1B8-B811-9201-9FF7-402541BF0B6D}"/>
          </ac:picMkLst>
        </pc:picChg>
        <pc:picChg chg="del">
          <ac:chgData name="Jonathan Mah" userId="5261b2f2f3e51194" providerId="LiveId" clId="{833092D5-9927-4807-BE3E-672C10A7E002}" dt="2023-11-28T19:06:57.641" v="4495" actId="478"/>
          <ac:picMkLst>
            <pc:docMk/>
            <pc:sldMk cId="2483485070" sldId="470"/>
            <ac:picMk id="1030" creationId="{155C48D7-22DA-D3B2-F104-5F76724C1860}"/>
          </ac:picMkLst>
        </pc:picChg>
        <pc:picChg chg="add mod">
          <ac:chgData name="Jonathan Mah" userId="5261b2f2f3e51194" providerId="LiveId" clId="{833092D5-9927-4807-BE3E-672C10A7E002}" dt="2023-11-28T20:07:22.515" v="4674" actId="1036"/>
          <ac:picMkLst>
            <pc:docMk/>
            <pc:sldMk cId="2483485070" sldId="470"/>
            <ac:picMk id="1125" creationId="{379AB3F1-AF8A-40D0-2D3A-4C6B033EC13A}"/>
          </ac:picMkLst>
        </pc:picChg>
        <pc:inkChg chg="add del">
          <ac:chgData name="Jonathan Mah" userId="5261b2f2f3e51194" providerId="LiveId" clId="{833092D5-9927-4807-BE3E-672C10A7E002}" dt="2023-11-28T20:03:05.601" v="4621" actId="9405"/>
          <ac:inkMkLst>
            <pc:docMk/>
            <pc:sldMk cId="2483485070" sldId="470"/>
            <ac:inkMk id="1119" creationId="{59597772-DF16-FF9B-DD03-545D51879B50}"/>
          </ac:inkMkLst>
        </pc:inkChg>
        <pc:inkChg chg="add del">
          <ac:chgData name="Jonathan Mah" userId="5261b2f2f3e51194" providerId="LiveId" clId="{833092D5-9927-4807-BE3E-672C10A7E002}" dt="2023-11-28T20:03:11.430" v="4623" actId="9405"/>
          <ac:inkMkLst>
            <pc:docMk/>
            <pc:sldMk cId="2483485070" sldId="470"/>
            <ac:inkMk id="1120" creationId="{C7D1B99B-1C4F-8494-3212-7146C8F01CD0}"/>
          </ac:inkMkLst>
        </pc:inkChg>
        <pc:inkChg chg="add mod">
          <ac:chgData name="Jonathan Mah" userId="5261b2f2f3e51194" providerId="LiveId" clId="{833092D5-9927-4807-BE3E-672C10A7E002}" dt="2023-11-28T20:07:03.797" v="4662" actId="1076"/>
          <ac:inkMkLst>
            <pc:docMk/>
            <pc:sldMk cId="2483485070" sldId="470"/>
            <ac:inkMk id="1121" creationId="{8CE87112-ED93-B28C-0A25-13AC0E872733}"/>
          </ac:inkMkLst>
        </pc:inkChg>
        <pc:inkChg chg="add mod">
          <ac:chgData name="Jonathan Mah" userId="5261b2f2f3e51194" providerId="LiveId" clId="{833092D5-9927-4807-BE3E-672C10A7E002}" dt="2023-11-28T20:07:06.606" v="4663" actId="1076"/>
          <ac:inkMkLst>
            <pc:docMk/>
            <pc:sldMk cId="2483485070" sldId="470"/>
            <ac:inkMk id="1122" creationId="{1C974CED-DA5C-F6D4-7128-5776228AEE27}"/>
          </ac:inkMkLst>
        </pc:inkChg>
        <pc:cxnChg chg="mod">
          <ac:chgData name="Jonathan Mah" userId="5261b2f2f3e51194" providerId="LiveId" clId="{833092D5-9927-4807-BE3E-672C10A7E002}" dt="2023-11-28T20:07:22.515" v="4674" actId="1036"/>
          <ac:cxnSpMkLst>
            <pc:docMk/>
            <pc:sldMk cId="2483485070" sldId="470"/>
            <ac:cxnSpMk id="30" creationId="{B0FB314C-2DCF-D9E6-0373-00EFAAB40915}"/>
          </ac:cxnSpMkLst>
        </pc:cxnChg>
        <pc:cxnChg chg="add mod">
          <ac:chgData name="Jonathan Mah" userId="5261b2f2f3e51194" providerId="LiveId" clId="{833092D5-9927-4807-BE3E-672C10A7E002}" dt="2023-11-28T20:02:53.480" v="4619" actId="1076"/>
          <ac:cxnSpMkLst>
            <pc:docMk/>
            <pc:sldMk cId="2483485070" sldId="470"/>
            <ac:cxnSpMk id="1116" creationId="{B5F1F77F-7E9E-892C-AD36-7599188FA86F}"/>
          </ac:cxnSpMkLst>
        </pc:cxnChg>
      </pc:sldChg>
      <pc:sldChg chg="addSp delSp modSp add mod">
        <pc:chgData name="Jonathan Mah" userId="5261b2f2f3e51194" providerId="LiveId" clId="{833092D5-9927-4807-BE3E-672C10A7E002}" dt="2023-12-07T19:21:09.069" v="4736" actId="20577"/>
        <pc:sldMkLst>
          <pc:docMk/>
          <pc:sldMk cId="1287424033" sldId="471"/>
        </pc:sldMkLst>
        <pc:spChg chg="add mod">
          <ac:chgData name="Jonathan Mah" userId="5261b2f2f3e51194" providerId="LiveId" clId="{833092D5-9927-4807-BE3E-672C10A7E002}" dt="2023-12-07T19:19:11.848" v="4696" actId="122"/>
          <ac:spMkLst>
            <pc:docMk/>
            <pc:sldMk cId="1287424033" sldId="471"/>
            <ac:spMk id="4" creationId="{F0923197-846F-14E2-169F-9A677F9A8ECF}"/>
          </ac:spMkLst>
        </pc:spChg>
        <pc:spChg chg="add mod">
          <ac:chgData name="Jonathan Mah" userId="5261b2f2f3e51194" providerId="LiveId" clId="{833092D5-9927-4807-BE3E-672C10A7E002}" dt="2023-12-07T19:20:39.980" v="4721" actId="14100"/>
          <ac:spMkLst>
            <pc:docMk/>
            <pc:sldMk cId="1287424033" sldId="471"/>
            <ac:spMk id="5" creationId="{93B3ED95-A49F-CACA-DC6B-8C16728EAEE5}"/>
          </ac:spMkLst>
        </pc:spChg>
        <pc:spChg chg="add mod">
          <ac:chgData name="Jonathan Mah" userId="5261b2f2f3e51194" providerId="LiveId" clId="{833092D5-9927-4807-BE3E-672C10A7E002}" dt="2023-12-07T19:20:37.093" v="4720" actId="1076"/>
          <ac:spMkLst>
            <pc:docMk/>
            <pc:sldMk cId="1287424033" sldId="471"/>
            <ac:spMk id="6" creationId="{83FC9DCA-6008-F928-88D7-090EA288C1F5}"/>
          </ac:spMkLst>
        </pc:spChg>
        <pc:spChg chg="mod">
          <ac:chgData name="Jonathan Mah" userId="5261b2f2f3e51194" providerId="LiveId" clId="{833092D5-9927-4807-BE3E-672C10A7E002}" dt="2023-12-07T19:19:58.788" v="4711" actId="1076"/>
          <ac:spMkLst>
            <pc:docMk/>
            <pc:sldMk cId="1287424033" sldId="471"/>
            <ac:spMk id="7" creationId="{B6235EB4-907D-C568-39F9-75AD0BAD7A4A}"/>
          </ac:spMkLst>
        </pc:spChg>
        <pc:spChg chg="del">
          <ac:chgData name="Jonathan Mah" userId="5261b2f2f3e51194" providerId="LiveId" clId="{833092D5-9927-4807-BE3E-672C10A7E002}" dt="2023-12-07T19:19:45.757" v="4705" actId="478"/>
          <ac:spMkLst>
            <pc:docMk/>
            <pc:sldMk cId="1287424033" sldId="471"/>
            <ac:spMk id="8" creationId="{F7E9F5D5-0FD7-2444-05D8-7152251DAE1A}"/>
          </ac:spMkLst>
        </pc:spChg>
        <pc:spChg chg="del">
          <ac:chgData name="Jonathan Mah" userId="5261b2f2f3e51194" providerId="LiveId" clId="{833092D5-9927-4807-BE3E-672C10A7E002}" dt="2023-12-07T19:19:46.734" v="4706" actId="478"/>
          <ac:spMkLst>
            <pc:docMk/>
            <pc:sldMk cId="1287424033" sldId="471"/>
            <ac:spMk id="9" creationId="{5084A754-EE8F-48E4-C25E-94F77EEC0CED}"/>
          </ac:spMkLst>
        </pc:spChg>
        <pc:spChg chg="mod">
          <ac:chgData name="Jonathan Mah" userId="5261b2f2f3e51194" providerId="LiveId" clId="{833092D5-9927-4807-BE3E-672C10A7E002}" dt="2023-12-07T19:19:58.788" v="4711" actId="1076"/>
          <ac:spMkLst>
            <pc:docMk/>
            <pc:sldMk cId="1287424033" sldId="471"/>
            <ac:spMk id="10" creationId="{D82BFC3A-E37B-84F8-2492-DD15E99BA42C}"/>
          </ac:spMkLst>
        </pc:spChg>
        <pc:spChg chg="del">
          <ac:chgData name="Jonathan Mah" userId="5261b2f2f3e51194" providerId="LiveId" clId="{833092D5-9927-4807-BE3E-672C10A7E002}" dt="2023-12-07T19:19:35.030" v="4700" actId="478"/>
          <ac:spMkLst>
            <pc:docMk/>
            <pc:sldMk cId="1287424033" sldId="471"/>
            <ac:spMk id="11" creationId="{C5FABD24-2D20-6D88-D0A1-9C99AC72C24E}"/>
          </ac:spMkLst>
        </pc:spChg>
        <pc:spChg chg="del">
          <ac:chgData name="Jonathan Mah" userId="5261b2f2f3e51194" providerId="LiveId" clId="{833092D5-9927-4807-BE3E-672C10A7E002}" dt="2023-12-07T19:19:47.693" v="4707" actId="478"/>
          <ac:spMkLst>
            <pc:docMk/>
            <pc:sldMk cId="1287424033" sldId="471"/>
            <ac:spMk id="12" creationId="{34075B35-B0C8-F40D-4BC8-6D569A5E776A}"/>
          </ac:spMkLst>
        </pc:spChg>
        <pc:spChg chg="add mod">
          <ac:chgData name="Jonathan Mah" userId="5261b2f2f3e51194" providerId="LiveId" clId="{833092D5-9927-4807-BE3E-672C10A7E002}" dt="2023-12-07T19:21:09.069" v="4736" actId="20577"/>
          <ac:spMkLst>
            <pc:docMk/>
            <pc:sldMk cId="1287424033" sldId="471"/>
            <ac:spMk id="13" creationId="{D7C028C5-C948-B6D3-9D30-F063EFD5E32B}"/>
          </ac:spMkLst>
        </pc:spChg>
        <pc:spChg chg="mod">
          <ac:chgData name="Jonathan Mah" userId="5261b2f2f3e51194" providerId="LiveId" clId="{833092D5-9927-4807-BE3E-672C10A7E002}" dt="2023-12-07T19:20:13.229" v="4713" actId="14100"/>
          <ac:spMkLst>
            <pc:docMk/>
            <pc:sldMk cId="1287424033" sldId="471"/>
            <ac:spMk id="40" creationId="{C78A8C27-D300-49F9-3E74-76BC4B16D2BB}"/>
          </ac:spMkLst>
        </pc:spChg>
        <pc:spChg chg="mod">
          <ac:chgData name="Jonathan Mah" userId="5261b2f2f3e51194" providerId="LiveId" clId="{833092D5-9927-4807-BE3E-672C10A7E002}" dt="2023-12-07T19:19:54.670" v="4710" actId="1076"/>
          <ac:spMkLst>
            <pc:docMk/>
            <pc:sldMk cId="1287424033" sldId="471"/>
            <ac:spMk id="41" creationId="{1C4DB7E7-B1B6-A1B6-6DF9-AFDD0F38C903}"/>
          </ac:spMkLst>
        </pc:spChg>
        <pc:spChg chg="mod">
          <ac:chgData name="Jonathan Mah" userId="5261b2f2f3e51194" providerId="LiveId" clId="{833092D5-9927-4807-BE3E-672C10A7E002}" dt="2023-12-07T19:19:54.670" v="4710" actId="1076"/>
          <ac:spMkLst>
            <pc:docMk/>
            <pc:sldMk cId="1287424033" sldId="471"/>
            <ac:spMk id="42" creationId="{A8DCC46E-4549-81E5-BB88-80F2231C18DB}"/>
          </ac:spMkLst>
        </pc:spChg>
        <pc:spChg chg="mod">
          <ac:chgData name="Jonathan Mah" userId="5261b2f2f3e51194" providerId="LiveId" clId="{833092D5-9927-4807-BE3E-672C10A7E002}" dt="2023-12-07T19:19:54.670" v="4710" actId="1076"/>
          <ac:spMkLst>
            <pc:docMk/>
            <pc:sldMk cId="1287424033" sldId="471"/>
            <ac:spMk id="43" creationId="{BD6F0D26-EC8F-EA68-0F94-00BE8DAE02EE}"/>
          </ac:spMkLst>
        </pc:spChg>
        <pc:spChg chg="mod">
          <ac:chgData name="Jonathan Mah" userId="5261b2f2f3e51194" providerId="LiveId" clId="{833092D5-9927-4807-BE3E-672C10A7E002}" dt="2023-12-07T19:19:54.670" v="4710" actId="1076"/>
          <ac:spMkLst>
            <pc:docMk/>
            <pc:sldMk cId="1287424033" sldId="471"/>
            <ac:spMk id="47" creationId="{432CB0BF-AA66-4ACB-3A6E-D7846E1F74E8}"/>
          </ac:spMkLst>
        </pc:spChg>
        <pc:spChg chg="mod">
          <ac:chgData name="Jonathan Mah" userId="5261b2f2f3e51194" providerId="LiveId" clId="{833092D5-9927-4807-BE3E-672C10A7E002}" dt="2023-12-07T19:19:54.670" v="4710" actId="1076"/>
          <ac:spMkLst>
            <pc:docMk/>
            <pc:sldMk cId="1287424033" sldId="471"/>
            <ac:spMk id="48" creationId="{203535C5-8B49-9F5F-3BE9-E5E7804352FE}"/>
          </ac:spMkLst>
        </pc:spChg>
        <pc:spChg chg="mod">
          <ac:chgData name="Jonathan Mah" userId="5261b2f2f3e51194" providerId="LiveId" clId="{833092D5-9927-4807-BE3E-672C10A7E002}" dt="2023-12-07T19:19:54.670" v="4710" actId="1076"/>
          <ac:spMkLst>
            <pc:docMk/>
            <pc:sldMk cId="1287424033" sldId="471"/>
            <ac:spMk id="49" creationId="{BE4F2E18-FC85-7454-DCAF-DF54A3AF3DCE}"/>
          </ac:spMkLst>
        </pc:spChg>
        <pc:spChg chg="mod">
          <ac:chgData name="Jonathan Mah" userId="5261b2f2f3e51194" providerId="LiveId" clId="{833092D5-9927-4807-BE3E-672C10A7E002}" dt="2023-12-07T19:19:54.670" v="4710" actId="1076"/>
          <ac:spMkLst>
            <pc:docMk/>
            <pc:sldMk cId="1287424033" sldId="471"/>
            <ac:spMk id="50" creationId="{619263D8-5B3D-27EE-A13C-95D01AEBEBBF}"/>
          </ac:spMkLst>
        </pc:spChg>
        <pc:spChg chg="mod">
          <ac:chgData name="Jonathan Mah" userId="5261b2f2f3e51194" providerId="LiveId" clId="{833092D5-9927-4807-BE3E-672C10A7E002}" dt="2023-12-07T19:20:15.332" v="4714" actId="14100"/>
          <ac:spMkLst>
            <pc:docMk/>
            <pc:sldMk cId="1287424033" sldId="471"/>
            <ac:spMk id="51" creationId="{87F18EBC-162F-85B4-1DAD-BA25EA0F0998}"/>
          </ac:spMkLst>
        </pc:spChg>
        <pc:spChg chg="mod">
          <ac:chgData name="Jonathan Mah" userId="5261b2f2f3e51194" providerId="LiveId" clId="{833092D5-9927-4807-BE3E-672C10A7E002}" dt="2023-12-07T19:19:54.670" v="4710" actId="1076"/>
          <ac:spMkLst>
            <pc:docMk/>
            <pc:sldMk cId="1287424033" sldId="471"/>
            <ac:spMk id="52" creationId="{F6F2568B-622C-AE2A-08E2-776EEE540FE7}"/>
          </ac:spMkLst>
        </pc:spChg>
        <pc:spChg chg="mod">
          <ac:chgData name="Jonathan Mah" userId="5261b2f2f3e51194" providerId="LiveId" clId="{833092D5-9927-4807-BE3E-672C10A7E002}" dt="2023-12-07T19:19:54.670" v="4710" actId="1076"/>
          <ac:spMkLst>
            <pc:docMk/>
            <pc:sldMk cId="1287424033" sldId="471"/>
            <ac:spMk id="53" creationId="{A84280DA-F79A-0430-2B4B-DAEE2488DF3C}"/>
          </ac:spMkLst>
        </pc:spChg>
        <pc:spChg chg="mod">
          <ac:chgData name="Jonathan Mah" userId="5261b2f2f3e51194" providerId="LiveId" clId="{833092D5-9927-4807-BE3E-672C10A7E002}" dt="2023-12-07T19:20:18.878" v="4715" actId="14100"/>
          <ac:spMkLst>
            <pc:docMk/>
            <pc:sldMk cId="1287424033" sldId="471"/>
            <ac:spMk id="54" creationId="{820318C5-CE50-2FF7-8E3F-3A080FE941E7}"/>
          </ac:spMkLst>
        </pc:spChg>
        <pc:spChg chg="mod">
          <ac:chgData name="Jonathan Mah" userId="5261b2f2f3e51194" providerId="LiveId" clId="{833092D5-9927-4807-BE3E-672C10A7E002}" dt="2023-12-07T19:19:54.670" v="4710" actId="1076"/>
          <ac:spMkLst>
            <pc:docMk/>
            <pc:sldMk cId="1287424033" sldId="471"/>
            <ac:spMk id="55" creationId="{68D15466-5D30-BFC6-C0ED-F19024303D9F}"/>
          </ac:spMkLst>
        </pc:spChg>
        <pc:spChg chg="mod">
          <ac:chgData name="Jonathan Mah" userId="5261b2f2f3e51194" providerId="LiveId" clId="{833092D5-9927-4807-BE3E-672C10A7E002}" dt="2023-12-07T19:20:22.205" v="4716" actId="14100"/>
          <ac:spMkLst>
            <pc:docMk/>
            <pc:sldMk cId="1287424033" sldId="471"/>
            <ac:spMk id="56" creationId="{481572D2-F48E-1F38-CA86-D77AD10CA246}"/>
          </ac:spMkLst>
        </pc:spChg>
        <pc:spChg chg="mod">
          <ac:chgData name="Jonathan Mah" userId="5261b2f2f3e51194" providerId="LiveId" clId="{833092D5-9927-4807-BE3E-672C10A7E002}" dt="2023-12-07T19:20:10.580" v="4712" actId="14100"/>
          <ac:spMkLst>
            <pc:docMk/>
            <pc:sldMk cId="1287424033" sldId="471"/>
            <ac:spMk id="57" creationId="{4790970E-F1DA-7C66-B5CF-7EC9FB0838A9}"/>
          </ac:spMkLst>
        </pc:spChg>
        <pc:spChg chg="mod">
          <ac:chgData name="Jonathan Mah" userId="5261b2f2f3e51194" providerId="LiveId" clId="{833092D5-9927-4807-BE3E-672C10A7E002}" dt="2023-12-07T19:20:55.980" v="4729" actId="14100"/>
          <ac:spMkLst>
            <pc:docMk/>
            <pc:sldMk cId="1287424033" sldId="471"/>
            <ac:spMk id="58" creationId="{E7AC74F6-6F0A-88C3-685E-35DE575F1609}"/>
          </ac:spMkLst>
        </pc:spChg>
        <pc:spChg chg="mod">
          <ac:chgData name="Jonathan Mah" userId="5261b2f2f3e51194" providerId="LiveId" clId="{833092D5-9927-4807-BE3E-672C10A7E002}" dt="2023-12-07T19:20:54.292" v="4728" actId="14100"/>
          <ac:spMkLst>
            <pc:docMk/>
            <pc:sldMk cId="1287424033" sldId="471"/>
            <ac:spMk id="59" creationId="{D6314813-F84C-B205-1041-AC1A97AB1AE6}"/>
          </ac:spMkLst>
        </pc:spChg>
        <pc:spChg chg="mod">
          <ac:chgData name="Jonathan Mah" userId="5261b2f2f3e51194" providerId="LiveId" clId="{833092D5-9927-4807-BE3E-672C10A7E002}" dt="2023-12-07T19:20:52.188" v="4727" actId="14100"/>
          <ac:spMkLst>
            <pc:docMk/>
            <pc:sldMk cId="1287424033" sldId="471"/>
            <ac:spMk id="60" creationId="{D9CA0DD9-A08A-E817-ED22-C04AD94CAE6A}"/>
          </ac:spMkLst>
        </pc:spChg>
        <pc:spChg chg="mod">
          <ac:chgData name="Jonathan Mah" userId="5261b2f2f3e51194" providerId="LiveId" clId="{833092D5-9927-4807-BE3E-672C10A7E002}" dt="2023-12-07T19:20:50.454" v="4726" actId="14100"/>
          <ac:spMkLst>
            <pc:docMk/>
            <pc:sldMk cId="1287424033" sldId="471"/>
            <ac:spMk id="61" creationId="{EF24F33A-B3D5-E54B-9904-32ACAB50F9F5}"/>
          </ac:spMkLst>
        </pc:spChg>
        <pc:spChg chg="mod">
          <ac:chgData name="Jonathan Mah" userId="5261b2f2f3e51194" providerId="LiveId" clId="{833092D5-9927-4807-BE3E-672C10A7E002}" dt="2023-12-07T19:20:48.500" v="4725" actId="14100"/>
          <ac:spMkLst>
            <pc:docMk/>
            <pc:sldMk cId="1287424033" sldId="471"/>
            <ac:spMk id="62" creationId="{A4249E00-401B-B88E-34B7-10420C1EA987}"/>
          </ac:spMkLst>
        </pc:spChg>
        <pc:spChg chg="mod">
          <ac:chgData name="Jonathan Mah" userId="5261b2f2f3e51194" providerId="LiveId" clId="{833092D5-9927-4807-BE3E-672C10A7E002}" dt="2023-12-07T19:20:46.172" v="4724" actId="14100"/>
          <ac:spMkLst>
            <pc:docMk/>
            <pc:sldMk cId="1287424033" sldId="471"/>
            <ac:spMk id="63" creationId="{FDF26384-D6B2-E580-7278-2E00DE521C71}"/>
          </ac:spMkLst>
        </pc:spChg>
        <pc:spChg chg="mod">
          <ac:chgData name="Jonathan Mah" userId="5261b2f2f3e51194" providerId="LiveId" clId="{833092D5-9927-4807-BE3E-672C10A7E002}" dt="2023-12-07T19:20:44.573" v="4723" actId="14100"/>
          <ac:spMkLst>
            <pc:docMk/>
            <pc:sldMk cId="1287424033" sldId="471"/>
            <ac:spMk id="1024" creationId="{FD4E15E2-2AB9-E8B0-A141-77C82FC171A9}"/>
          </ac:spMkLst>
        </pc:spChg>
        <pc:spChg chg="mod">
          <ac:chgData name="Jonathan Mah" userId="5261b2f2f3e51194" providerId="LiveId" clId="{833092D5-9927-4807-BE3E-672C10A7E002}" dt="2023-12-07T19:20:42.701" v="4722" actId="14100"/>
          <ac:spMkLst>
            <pc:docMk/>
            <pc:sldMk cId="1287424033" sldId="471"/>
            <ac:spMk id="1025" creationId="{8E8912D2-2F9F-4636-A519-7FEFF90F30D5}"/>
          </ac:spMkLst>
        </pc:spChg>
        <pc:spChg chg="del">
          <ac:chgData name="Jonathan Mah" userId="5261b2f2f3e51194" providerId="LiveId" clId="{833092D5-9927-4807-BE3E-672C10A7E002}" dt="2023-12-07T19:19:22.566" v="4698" actId="478"/>
          <ac:spMkLst>
            <pc:docMk/>
            <pc:sldMk cId="1287424033" sldId="471"/>
            <ac:spMk id="1029" creationId="{8E6685F9-4011-25DB-8E7F-459B70F62B0F}"/>
          </ac:spMkLst>
        </pc:spChg>
        <pc:spChg chg="del">
          <ac:chgData name="Jonathan Mah" userId="5261b2f2f3e51194" providerId="LiveId" clId="{833092D5-9927-4807-BE3E-672C10A7E002}" dt="2023-12-07T19:19:22.566" v="4698" actId="478"/>
          <ac:spMkLst>
            <pc:docMk/>
            <pc:sldMk cId="1287424033" sldId="471"/>
            <ac:spMk id="1031" creationId="{83C81DE3-AC33-24EF-E33F-6E296E913ACC}"/>
          </ac:spMkLst>
        </pc:spChg>
        <pc:spChg chg="del">
          <ac:chgData name="Jonathan Mah" userId="5261b2f2f3e51194" providerId="LiveId" clId="{833092D5-9927-4807-BE3E-672C10A7E002}" dt="2023-12-07T19:19:22.566" v="4698" actId="478"/>
          <ac:spMkLst>
            <pc:docMk/>
            <pc:sldMk cId="1287424033" sldId="471"/>
            <ac:spMk id="1032" creationId="{595CF24D-AE23-E056-509D-29F7C54074B4}"/>
          </ac:spMkLst>
        </pc:spChg>
        <pc:spChg chg="del">
          <ac:chgData name="Jonathan Mah" userId="5261b2f2f3e51194" providerId="LiveId" clId="{833092D5-9927-4807-BE3E-672C10A7E002}" dt="2023-12-07T19:19:22.566" v="4698" actId="478"/>
          <ac:spMkLst>
            <pc:docMk/>
            <pc:sldMk cId="1287424033" sldId="471"/>
            <ac:spMk id="1033" creationId="{7B05FDCC-0758-A562-EE14-714168896874}"/>
          </ac:spMkLst>
        </pc:spChg>
        <pc:spChg chg="del">
          <ac:chgData name="Jonathan Mah" userId="5261b2f2f3e51194" providerId="LiveId" clId="{833092D5-9927-4807-BE3E-672C10A7E002}" dt="2023-12-07T19:19:22.566" v="4698" actId="478"/>
          <ac:spMkLst>
            <pc:docMk/>
            <pc:sldMk cId="1287424033" sldId="471"/>
            <ac:spMk id="1034" creationId="{95AF8BC3-1C4A-199E-1BE1-A5C6C3D67A42}"/>
          </ac:spMkLst>
        </pc:spChg>
        <pc:spChg chg="del">
          <ac:chgData name="Jonathan Mah" userId="5261b2f2f3e51194" providerId="LiveId" clId="{833092D5-9927-4807-BE3E-672C10A7E002}" dt="2023-12-07T19:19:22.566" v="4698" actId="478"/>
          <ac:spMkLst>
            <pc:docMk/>
            <pc:sldMk cId="1287424033" sldId="471"/>
            <ac:spMk id="1035" creationId="{E3195AA0-149E-AF18-98DE-69AC0A3A81A9}"/>
          </ac:spMkLst>
        </pc:spChg>
        <pc:spChg chg="del">
          <ac:chgData name="Jonathan Mah" userId="5261b2f2f3e51194" providerId="LiveId" clId="{833092D5-9927-4807-BE3E-672C10A7E002}" dt="2023-12-07T19:19:22.566" v="4698" actId="478"/>
          <ac:spMkLst>
            <pc:docMk/>
            <pc:sldMk cId="1287424033" sldId="471"/>
            <ac:spMk id="1036" creationId="{D9E2CC23-8FC1-0539-903E-967D9681B5A3}"/>
          </ac:spMkLst>
        </pc:spChg>
        <pc:spChg chg="del">
          <ac:chgData name="Jonathan Mah" userId="5261b2f2f3e51194" providerId="LiveId" clId="{833092D5-9927-4807-BE3E-672C10A7E002}" dt="2023-12-07T19:19:22.566" v="4698" actId="478"/>
          <ac:spMkLst>
            <pc:docMk/>
            <pc:sldMk cId="1287424033" sldId="471"/>
            <ac:spMk id="1037" creationId="{161743E9-CEC0-D5BE-2A13-35D50AEF8928}"/>
          </ac:spMkLst>
        </pc:spChg>
        <pc:spChg chg="del">
          <ac:chgData name="Jonathan Mah" userId="5261b2f2f3e51194" providerId="LiveId" clId="{833092D5-9927-4807-BE3E-672C10A7E002}" dt="2023-12-07T19:19:22.566" v="4698" actId="478"/>
          <ac:spMkLst>
            <pc:docMk/>
            <pc:sldMk cId="1287424033" sldId="471"/>
            <ac:spMk id="1038" creationId="{96ADB815-5ADD-166D-DBC1-FDEC0E5C494B}"/>
          </ac:spMkLst>
        </pc:spChg>
        <pc:spChg chg="del">
          <ac:chgData name="Jonathan Mah" userId="5261b2f2f3e51194" providerId="LiveId" clId="{833092D5-9927-4807-BE3E-672C10A7E002}" dt="2023-12-07T19:19:22.566" v="4698" actId="478"/>
          <ac:spMkLst>
            <pc:docMk/>
            <pc:sldMk cId="1287424033" sldId="471"/>
            <ac:spMk id="1039" creationId="{5A7C3750-1A32-C01F-647A-88544A48160F}"/>
          </ac:spMkLst>
        </pc:spChg>
        <pc:spChg chg="del">
          <ac:chgData name="Jonathan Mah" userId="5261b2f2f3e51194" providerId="LiveId" clId="{833092D5-9927-4807-BE3E-672C10A7E002}" dt="2023-12-07T19:19:22.566" v="4698" actId="478"/>
          <ac:spMkLst>
            <pc:docMk/>
            <pc:sldMk cId="1287424033" sldId="471"/>
            <ac:spMk id="1040" creationId="{86768A27-E24A-4C3E-1E82-7A14B2F132A9}"/>
          </ac:spMkLst>
        </pc:spChg>
        <pc:spChg chg="del">
          <ac:chgData name="Jonathan Mah" userId="5261b2f2f3e51194" providerId="LiveId" clId="{833092D5-9927-4807-BE3E-672C10A7E002}" dt="2023-12-07T19:19:22.566" v="4698" actId="478"/>
          <ac:spMkLst>
            <pc:docMk/>
            <pc:sldMk cId="1287424033" sldId="471"/>
            <ac:spMk id="1041" creationId="{CBEA0F49-C573-F372-1C53-026AF98BD1C3}"/>
          </ac:spMkLst>
        </pc:spChg>
        <pc:spChg chg="del">
          <ac:chgData name="Jonathan Mah" userId="5261b2f2f3e51194" providerId="LiveId" clId="{833092D5-9927-4807-BE3E-672C10A7E002}" dt="2023-12-07T19:19:22.566" v="4698" actId="478"/>
          <ac:spMkLst>
            <pc:docMk/>
            <pc:sldMk cId="1287424033" sldId="471"/>
            <ac:spMk id="1042" creationId="{674A0DC1-537B-2E3D-BEF7-0525EB5440AA}"/>
          </ac:spMkLst>
        </pc:spChg>
        <pc:spChg chg="del">
          <ac:chgData name="Jonathan Mah" userId="5261b2f2f3e51194" providerId="LiveId" clId="{833092D5-9927-4807-BE3E-672C10A7E002}" dt="2023-12-07T19:19:22.566" v="4698" actId="478"/>
          <ac:spMkLst>
            <pc:docMk/>
            <pc:sldMk cId="1287424033" sldId="471"/>
            <ac:spMk id="1043" creationId="{EBA7EDEA-AD81-CD0F-9165-8BD2697FA394}"/>
          </ac:spMkLst>
        </pc:spChg>
        <pc:spChg chg="del">
          <ac:chgData name="Jonathan Mah" userId="5261b2f2f3e51194" providerId="LiveId" clId="{833092D5-9927-4807-BE3E-672C10A7E002}" dt="2023-12-07T19:19:22.566" v="4698" actId="478"/>
          <ac:spMkLst>
            <pc:docMk/>
            <pc:sldMk cId="1287424033" sldId="471"/>
            <ac:spMk id="1044" creationId="{13F15299-88A3-B4B2-9B67-80ECFD56D21F}"/>
          </ac:spMkLst>
        </pc:spChg>
        <pc:spChg chg="del">
          <ac:chgData name="Jonathan Mah" userId="5261b2f2f3e51194" providerId="LiveId" clId="{833092D5-9927-4807-BE3E-672C10A7E002}" dt="2023-12-07T19:19:22.566" v="4698" actId="478"/>
          <ac:spMkLst>
            <pc:docMk/>
            <pc:sldMk cId="1287424033" sldId="471"/>
            <ac:spMk id="1045" creationId="{91847C3E-D736-96CF-AA2D-9CE3D5D7290C}"/>
          </ac:spMkLst>
        </pc:spChg>
        <pc:spChg chg="del">
          <ac:chgData name="Jonathan Mah" userId="5261b2f2f3e51194" providerId="LiveId" clId="{833092D5-9927-4807-BE3E-672C10A7E002}" dt="2023-12-07T19:19:22.566" v="4698" actId="478"/>
          <ac:spMkLst>
            <pc:docMk/>
            <pc:sldMk cId="1287424033" sldId="471"/>
            <ac:spMk id="1046" creationId="{C7E148F2-5474-68AC-04A7-7A3FF24572D7}"/>
          </ac:spMkLst>
        </pc:spChg>
        <pc:spChg chg="del">
          <ac:chgData name="Jonathan Mah" userId="5261b2f2f3e51194" providerId="LiveId" clId="{833092D5-9927-4807-BE3E-672C10A7E002}" dt="2023-12-07T19:19:22.566" v="4698" actId="478"/>
          <ac:spMkLst>
            <pc:docMk/>
            <pc:sldMk cId="1287424033" sldId="471"/>
            <ac:spMk id="1047" creationId="{67AC0A34-E05C-8C80-E936-B38BDAB3381C}"/>
          </ac:spMkLst>
        </pc:spChg>
        <pc:spChg chg="del">
          <ac:chgData name="Jonathan Mah" userId="5261b2f2f3e51194" providerId="LiveId" clId="{833092D5-9927-4807-BE3E-672C10A7E002}" dt="2023-12-07T19:19:22.566" v="4698" actId="478"/>
          <ac:spMkLst>
            <pc:docMk/>
            <pc:sldMk cId="1287424033" sldId="471"/>
            <ac:spMk id="1048" creationId="{6F72AAB9-769D-9D3F-A8D0-EB78B627C343}"/>
          </ac:spMkLst>
        </pc:spChg>
        <pc:spChg chg="del">
          <ac:chgData name="Jonathan Mah" userId="5261b2f2f3e51194" providerId="LiveId" clId="{833092D5-9927-4807-BE3E-672C10A7E002}" dt="2023-12-07T19:19:22.566" v="4698" actId="478"/>
          <ac:spMkLst>
            <pc:docMk/>
            <pc:sldMk cId="1287424033" sldId="471"/>
            <ac:spMk id="1049" creationId="{DCCC5BBB-1908-62B9-9A48-2C53AE0FC6CA}"/>
          </ac:spMkLst>
        </pc:spChg>
        <pc:spChg chg="del">
          <ac:chgData name="Jonathan Mah" userId="5261b2f2f3e51194" providerId="LiveId" clId="{833092D5-9927-4807-BE3E-672C10A7E002}" dt="2023-12-07T19:19:22.566" v="4698" actId="478"/>
          <ac:spMkLst>
            <pc:docMk/>
            <pc:sldMk cId="1287424033" sldId="471"/>
            <ac:spMk id="1073" creationId="{58920FCA-EAA7-8778-EC8E-4A1BE6582B5D}"/>
          </ac:spMkLst>
        </pc:spChg>
        <pc:spChg chg="del">
          <ac:chgData name="Jonathan Mah" userId="5261b2f2f3e51194" providerId="LiveId" clId="{833092D5-9927-4807-BE3E-672C10A7E002}" dt="2023-12-07T19:19:22.566" v="4698" actId="478"/>
          <ac:spMkLst>
            <pc:docMk/>
            <pc:sldMk cId="1287424033" sldId="471"/>
            <ac:spMk id="1074" creationId="{BC5548D8-A3C0-7219-7FD4-BE8A094D4050}"/>
          </ac:spMkLst>
        </pc:spChg>
        <pc:spChg chg="del">
          <ac:chgData name="Jonathan Mah" userId="5261b2f2f3e51194" providerId="LiveId" clId="{833092D5-9927-4807-BE3E-672C10A7E002}" dt="2023-12-07T19:19:22.566" v="4698" actId="478"/>
          <ac:spMkLst>
            <pc:docMk/>
            <pc:sldMk cId="1287424033" sldId="471"/>
            <ac:spMk id="1075" creationId="{8E10BB87-33B4-4920-DCED-E5DA828C7248}"/>
          </ac:spMkLst>
        </pc:spChg>
        <pc:spChg chg="del">
          <ac:chgData name="Jonathan Mah" userId="5261b2f2f3e51194" providerId="LiveId" clId="{833092D5-9927-4807-BE3E-672C10A7E002}" dt="2023-12-07T19:19:22.566" v="4698" actId="478"/>
          <ac:spMkLst>
            <pc:docMk/>
            <pc:sldMk cId="1287424033" sldId="471"/>
            <ac:spMk id="1076" creationId="{F7A9944F-7F5E-9FFE-5687-1BC180A19B25}"/>
          </ac:spMkLst>
        </pc:spChg>
        <pc:spChg chg="del">
          <ac:chgData name="Jonathan Mah" userId="5261b2f2f3e51194" providerId="LiveId" clId="{833092D5-9927-4807-BE3E-672C10A7E002}" dt="2023-12-07T19:19:22.566" v="4698" actId="478"/>
          <ac:spMkLst>
            <pc:docMk/>
            <pc:sldMk cId="1287424033" sldId="471"/>
            <ac:spMk id="1077" creationId="{DFF6FB76-CD7B-DD69-1C07-96FA785A4DE6}"/>
          </ac:spMkLst>
        </pc:spChg>
        <pc:spChg chg="del">
          <ac:chgData name="Jonathan Mah" userId="5261b2f2f3e51194" providerId="LiveId" clId="{833092D5-9927-4807-BE3E-672C10A7E002}" dt="2023-12-07T19:19:22.566" v="4698" actId="478"/>
          <ac:spMkLst>
            <pc:docMk/>
            <pc:sldMk cId="1287424033" sldId="471"/>
            <ac:spMk id="1078" creationId="{A2CB69EB-325B-5F47-1BFD-8765BEF6B08B}"/>
          </ac:spMkLst>
        </pc:spChg>
        <pc:spChg chg="del">
          <ac:chgData name="Jonathan Mah" userId="5261b2f2f3e51194" providerId="LiveId" clId="{833092D5-9927-4807-BE3E-672C10A7E002}" dt="2023-12-07T19:19:22.566" v="4698" actId="478"/>
          <ac:spMkLst>
            <pc:docMk/>
            <pc:sldMk cId="1287424033" sldId="471"/>
            <ac:spMk id="1079" creationId="{9F651289-1261-317A-4696-A3E41C717BEC}"/>
          </ac:spMkLst>
        </pc:spChg>
        <pc:spChg chg="del">
          <ac:chgData name="Jonathan Mah" userId="5261b2f2f3e51194" providerId="LiveId" clId="{833092D5-9927-4807-BE3E-672C10A7E002}" dt="2023-12-07T19:19:22.566" v="4698" actId="478"/>
          <ac:spMkLst>
            <pc:docMk/>
            <pc:sldMk cId="1287424033" sldId="471"/>
            <ac:spMk id="1080" creationId="{2723E325-D44F-A7D2-DB90-FC7F68B1FD44}"/>
          </ac:spMkLst>
        </pc:spChg>
        <pc:spChg chg="del">
          <ac:chgData name="Jonathan Mah" userId="5261b2f2f3e51194" providerId="LiveId" clId="{833092D5-9927-4807-BE3E-672C10A7E002}" dt="2023-12-07T19:19:22.566" v="4698" actId="478"/>
          <ac:spMkLst>
            <pc:docMk/>
            <pc:sldMk cId="1287424033" sldId="471"/>
            <ac:spMk id="1081" creationId="{F3A36ECB-2F87-DA82-0308-C47E32A035A5}"/>
          </ac:spMkLst>
        </pc:spChg>
        <pc:spChg chg="del">
          <ac:chgData name="Jonathan Mah" userId="5261b2f2f3e51194" providerId="LiveId" clId="{833092D5-9927-4807-BE3E-672C10A7E002}" dt="2023-12-07T19:19:22.566" v="4698" actId="478"/>
          <ac:spMkLst>
            <pc:docMk/>
            <pc:sldMk cId="1287424033" sldId="471"/>
            <ac:spMk id="1082" creationId="{6D576B4D-F387-6C49-A550-01201E545EBD}"/>
          </ac:spMkLst>
        </pc:spChg>
        <pc:spChg chg="del">
          <ac:chgData name="Jonathan Mah" userId="5261b2f2f3e51194" providerId="LiveId" clId="{833092D5-9927-4807-BE3E-672C10A7E002}" dt="2023-12-07T19:19:22.566" v="4698" actId="478"/>
          <ac:spMkLst>
            <pc:docMk/>
            <pc:sldMk cId="1287424033" sldId="471"/>
            <ac:spMk id="1083" creationId="{8773CCDA-1D49-13D2-677F-EEE3ECD7DEFF}"/>
          </ac:spMkLst>
        </pc:spChg>
        <pc:spChg chg="del">
          <ac:chgData name="Jonathan Mah" userId="5261b2f2f3e51194" providerId="LiveId" clId="{833092D5-9927-4807-BE3E-672C10A7E002}" dt="2023-12-07T19:19:22.566" v="4698" actId="478"/>
          <ac:spMkLst>
            <pc:docMk/>
            <pc:sldMk cId="1287424033" sldId="471"/>
            <ac:spMk id="1084" creationId="{AB0E63EE-4159-AD42-F99A-CF0C2B4E38EB}"/>
          </ac:spMkLst>
        </pc:spChg>
        <pc:spChg chg="del">
          <ac:chgData name="Jonathan Mah" userId="5261b2f2f3e51194" providerId="LiveId" clId="{833092D5-9927-4807-BE3E-672C10A7E002}" dt="2023-12-07T19:19:22.566" v="4698" actId="478"/>
          <ac:spMkLst>
            <pc:docMk/>
            <pc:sldMk cId="1287424033" sldId="471"/>
            <ac:spMk id="1085" creationId="{2B5094F4-3E10-DD67-58A9-437F2BFADBF9}"/>
          </ac:spMkLst>
        </pc:spChg>
        <pc:spChg chg="del">
          <ac:chgData name="Jonathan Mah" userId="5261b2f2f3e51194" providerId="LiveId" clId="{833092D5-9927-4807-BE3E-672C10A7E002}" dt="2023-12-07T19:19:22.566" v="4698" actId="478"/>
          <ac:spMkLst>
            <pc:docMk/>
            <pc:sldMk cId="1287424033" sldId="471"/>
            <ac:spMk id="1086" creationId="{144F1590-B373-705E-2600-E8F67FD33B66}"/>
          </ac:spMkLst>
        </pc:spChg>
        <pc:spChg chg="del">
          <ac:chgData name="Jonathan Mah" userId="5261b2f2f3e51194" providerId="LiveId" clId="{833092D5-9927-4807-BE3E-672C10A7E002}" dt="2023-12-07T19:19:22.566" v="4698" actId="478"/>
          <ac:spMkLst>
            <pc:docMk/>
            <pc:sldMk cId="1287424033" sldId="471"/>
            <ac:spMk id="1087" creationId="{EA080601-98BC-1B83-2349-F0AB4861CA27}"/>
          </ac:spMkLst>
        </pc:spChg>
        <pc:spChg chg="del">
          <ac:chgData name="Jonathan Mah" userId="5261b2f2f3e51194" providerId="LiveId" clId="{833092D5-9927-4807-BE3E-672C10A7E002}" dt="2023-12-07T19:19:22.566" v="4698" actId="478"/>
          <ac:spMkLst>
            <pc:docMk/>
            <pc:sldMk cId="1287424033" sldId="471"/>
            <ac:spMk id="1088" creationId="{EC217150-7DD3-719A-A6C1-659D4BEB9793}"/>
          </ac:spMkLst>
        </pc:spChg>
        <pc:spChg chg="del">
          <ac:chgData name="Jonathan Mah" userId="5261b2f2f3e51194" providerId="LiveId" clId="{833092D5-9927-4807-BE3E-672C10A7E002}" dt="2023-12-07T19:19:22.566" v="4698" actId="478"/>
          <ac:spMkLst>
            <pc:docMk/>
            <pc:sldMk cId="1287424033" sldId="471"/>
            <ac:spMk id="1089" creationId="{03891BA7-6BF5-2F72-CDF1-59831B66EF86}"/>
          </ac:spMkLst>
        </pc:spChg>
        <pc:spChg chg="del">
          <ac:chgData name="Jonathan Mah" userId="5261b2f2f3e51194" providerId="LiveId" clId="{833092D5-9927-4807-BE3E-672C10A7E002}" dt="2023-12-07T19:19:22.566" v="4698" actId="478"/>
          <ac:spMkLst>
            <pc:docMk/>
            <pc:sldMk cId="1287424033" sldId="471"/>
            <ac:spMk id="1090" creationId="{ACC90E27-941C-4049-A06D-8A85A6156E42}"/>
          </ac:spMkLst>
        </pc:spChg>
        <pc:spChg chg="del">
          <ac:chgData name="Jonathan Mah" userId="5261b2f2f3e51194" providerId="LiveId" clId="{833092D5-9927-4807-BE3E-672C10A7E002}" dt="2023-12-07T19:19:22.566" v="4698" actId="478"/>
          <ac:spMkLst>
            <pc:docMk/>
            <pc:sldMk cId="1287424033" sldId="471"/>
            <ac:spMk id="1091" creationId="{39EB9E64-224A-7EFD-756B-6B5E52E2FB1A}"/>
          </ac:spMkLst>
        </pc:spChg>
        <pc:spChg chg="del">
          <ac:chgData name="Jonathan Mah" userId="5261b2f2f3e51194" providerId="LiveId" clId="{833092D5-9927-4807-BE3E-672C10A7E002}" dt="2023-12-07T19:19:22.566" v="4698" actId="478"/>
          <ac:spMkLst>
            <pc:docMk/>
            <pc:sldMk cId="1287424033" sldId="471"/>
            <ac:spMk id="1092" creationId="{A3482451-1A74-4B1F-750E-BC1BF6F8E617}"/>
          </ac:spMkLst>
        </pc:spChg>
        <pc:spChg chg="del">
          <ac:chgData name="Jonathan Mah" userId="5261b2f2f3e51194" providerId="LiveId" clId="{833092D5-9927-4807-BE3E-672C10A7E002}" dt="2023-12-07T19:19:22.566" v="4698" actId="478"/>
          <ac:spMkLst>
            <pc:docMk/>
            <pc:sldMk cId="1287424033" sldId="471"/>
            <ac:spMk id="1093" creationId="{398A84FB-36F7-A3E8-F352-87712CF1C2F8}"/>
          </ac:spMkLst>
        </pc:spChg>
        <pc:spChg chg="del">
          <ac:chgData name="Jonathan Mah" userId="5261b2f2f3e51194" providerId="LiveId" clId="{833092D5-9927-4807-BE3E-672C10A7E002}" dt="2023-12-07T19:19:22.566" v="4698" actId="478"/>
          <ac:spMkLst>
            <pc:docMk/>
            <pc:sldMk cId="1287424033" sldId="471"/>
            <ac:spMk id="1094" creationId="{E28636B1-CEDC-0F33-7D37-9737E15FEAAF}"/>
          </ac:spMkLst>
        </pc:spChg>
        <pc:spChg chg="del">
          <ac:chgData name="Jonathan Mah" userId="5261b2f2f3e51194" providerId="LiveId" clId="{833092D5-9927-4807-BE3E-672C10A7E002}" dt="2023-12-07T19:19:22.566" v="4698" actId="478"/>
          <ac:spMkLst>
            <pc:docMk/>
            <pc:sldMk cId="1287424033" sldId="471"/>
            <ac:spMk id="1097" creationId="{ED902458-5855-927B-C995-448945196D43}"/>
          </ac:spMkLst>
        </pc:spChg>
        <pc:spChg chg="del">
          <ac:chgData name="Jonathan Mah" userId="5261b2f2f3e51194" providerId="LiveId" clId="{833092D5-9927-4807-BE3E-672C10A7E002}" dt="2023-12-07T19:19:22.566" v="4698" actId="478"/>
          <ac:spMkLst>
            <pc:docMk/>
            <pc:sldMk cId="1287424033" sldId="471"/>
            <ac:spMk id="1098" creationId="{58AF6D8D-024F-1A4C-093A-532A41BDBA77}"/>
          </ac:spMkLst>
        </pc:spChg>
        <pc:spChg chg="del">
          <ac:chgData name="Jonathan Mah" userId="5261b2f2f3e51194" providerId="LiveId" clId="{833092D5-9927-4807-BE3E-672C10A7E002}" dt="2023-12-07T19:19:22.566" v="4698" actId="478"/>
          <ac:spMkLst>
            <pc:docMk/>
            <pc:sldMk cId="1287424033" sldId="471"/>
            <ac:spMk id="1099" creationId="{AC0A6D6E-DB05-6E0C-EC3F-729D31A65853}"/>
          </ac:spMkLst>
        </pc:spChg>
        <pc:spChg chg="del">
          <ac:chgData name="Jonathan Mah" userId="5261b2f2f3e51194" providerId="LiveId" clId="{833092D5-9927-4807-BE3E-672C10A7E002}" dt="2023-12-07T19:19:22.566" v="4698" actId="478"/>
          <ac:spMkLst>
            <pc:docMk/>
            <pc:sldMk cId="1287424033" sldId="471"/>
            <ac:spMk id="1100" creationId="{375490D2-E31C-0C12-981E-8ED33D1D2E4F}"/>
          </ac:spMkLst>
        </pc:spChg>
        <pc:spChg chg="del">
          <ac:chgData name="Jonathan Mah" userId="5261b2f2f3e51194" providerId="LiveId" clId="{833092D5-9927-4807-BE3E-672C10A7E002}" dt="2023-12-07T19:19:22.566" v="4698" actId="478"/>
          <ac:spMkLst>
            <pc:docMk/>
            <pc:sldMk cId="1287424033" sldId="471"/>
            <ac:spMk id="1101" creationId="{3CE93341-46DD-C6D2-87CF-23EA5CEF452D}"/>
          </ac:spMkLst>
        </pc:spChg>
        <pc:spChg chg="del">
          <ac:chgData name="Jonathan Mah" userId="5261b2f2f3e51194" providerId="LiveId" clId="{833092D5-9927-4807-BE3E-672C10A7E002}" dt="2023-12-07T19:19:22.566" v="4698" actId="478"/>
          <ac:spMkLst>
            <pc:docMk/>
            <pc:sldMk cId="1287424033" sldId="471"/>
            <ac:spMk id="1102" creationId="{51A9FA63-F7B4-F3B5-6F01-650F72524C2C}"/>
          </ac:spMkLst>
        </pc:spChg>
        <pc:spChg chg="del">
          <ac:chgData name="Jonathan Mah" userId="5261b2f2f3e51194" providerId="LiveId" clId="{833092D5-9927-4807-BE3E-672C10A7E002}" dt="2023-12-07T19:19:22.566" v="4698" actId="478"/>
          <ac:spMkLst>
            <pc:docMk/>
            <pc:sldMk cId="1287424033" sldId="471"/>
            <ac:spMk id="1103" creationId="{6A9E2855-46E0-358B-3E82-792F7275A4D7}"/>
          </ac:spMkLst>
        </pc:spChg>
        <pc:spChg chg="del">
          <ac:chgData name="Jonathan Mah" userId="5261b2f2f3e51194" providerId="LiveId" clId="{833092D5-9927-4807-BE3E-672C10A7E002}" dt="2023-12-07T19:19:22.566" v="4698" actId="478"/>
          <ac:spMkLst>
            <pc:docMk/>
            <pc:sldMk cId="1287424033" sldId="471"/>
            <ac:spMk id="1104" creationId="{395A2AC9-54DB-8363-9165-37E67D7E59F1}"/>
          </ac:spMkLst>
        </pc:spChg>
        <pc:spChg chg="del">
          <ac:chgData name="Jonathan Mah" userId="5261b2f2f3e51194" providerId="LiveId" clId="{833092D5-9927-4807-BE3E-672C10A7E002}" dt="2023-12-07T19:19:22.566" v="4698" actId="478"/>
          <ac:spMkLst>
            <pc:docMk/>
            <pc:sldMk cId="1287424033" sldId="471"/>
            <ac:spMk id="1105" creationId="{5395318C-90FF-C971-C1A8-D8647E59477C}"/>
          </ac:spMkLst>
        </pc:spChg>
        <pc:spChg chg="del">
          <ac:chgData name="Jonathan Mah" userId="5261b2f2f3e51194" providerId="LiveId" clId="{833092D5-9927-4807-BE3E-672C10A7E002}" dt="2023-12-07T19:19:22.566" v="4698" actId="478"/>
          <ac:spMkLst>
            <pc:docMk/>
            <pc:sldMk cId="1287424033" sldId="471"/>
            <ac:spMk id="1106" creationId="{4A54C16E-CEFA-900B-9ABE-141FFBD4AFA3}"/>
          </ac:spMkLst>
        </pc:spChg>
        <pc:spChg chg="del">
          <ac:chgData name="Jonathan Mah" userId="5261b2f2f3e51194" providerId="LiveId" clId="{833092D5-9927-4807-BE3E-672C10A7E002}" dt="2023-12-07T19:19:22.566" v="4698" actId="478"/>
          <ac:spMkLst>
            <pc:docMk/>
            <pc:sldMk cId="1287424033" sldId="471"/>
            <ac:spMk id="1107" creationId="{C283FBC8-4BA4-C9CC-5C37-BC253DE7C902}"/>
          </ac:spMkLst>
        </pc:spChg>
        <pc:spChg chg="del">
          <ac:chgData name="Jonathan Mah" userId="5261b2f2f3e51194" providerId="LiveId" clId="{833092D5-9927-4807-BE3E-672C10A7E002}" dt="2023-12-07T19:19:22.566" v="4698" actId="478"/>
          <ac:spMkLst>
            <pc:docMk/>
            <pc:sldMk cId="1287424033" sldId="471"/>
            <ac:spMk id="1108" creationId="{DA6A4847-AA2F-FAAD-D075-58414760B20D}"/>
          </ac:spMkLst>
        </pc:spChg>
        <pc:spChg chg="del">
          <ac:chgData name="Jonathan Mah" userId="5261b2f2f3e51194" providerId="LiveId" clId="{833092D5-9927-4807-BE3E-672C10A7E002}" dt="2023-12-07T19:19:22.566" v="4698" actId="478"/>
          <ac:spMkLst>
            <pc:docMk/>
            <pc:sldMk cId="1287424033" sldId="471"/>
            <ac:spMk id="1109" creationId="{82264D92-60BF-EF36-EF88-F8C4921C30CE}"/>
          </ac:spMkLst>
        </pc:spChg>
        <pc:spChg chg="del">
          <ac:chgData name="Jonathan Mah" userId="5261b2f2f3e51194" providerId="LiveId" clId="{833092D5-9927-4807-BE3E-672C10A7E002}" dt="2023-12-07T19:19:22.566" v="4698" actId="478"/>
          <ac:spMkLst>
            <pc:docMk/>
            <pc:sldMk cId="1287424033" sldId="471"/>
            <ac:spMk id="1110" creationId="{DCB7CCD0-D651-DA00-C6C0-098FC1DC8EDD}"/>
          </ac:spMkLst>
        </pc:spChg>
        <pc:spChg chg="del">
          <ac:chgData name="Jonathan Mah" userId="5261b2f2f3e51194" providerId="LiveId" clId="{833092D5-9927-4807-BE3E-672C10A7E002}" dt="2023-12-07T19:19:22.566" v="4698" actId="478"/>
          <ac:spMkLst>
            <pc:docMk/>
            <pc:sldMk cId="1287424033" sldId="471"/>
            <ac:spMk id="1111" creationId="{90A0637C-36B5-8401-0338-3511C74A32F4}"/>
          </ac:spMkLst>
        </pc:spChg>
        <pc:spChg chg="del">
          <ac:chgData name="Jonathan Mah" userId="5261b2f2f3e51194" providerId="LiveId" clId="{833092D5-9927-4807-BE3E-672C10A7E002}" dt="2023-12-07T19:19:22.566" v="4698" actId="478"/>
          <ac:spMkLst>
            <pc:docMk/>
            <pc:sldMk cId="1287424033" sldId="471"/>
            <ac:spMk id="1112" creationId="{DD865A2D-8168-1B8E-C2E8-1A3388E60EA7}"/>
          </ac:spMkLst>
        </pc:spChg>
        <pc:spChg chg="del">
          <ac:chgData name="Jonathan Mah" userId="5261b2f2f3e51194" providerId="LiveId" clId="{833092D5-9927-4807-BE3E-672C10A7E002}" dt="2023-12-07T19:19:22.566" v="4698" actId="478"/>
          <ac:spMkLst>
            <pc:docMk/>
            <pc:sldMk cId="1287424033" sldId="471"/>
            <ac:spMk id="1113" creationId="{855D79CE-7857-D529-A766-08AC00D089F6}"/>
          </ac:spMkLst>
        </pc:spChg>
        <pc:spChg chg="del">
          <ac:chgData name="Jonathan Mah" userId="5261b2f2f3e51194" providerId="LiveId" clId="{833092D5-9927-4807-BE3E-672C10A7E002}" dt="2023-12-07T19:19:22.566" v="4698" actId="478"/>
          <ac:spMkLst>
            <pc:docMk/>
            <pc:sldMk cId="1287424033" sldId="471"/>
            <ac:spMk id="1114" creationId="{15D6C84C-5D49-8EDD-3E97-D780576ADC71}"/>
          </ac:spMkLst>
        </pc:spChg>
        <pc:spChg chg="del">
          <ac:chgData name="Jonathan Mah" userId="5261b2f2f3e51194" providerId="LiveId" clId="{833092D5-9927-4807-BE3E-672C10A7E002}" dt="2023-12-07T19:19:20.253" v="4697" actId="478"/>
          <ac:spMkLst>
            <pc:docMk/>
            <pc:sldMk cId="1287424033" sldId="471"/>
            <ac:spMk id="1123" creationId="{BAE95D36-E49C-2864-111E-6B2DC5505FE8}"/>
          </ac:spMkLst>
        </pc:spChg>
        <pc:picChg chg="add del mod modCrop">
          <ac:chgData name="Jonathan Mah" userId="5261b2f2f3e51194" providerId="LiveId" clId="{833092D5-9927-4807-BE3E-672C10A7E002}" dt="2023-12-07T19:19:58.788" v="4711" actId="1076"/>
          <ac:picMkLst>
            <pc:docMk/>
            <pc:sldMk cId="1287424033" sldId="471"/>
            <ac:picMk id="1125" creationId="{379AB3F1-AF8A-40D0-2D3A-4C6B033EC13A}"/>
          </ac:picMkLst>
        </pc:picChg>
        <pc:inkChg chg="add mod">
          <ac:chgData name="Jonathan Mah" userId="5261b2f2f3e51194" providerId="LiveId" clId="{833092D5-9927-4807-BE3E-672C10A7E002}" dt="2023-12-07T19:19:01.509" v="4690" actId="1076"/>
          <ac:inkMkLst>
            <pc:docMk/>
            <pc:sldMk cId="1287424033" sldId="471"/>
            <ac:inkMk id="2" creationId="{B0D03CE6-6EEC-3E36-A16D-6E22A023705B}"/>
          </ac:inkMkLst>
        </pc:inkChg>
        <pc:inkChg chg="add mod">
          <ac:chgData name="Jonathan Mah" userId="5261b2f2f3e51194" providerId="LiveId" clId="{833092D5-9927-4807-BE3E-672C10A7E002}" dt="2023-12-07T19:19:01.509" v="4690" actId="1076"/>
          <ac:inkMkLst>
            <pc:docMk/>
            <pc:sldMk cId="1287424033" sldId="471"/>
            <ac:inkMk id="3" creationId="{23FC27B0-382D-A31C-D5CB-0908672E6173}"/>
          </ac:inkMkLst>
        </pc:inkChg>
        <pc:inkChg chg="mod">
          <ac:chgData name="Jonathan Mah" userId="5261b2f2f3e51194" providerId="LiveId" clId="{833092D5-9927-4807-BE3E-672C10A7E002}" dt="2023-12-07T19:18:16.943" v="4682" actId="1076"/>
          <ac:inkMkLst>
            <pc:docMk/>
            <pc:sldMk cId="1287424033" sldId="471"/>
            <ac:inkMk id="1121" creationId="{8CE87112-ED93-B28C-0A25-13AC0E872733}"/>
          </ac:inkMkLst>
        </pc:inkChg>
        <pc:inkChg chg="mod">
          <ac:chgData name="Jonathan Mah" userId="5261b2f2f3e51194" providerId="LiveId" clId="{833092D5-9927-4807-BE3E-672C10A7E002}" dt="2023-12-07T19:18:49.981" v="4688" actId="1076"/>
          <ac:inkMkLst>
            <pc:docMk/>
            <pc:sldMk cId="1287424033" sldId="471"/>
            <ac:inkMk id="1122" creationId="{1C974CED-DA5C-F6D4-7128-5776228AEE27}"/>
          </ac:inkMkLst>
        </pc:inkChg>
      </pc:sldChg>
      <pc:sldChg chg="addSp delSp modSp add mod">
        <pc:chgData name="Jonathan Mah" userId="5261b2f2f3e51194" providerId="LiveId" clId="{833092D5-9927-4807-BE3E-672C10A7E002}" dt="2023-12-07T19:57:38.740" v="4748" actId="1076"/>
        <pc:sldMkLst>
          <pc:docMk/>
          <pc:sldMk cId="1475529617" sldId="472"/>
        </pc:sldMkLst>
        <pc:inkChg chg="del">
          <ac:chgData name="Jonathan Mah" userId="5261b2f2f3e51194" providerId="LiveId" clId="{833092D5-9927-4807-BE3E-672C10A7E002}" dt="2023-12-07T19:52:25.121" v="4738" actId="478"/>
          <ac:inkMkLst>
            <pc:docMk/>
            <pc:sldMk cId="1475529617" sldId="472"/>
            <ac:inkMk id="2" creationId="{B0D03CE6-6EEC-3E36-A16D-6E22A023705B}"/>
          </ac:inkMkLst>
        </pc:inkChg>
        <pc:inkChg chg="del">
          <ac:chgData name="Jonathan Mah" userId="5261b2f2f3e51194" providerId="LiveId" clId="{833092D5-9927-4807-BE3E-672C10A7E002}" dt="2023-12-07T19:52:25.561" v="4739" actId="478"/>
          <ac:inkMkLst>
            <pc:docMk/>
            <pc:sldMk cId="1475529617" sldId="472"/>
            <ac:inkMk id="3" creationId="{23FC27B0-382D-A31C-D5CB-0908672E6173}"/>
          </ac:inkMkLst>
        </pc:inkChg>
        <pc:inkChg chg="add del mod">
          <ac:chgData name="Jonathan Mah" userId="5261b2f2f3e51194" providerId="LiveId" clId="{833092D5-9927-4807-BE3E-672C10A7E002}" dt="2023-12-07T19:57:29.237" v="4743" actId="478"/>
          <ac:inkMkLst>
            <pc:docMk/>
            <pc:sldMk cId="1475529617" sldId="472"/>
            <ac:inkMk id="8" creationId="{98E06EBB-B928-8516-81B3-8D85885C20FA}"/>
          </ac:inkMkLst>
        </pc:inkChg>
        <pc:inkChg chg="add del mod">
          <ac:chgData name="Jonathan Mah" userId="5261b2f2f3e51194" providerId="LiveId" clId="{833092D5-9927-4807-BE3E-672C10A7E002}" dt="2023-12-07T19:57:29.237" v="4743" actId="478"/>
          <ac:inkMkLst>
            <pc:docMk/>
            <pc:sldMk cId="1475529617" sldId="472"/>
            <ac:inkMk id="9" creationId="{7782E3A2-C023-F1BE-E1CE-9EC8BC56C58F}"/>
          </ac:inkMkLst>
        </pc:inkChg>
        <pc:inkChg chg="add mod">
          <ac:chgData name="Jonathan Mah" userId="5261b2f2f3e51194" providerId="LiveId" clId="{833092D5-9927-4807-BE3E-672C10A7E002}" dt="2023-12-07T19:57:32.878" v="4745" actId="1076"/>
          <ac:inkMkLst>
            <pc:docMk/>
            <pc:sldMk cId="1475529617" sldId="472"/>
            <ac:inkMk id="11" creationId="{74B5CA48-B45A-1BB7-28AE-0D77DB4E651C}"/>
          </ac:inkMkLst>
        </pc:inkChg>
        <pc:inkChg chg="add mod">
          <ac:chgData name="Jonathan Mah" userId="5261b2f2f3e51194" providerId="LiveId" clId="{833092D5-9927-4807-BE3E-672C10A7E002}" dt="2023-12-07T19:57:32.878" v="4745" actId="1076"/>
          <ac:inkMkLst>
            <pc:docMk/>
            <pc:sldMk cId="1475529617" sldId="472"/>
            <ac:inkMk id="12" creationId="{7CA5BF59-6780-3CF1-B842-C29D7668F69D}"/>
          </ac:inkMkLst>
        </pc:inkChg>
        <pc:inkChg chg="add mod">
          <ac:chgData name="Jonathan Mah" userId="5261b2f2f3e51194" providerId="LiveId" clId="{833092D5-9927-4807-BE3E-672C10A7E002}" dt="2023-12-07T19:57:36.646" v="4747" actId="1076"/>
          <ac:inkMkLst>
            <pc:docMk/>
            <pc:sldMk cId="1475529617" sldId="472"/>
            <ac:inkMk id="14" creationId="{2E32C0F7-3EFD-1D77-21B8-CF9E755230CF}"/>
          </ac:inkMkLst>
        </pc:inkChg>
        <pc:inkChg chg="add mod">
          <ac:chgData name="Jonathan Mah" userId="5261b2f2f3e51194" providerId="LiveId" clId="{833092D5-9927-4807-BE3E-672C10A7E002}" dt="2023-12-07T19:57:38.740" v="4748" actId="1076"/>
          <ac:inkMkLst>
            <pc:docMk/>
            <pc:sldMk cId="1475529617" sldId="472"/>
            <ac:inkMk id="15" creationId="{DF60A38F-F3B6-B568-C4EB-40038B1E75D8}"/>
          </ac:inkMkLst>
        </pc:inkChg>
        <pc:inkChg chg="del">
          <ac:chgData name="Jonathan Mah" userId="5261b2f2f3e51194" providerId="LiveId" clId="{833092D5-9927-4807-BE3E-672C10A7E002}" dt="2023-12-07T19:57:29.237" v="4743" actId="478"/>
          <ac:inkMkLst>
            <pc:docMk/>
            <pc:sldMk cId="1475529617" sldId="472"/>
            <ac:inkMk id="1121" creationId="{8CE87112-ED93-B28C-0A25-13AC0E872733}"/>
          </ac:inkMkLst>
        </pc:inkChg>
        <pc:inkChg chg="del">
          <ac:chgData name="Jonathan Mah" userId="5261b2f2f3e51194" providerId="LiveId" clId="{833092D5-9927-4807-BE3E-672C10A7E002}" dt="2023-12-07T19:57:29.237" v="4743" actId="478"/>
          <ac:inkMkLst>
            <pc:docMk/>
            <pc:sldMk cId="1475529617" sldId="472"/>
            <ac:inkMk id="1122" creationId="{1C974CED-DA5C-F6D4-7128-5776228AEE27}"/>
          </ac:inkMkLst>
        </pc:inkChg>
      </pc:sldChg>
      <pc:sldChg chg="add del">
        <pc:chgData name="Jonathan Mah" userId="5261b2f2f3e51194" providerId="LiveId" clId="{833092D5-9927-4807-BE3E-672C10A7E002}" dt="2023-12-07T19:58:49.441" v="4751" actId="47"/>
        <pc:sldMkLst>
          <pc:docMk/>
          <pc:sldMk cId="3037181105" sldId="473"/>
        </pc:sldMkLst>
      </pc:sldChg>
      <pc:sldChg chg="addSp delSp modSp add mod">
        <pc:chgData name="Jonathan Mah" userId="5261b2f2f3e51194" providerId="LiveId" clId="{833092D5-9927-4807-BE3E-672C10A7E002}" dt="2023-12-07T19:59:39.891" v="4762" actId="1076"/>
        <pc:sldMkLst>
          <pc:docMk/>
          <pc:sldMk cId="2872192705" sldId="474"/>
        </pc:sldMkLst>
        <pc:inkChg chg="del mod">
          <ac:chgData name="Jonathan Mah" userId="5261b2f2f3e51194" providerId="LiveId" clId="{833092D5-9927-4807-BE3E-672C10A7E002}" dt="2023-12-07T19:59:01.837" v="4755" actId="478"/>
          <ac:inkMkLst>
            <pc:docMk/>
            <pc:sldMk cId="2872192705" sldId="474"/>
            <ac:inkMk id="2" creationId="{B0D03CE6-6EEC-3E36-A16D-6E22A023705B}"/>
          </ac:inkMkLst>
        </pc:inkChg>
        <pc:inkChg chg="del mod">
          <ac:chgData name="Jonathan Mah" userId="5261b2f2f3e51194" providerId="LiveId" clId="{833092D5-9927-4807-BE3E-672C10A7E002}" dt="2023-12-07T19:59:01.422" v="4754" actId="478"/>
          <ac:inkMkLst>
            <pc:docMk/>
            <pc:sldMk cId="2872192705" sldId="474"/>
            <ac:inkMk id="3" creationId="{23FC27B0-382D-A31C-D5CB-0908672E6173}"/>
          </ac:inkMkLst>
        </pc:inkChg>
        <pc:inkChg chg="add del">
          <ac:chgData name="Jonathan Mah" userId="5261b2f2f3e51194" providerId="LiveId" clId="{833092D5-9927-4807-BE3E-672C10A7E002}" dt="2023-12-07T19:59:12.583" v="4757" actId="9405"/>
          <ac:inkMkLst>
            <pc:docMk/>
            <pc:sldMk cId="2872192705" sldId="474"/>
            <ac:inkMk id="8" creationId="{909A58D0-58D9-3316-CE7A-343B6B07EA9B}"/>
          </ac:inkMkLst>
        </pc:inkChg>
        <pc:inkChg chg="add">
          <ac:chgData name="Jonathan Mah" userId="5261b2f2f3e51194" providerId="LiveId" clId="{833092D5-9927-4807-BE3E-672C10A7E002}" dt="2023-12-07T19:59:21.470" v="4758" actId="9405"/>
          <ac:inkMkLst>
            <pc:docMk/>
            <pc:sldMk cId="2872192705" sldId="474"/>
            <ac:inkMk id="9" creationId="{09006349-EA73-886F-68DE-B295512E2237}"/>
          </ac:inkMkLst>
        </pc:inkChg>
        <pc:inkChg chg="add mod">
          <ac:chgData name="Jonathan Mah" userId="5261b2f2f3e51194" providerId="LiveId" clId="{833092D5-9927-4807-BE3E-672C10A7E002}" dt="2023-12-07T19:59:39.891" v="4762" actId="1076"/>
          <ac:inkMkLst>
            <pc:docMk/>
            <pc:sldMk cId="2872192705" sldId="474"/>
            <ac:inkMk id="11" creationId="{AFBEDE80-0179-9205-B4BE-3CC1019A5204}"/>
          </ac:inkMkLst>
        </pc:inkChg>
      </pc:sldChg>
      <pc:sldChg chg="addSp modSp add mod">
        <pc:chgData name="Jonathan Mah" userId="5261b2f2f3e51194" providerId="LiveId" clId="{833092D5-9927-4807-BE3E-672C10A7E002}" dt="2024-03-07T04:55:29.637" v="4784" actId="20577"/>
        <pc:sldMkLst>
          <pc:docMk/>
          <pc:sldMk cId="1021430039" sldId="476"/>
        </pc:sldMkLst>
        <pc:spChg chg="add mod">
          <ac:chgData name="Jonathan Mah" userId="5261b2f2f3e51194" providerId="LiveId" clId="{833092D5-9927-4807-BE3E-672C10A7E002}" dt="2024-03-07T04:55:06.342" v="4775" actId="1076"/>
          <ac:spMkLst>
            <pc:docMk/>
            <pc:sldMk cId="1021430039" sldId="476"/>
            <ac:spMk id="2" creationId="{EFDF4CA3-E31C-3582-2B22-1570EC38C14A}"/>
          </ac:spMkLst>
        </pc:spChg>
        <pc:spChg chg="add mod">
          <ac:chgData name="Jonathan Mah" userId="5261b2f2f3e51194" providerId="LiveId" clId="{833092D5-9927-4807-BE3E-672C10A7E002}" dt="2024-03-07T04:55:26.979" v="4782" actId="20577"/>
          <ac:spMkLst>
            <pc:docMk/>
            <pc:sldMk cId="1021430039" sldId="476"/>
            <ac:spMk id="3" creationId="{0BCCF548-A15B-CD11-D1D4-5F6E20096CF8}"/>
          </ac:spMkLst>
        </pc:spChg>
        <pc:spChg chg="add mod">
          <ac:chgData name="Jonathan Mah" userId="5261b2f2f3e51194" providerId="LiveId" clId="{833092D5-9927-4807-BE3E-672C10A7E002}" dt="2024-03-07T04:55:28.298" v="4783" actId="20577"/>
          <ac:spMkLst>
            <pc:docMk/>
            <pc:sldMk cId="1021430039" sldId="476"/>
            <ac:spMk id="4" creationId="{EE70021A-CBC0-6CC7-F6A2-2FCED5E928A8}"/>
          </ac:spMkLst>
        </pc:spChg>
        <pc:spChg chg="add mod">
          <ac:chgData name="Jonathan Mah" userId="5261b2f2f3e51194" providerId="LiveId" clId="{833092D5-9927-4807-BE3E-672C10A7E002}" dt="2024-03-07T04:55:29.637" v="4784" actId="20577"/>
          <ac:spMkLst>
            <pc:docMk/>
            <pc:sldMk cId="1021430039" sldId="476"/>
            <ac:spMk id="5" creationId="{A9E2CB66-41C3-A27E-FF5D-66815B0B8450}"/>
          </ac:spMkLst>
        </pc:spChg>
      </pc:sldChg>
      <pc:sldChg chg="addSp delSp modSp new mod ord">
        <pc:chgData name="Jonathan Mah" userId="5261b2f2f3e51194" providerId="LiveId" clId="{833092D5-9927-4807-BE3E-672C10A7E002}" dt="2024-07-22T21:56:41.246" v="4928" actId="164"/>
        <pc:sldMkLst>
          <pc:docMk/>
          <pc:sldMk cId="697229030" sldId="477"/>
        </pc:sldMkLst>
        <pc:spChg chg="del">
          <ac:chgData name="Jonathan Mah" userId="5261b2f2f3e51194" providerId="LiveId" clId="{833092D5-9927-4807-BE3E-672C10A7E002}" dt="2024-07-22T21:52:57.208" v="4889" actId="478"/>
          <ac:spMkLst>
            <pc:docMk/>
            <pc:sldMk cId="697229030" sldId="477"/>
            <ac:spMk id="2" creationId="{C1B0C55F-0013-217E-AA24-5D1F9942897D}"/>
          </ac:spMkLst>
        </pc:spChg>
        <pc:spChg chg="del">
          <ac:chgData name="Jonathan Mah" userId="5261b2f2f3e51194" providerId="LiveId" clId="{833092D5-9927-4807-BE3E-672C10A7E002}" dt="2024-07-22T21:52:57.208" v="4889" actId="478"/>
          <ac:spMkLst>
            <pc:docMk/>
            <pc:sldMk cId="697229030" sldId="477"/>
            <ac:spMk id="3" creationId="{EC7E14A9-06BC-46FC-2261-38C1924C92D0}"/>
          </ac:spMkLst>
        </pc:spChg>
        <pc:grpChg chg="add mod">
          <ac:chgData name="Jonathan Mah" userId="5261b2f2f3e51194" providerId="LiveId" clId="{833092D5-9927-4807-BE3E-672C10A7E002}" dt="2024-07-22T21:56:41.246" v="4928" actId="164"/>
          <ac:grpSpMkLst>
            <pc:docMk/>
            <pc:sldMk cId="697229030" sldId="477"/>
            <ac:grpSpMk id="7" creationId="{6870C63B-0C69-75C0-1DD6-6BB7B36B3E3A}"/>
          </ac:grpSpMkLst>
        </pc:grpChg>
        <pc:picChg chg="add del mod">
          <ac:chgData name="Jonathan Mah" userId="5261b2f2f3e51194" providerId="LiveId" clId="{833092D5-9927-4807-BE3E-672C10A7E002}" dt="2024-07-22T21:56:12.979" v="4923" actId="478"/>
          <ac:picMkLst>
            <pc:docMk/>
            <pc:sldMk cId="697229030" sldId="477"/>
            <ac:picMk id="4" creationId="{D63D3D8F-0ABE-89CE-C87C-6549EB7130D2}"/>
          </ac:picMkLst>
        </pc:picChg>
        <pc:picChg chg="add del mod">
          <ac:chgData name="Jonathan Mah" userId="5261b2f2f3e51194" providerId="LiveId" clId="{833092D5-9927-4807-BE3E-672C10A7E002}" dt="2024-07-22T21:56:12.674" v="4922" actId="478"/>
          <ac:picMkLst>
            <pc:docMk/>
            <pc:sldMk cId="697229030" sldId="477"/>
            <ac:picMk id="5" creationId="{90255CC3-8F1F-0D1B-F9A2-83097AA55F57}"/>
          </ac:picMkLst>
        </pc:picChg>
        <pc:picChg chg="add del mod">
          <ac:chgData name="Jonathan Mah" userId="5261b2f2f3e51194" providerId="LiveId" clId="{833092D5-9927-4807-BE3E-672C10A7E002}" dt="2024-07-22T21:56:12.279" v="4921" actId="478"/>
          <ac:picMkLst>
            <pc:docMk/>
            <pc:sldMk cId="697229030" sldId="477"/>
            <ac:picMk id="6" creationId="{0BDE3AB2-6E66-ED15-B277-A9B25B7DBC7F}"/>
          </ac:picMkLst>
        </pc:picChg>
        <pc:picChg chg="add mod">
          <ac:chgData name="Jonathan Mah" userId="5261b2f2f3e51194" providerId="LiveId" clId="{833092D5-9927-4807-BE3E-672C10A7E002}" dt="2024-07-22T21:56:41.246" v="4928" actId="164"/>
          <ac:picMkLst>
            <pc:docMk/>
            <pc:sldMk cId="697229030" sldId="477"/>
            <ac:picMk id="1026" creationId="{359BD8ED-5E55-821B-3C96-540AFD84BA92}"/>
          </ac:picMkLst>
        </pc:picChg>
        <pc:picChg chg="add mod">
          <ac:chgData name="Jonathan Mah" userId="5261b2f2f3e51194" providerId="LiveId" clId="{833092D5-9927-4807-BE3E-672C10A7E002}" dt="2024-07-22T21:56:41.246" v="4928" actId="164"/>
          <ac:picMkLst>
            <pc:docMk/>
            <pc:sldMk cId="697229030" sldId="477"/>
            <ac:picMk id="1028" creationId="{884166EE-A67C-4BAB-EB07-07C2DA6528C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1.469"/>
    </inkml:context>
    <inkml:brush xml:id="br0">
      <inkml:brushProperty name="width" value="0.05" units="cm"/>
      <inkml:brushProperty name="height" value="0.05" units="cm"/>
    </inkml:brush>
  </inkml:definitions>
  <inkml:trace contextRef="#ctx0" brushRef="#br0">2134 1 24575,'-2'0'0,"1"0"0,-1 1 0,1-1 0,-1 1 0,1-1 0,-1 1 0,1-1 0,0 1 0,-1 0 0,1 0 0,0-1 0,0 1 0,-1 0 0,1 0 0,0 0 0,0 1 0,0-1 0,0 0 0,-1 3 0,-16 30 0,13-23 0,-7 16 0,2 0 0,0 1 0,3 0 0,0 0 0,1 1 0,-2 46 0,5-3 0,8 108 0,-3-165 0,0 0 0,0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0,-25 82 0,25-108 0,-2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9:26.013"/>
    </inkml:context>
    <inkml:brush xml:id="br0">
      <inkml:brushProperty name="width" value="0.05" units="cm"/>
      <inkml:brushProperty name="height" value="0.05" units="cm"/>
    </inkml:brush>
  </inkml:definitions>
  <inkml:trace contextRef="#ctx0" brushRef="#br0">3655 1 24575,'2'0'0,"-1"0"0,1 1 0,-1-1 0,1 1 0,-1-1 0,1 1 0,-1-1 0,0 1 0,1 0 0,-1 0 0,0-1 0,0 1 0,1 0 0,-1 0 0,0 0 0,0 1 0,0-1 0,0 0 0,1 3 0,16 30 0,-13-23 0,7 16 0,-2 0 0,0 1 0,-3 0 0,0 0 0,-1 1 0,2 46 0,-5-3 0,-8 108 0,4-165 0,-2 0 0,1 0 0,-2 0 0,0-1 0,-1 1 0,0-1 0,-1 0 0,0 0 0,-2-1 0,-9 15 0,3-9 0,0-2 0,-1 1 0,-1-2 0,-1 0 0,0-1 0,-21 14 0,-10 0 0,0-1 0,-2-2 0,-1-3 0,-88 28 0,91-37 0,-1-2 0,1-2 0,-2-3 0,-62 2 0,-203-13 0,144-1 0,-251 4 0,388 4 0,-1 1 0,1 3 0,0 0 0,0 2 0,1 2 0,-44 20 0,-68 20 0,-83-1 0,10-2 0,173-35 0,1 1 0,-73 35 0,55-17 0,2 2 0,-57 44 0,82-51 0,1 2 0,1 1 0,2 2 0,-39 49 0,38-34 0,1 1 0,3 2 0,2 0 0,2 2 0,3 0 0,1 2 0,-19 90 0,36-131 0,-17 64 0,4 1 0,-11 149 0,28 58 0,2-135 0,-25 232 0,-4-57 0,17-168 0,4-121 0,-2 1 0,-1-1 0,-17 48 0,11-39 0,-13 71 0,15-43 0,-15 97 0,-8 269 0,38 1481 0,-3-1893 0,1 0 0,1 0 0,2 0 0,0-1 0,2 1 0,10 31 0,-9-41 0,1 0 0,0-1 0,1 0 0,1 0 0,0-1 0,1-1 0,1 1 0,0-2 0,1 0 0,19 15 0,-5-7 0,0-1 0,2-1 0,1-1 0,0-2 0,1-1 0,1-2 0,0 0 0,0-3 0,66 14 0,166 20 0,-255-42 0,1 0 0,-1 0 0,0 1 0,0 0 0,0 0 0,-1 1 0,1 1 0,-1-1 0,0 1 0,0 1 0,10 8 0,-9-4 0,1 0 0,-1 1 0,-1 1 0,0-1 0,0 1 0,-1 0 0,5 15 0,3 4 0,57 134 0,-62-135 0,-1 0 0,-1 1 0,7 56 0,-9 375 0,-11-250 0,4-111 0,7 224 0,-1-264 0,3-2 0,2 1 0,26 82 0,-27-108 0,3 0 0,0-2 0,3 1 0,0-2 0,2 0 0,1-1 0,2 0 0,1-2 0,1 0 0,1-2 0,47 42 0,-1-11 0,192 175 0,173 249 0,-388-430 0,1-1 0,3-2 0,2-3 0,2-2 0,2-3 0,1-2 0,123 61 0,-74-54 0,2-5 0,2-4 0,2-6 0,0-4 0,117 11 0,-141-21 0,116 37 0,49 10 0,-140-47 0,153 3 0,119-21 0,-159-1 0,-185 4 0,0 2 0,-1 1 0,1 3 0,-1 1 0,-1 1 0,0 3 0,0 1 0,-1 2 0,0 2 0,-2 1 0,48 32 0,-56-32-341,1-1 0,1-1-1,48 18 1,-22-17-6485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59"/>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0.060"/>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8"/>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57:33.629"/>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24.518"/>
    </inkml:context>
    <inkml:brush xml:id="br0">
      <inkml:brushProperty name="width" value="0.05" units="cm"/>
      <inkml:brushProperty name="height" value="0.05" units="cm"/>
    </inkml:brush>
  </inkml:definitions>
  <inkml:trace contextRef="#ctx0" brushRef="#br0">3386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0,2 0 0,-1 0 0,2-1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6"/>
    </inkml:context>
    <inkml:brush xml:id="br0">
      <inkml:brushProperty name="width" value="0.05" units="cm"/>
      <inkml:brushProperty name="height" value="0.05" units="cm"/>
    </inkml:brush>
  </inkml:definitions>
  <inkml:trace contextRef="#ctx0" brushRef="#br0">5371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1 0,0 1 0,-2 0 0,0-1 0,0 1 0,-1 1 0,-1-1 0,0 1 0,6 15 0,-8-12 0,-2 0 0,0 0 0,-1 0 0,-1 0 0,-1 1 0,-1-1 0,-1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19:18:29.407"/>
    </inkml:context>
    <inkml:brush xml:id="br0">
      <inkml:brushProperty name="width" value="0.05" units="cm"/>
      <inkml:brushProperty name="height" value="0.05" units="cm"/>
    </inkml:brush>
  </inkml:definitions>
  <inkml:trace contextRef="#ctx0" brushRef="#br0">3386 1 24575,'6'0'0,"1"0"0,-1 0 0,1 0 0,-1 1 0,0-1 0,1 2 0,-1-2 0,11 4 0,-14-2 0,1-1 0,0 1 0,-1 0 0,0-1 0,1 1 0,-1 1 0,0-1 0,0-1 0,-1 2 0,1 0 0,-1-2 0,0 2 0,0-1 0,2 5 0,7 11 0,-1 1 0,-2 1 0,0 0 0,-3-1 0,3 26 0,0 107 0,-8-126 0,0-5 0,1 18 0,-14 73 0,10-100 0,-1 0 0,0 0 0,-2 0 0,0 0 0,-1-2 0,-1 2 0,-1-1 0,0-1 0,-1 0 0,-17 15 0,7-11 0,-2 1 0,0-2 0,-1 0 0,-1-1 0,-1 0 0,0-1 0,-1 0 0,-1-2 0,-1 0 0,0-1 0,-1-1 0,0 0 0,-1-1 0,0-1 0,0-2 0,0 1 0,-50 0 0,-780-3 0,467-6 0,-590 5 0,929 0 0,1 1 0,0 1 0,-1 2 0,2 2 0,-77 14 0,110-16 0,0 0 0,1 2 0,0 0 0,0 0 0,1 1 0,0 0 0,-22 13 0,28-13 0,0 1 0,0 0 0,2-1 0,-1 1 0,2 1 0,0 0 0,0-1 0,1 2 0,1-1 0,-8 17 0,5 3 0,2 1 0,2 0 0,2 0 0,2 0 0,7 41 0,-3-27 0,-2-22 0,19 156 0,-14-152 0,2 0 0,1-1 0,3 0 0,29 44 0,-13-33 0,2-1 0,3-1 0,2 0 0,2-2 0,3-1 0,79 49 0,-84-59 0,2-2 0,0 0 0,2-2 0,2 0 0,0-2 0,1-1 0,1-1 0,1-1 0,69 12 0,77-3 0,-41-5 0,106 14 0,489 16 0,269-43 0,-524-6 0,-254 1 0,290 6 0,-262 18 0,-24 1 0,-175-21 0,-1 3 0,1 2 0,-2 1 0,0 2 0,64 16 0,-112-22 0,1 0 0,-1 1 0,0 0 0,0 0 0,-1 2 0,-1-2 0,1 2 0,-2 0 0,1 0 0,-1 1 0,-1 0 0,0 0 0,-1 0 0,-1 1 0,0 0 0,0 0 0,-2 0 0,1 0 0,-2 0 0,0 2 0,2 8 0,5 19 0,-3-1 0,2 73 0,-20 80 0,2-78 0,4-26 0,-5 92 0,2-133 0,-29 86 0,-2-44 0,-5-1 0,-7-1 0,-98 122 0,108-161 0,3 2 0,-32 61 0,59-91 0,1-1 0,2 0 0,1 1 0,1-1 0,2 1 0,0 0 0,2-1 0,1 1 0,1 0 0,10 26 0,6-7 0,3-1 0,2 0 0,3-1 0,59 58 0,-29-31 0,-42-45 0,0 0 0,-2 1 0,-1 0 0,-1 1 0,-2 0 0,-1 0 0,-1 0 0,3 29 0,-8-36 0,-1 0 0,-1 0 0,0 0 0,-1 0 0,-2 0 0,0-1 0,0 1 0,-2 0 0,0-1 0,-1 0 0,-1 0 0,-1 0 0,0-1 0,-22 19 0,4-11 0,-1-2 0,-1 0 0,-1-1 0,-1-1 0,-55 20 0,40-17 0,1 2 0,-52 28 0,85-40 0,0 0 0,1 0 0,0 2 0,0-1 0,2 1 0,0-1 0,0 1 0,1 1 0,1-1 0,0 1 0,-6 15 0,8-12 0,2 0 0,0 0 0,1 0 0,1 1 0,2-1 0,-1 0 0,2 0 0,1 0 0,1 0 0,0 0 0,2 0 0,8 13 0,-6-12 0,2-2 0,0 2 0,1-2 0,1 0 0,0 0 0,2 0 0,0-1 0,1-1 0,1 1 0,0-1 0,23 10 0,4-2 0,2-2 0,86 24 0,-100-32 0,343 92 0,-255-73 0,156 23 0,-172-36 0,90 12 0,234 53 0,169 42 0,-511-104 0,-1 2 0,-2 3 0,-1 2 0,-3 2 0,140 61 0,-185-71 0,-1 1 0,-1 1 0,-1 0 0,-2 2 0,-1 0 0,-2 1 0,0 0 0,-3 2 0,-1-1 0,19 29 0,-7-6-120,-2-2 247,51 53 0,-70-84-294,2 0 1,0-1-1,1 1 1,0-1-1,2-1 1,0 0-1,1-1 0,29 12 1,33 6-6660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8T20:03:15.197"/>
    </inkml:context>
    <inkml:brush xml:id="br0">
      <inkml:brushProperty name="width" value="0.05" units="cm"/>
      <inkml:brushProperty name="height" value="0.05" units="cm"/>
    </inkml:brush>
  </inkml:definitions>
  <inkml:trace contextRef="#ctx0" brushRef="#br0">5371 1 24575,'-6'0'0,"-1"0"0,1 0 0,-1 0 0,1 1 0,0 0 0,-1 1 0,1-1 0,-11 5 0,14-3 0,-1-1 0,0 1 0,1 0 0,0-1 0,-1 1 0,1 1 0,0-1 0,0 0 0,1 1 0,-1 0 0,1-1 0,0 1 0,0 0 0,-2 6 0,-7 19 0,1 1 0,2 1 0,0 0 0,3 0 0,-3 40 0,0 169 0,8-200 0,0-6 0,-1 27 0,14 116 0,-10-158 0,1 0 0,0 0 0,2-1 0,0 1 0,1-2 0,1 1 0,1-1 0,0 0 0,1-1 0,17 22 0,-7-15 0,2 0 0,0-2 0,1 0 0,1-2 0,1 0 0,0-2 0,1 0 0,1-2 0,1-1 0,0-2 0,1 0 0,0-2 0,1-1 0,0-1 0,0-2 0,0-1 0,50 2 0,780-5 0,-467-10 0,590 8 0,-929-1 0,-1 3 0,0 2 0,1 2 0,-2 3 0,77 22 0,-110-24 0,0 0 0,-1 2 0,0 0 0,0 1 0,-1 1 0,0 0 0,22 21 0,-28-21 0,0 1 0,0 0 0,-2 0 0,1 1 0,-2 1 0,0-1 0,0 1 0,-1 1 0,-1-1 0,8 27 0,-5 5 0,-2 1 0,-2 1 0,-2-1 0,-2 1 0,-7 63 0,3-41 0,2-35 0,-19 246 0,14-241 0,-2 1 0,-1-1 0,-3-1 0,-29 70 0,13-52 0,-2-2 0,-3-1 0,-2-1 0,-2-2 0,-3-2 0,-79 78 0,84-95 0,-2-1 0,0-2 0,-2-1 0,-2-2 0,0-2 0,-1-2 0,-1-2 0,-1-1 0,-69 19 0,-77-4 0,41-9 0,-106 22 0,-489 25 0,-269-67 0,524-9 0,254 1 0,-290 8 0,262 31 0,24-1 0,175-31 0,1 4 0,-1 2 0,2 3 0,0 3 0,-64 25 0,112-35 0,-1 1 0,1 1 0,0 0 0,0 0 0,1 2 0,1-1 0,-1 2 0,2 0 0,-1 0 0,1 1 0,1 0 0,0 1 0,1 0 0,1 1 0,0 0 0,0 0 0,2 1 0,-1-1 0,2 1 0,0 1 0,-2 15 0,-5 28 0,3 0 0,-2 114 0,20 127 0,-2-123 0,-4-42 0,5 147 0,-2-211 0,29 135 0,2-69 0,5-1 0,7-2 0,98 193 0,-108-254 0,-3 2 0,32 98 0,-59-146 0,-1 0 0,-2 0 0,-1 1 0,-1 0 0,-2 0 0,0 0 0,-2 0 0,-1 0 0,-1 0 0,-10 42 0,-6-12 0,-3-1 0,-2-1 0,-3-1 0,-59 93 0,29-51 0,42-70 0,0 0 0,2 2 0,1-1 0,1 2 0,2-1 0,1 1 0,1 0 0,-3 46 0,8-57 0,1 0 0,1 0 0,0 0 0,1 0 0,2 0 0,0-1 0,0 1 0,2-1 0,0 0 0,1-1 0,1 1 0,1-1 0,0-1 0,22 29 0,-4-17 0,1-2 0,1-1 0,1-1 0,1-2 0,55 31 0,-40-26 0,-1 3 0,52 44 0,-85-63 0,0 0 0,-1 1 0,0 1 0,0 0 0,-2 1 0,0 0 0,0 0 0,-1 1 0,-1 0 0,0 0 0,6 25 0,-8-20 0,-2 1 0,0-1 0,-1 1 0,-1 0 0,-1 0 0,-1 0 0,-1-1 0,-1 1 0,-1 0 0,0-1 0,-2 0 0,-8 22 0,6-21 0,-2-1 0,0 1 0,-1-2 0,-1 1 0,0-1 0,-2-1 0,0-1 0,-1 0 0,-1 0 0,0-2 0,-23 17 0,-4-4 0,-2-2 0,-86 37 0,100-50 0,-343 144 0,255-114 0,-156 35 0,172-55 0,-90 18 0,-234 84 0,-169 66 0,511-164 0,1 3 0,2 4 0,1 4 0,3 3 0,-140 96 0,185-111 0,1 0 0,1 2 0,1 1 0,2 2 0,1 1 0,2 1 0,0 1 0,3 1 0,1 0 0,-19 46 0,7-10-120,2-3 247,-51 83 0,70-132-294,-2 0 1,0-1-1,-1 0 1,0-1-1,-2-1 1,0 0-1,-1-1 0,-29 18 1,-33 9-6660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7/22/2024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16</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20</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25</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7/22/2024</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customXml" Target="../ink/ink2.xml"/></Relationships>
</file>

<file path=ppt/slides/_rels/slide4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customXml" Target="../ink/ink4.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5.png"/><Relationship Id="rId4" Type="http://schemas.openxmlformats.org/officeDocument/2006/relationships/customXml" Target="../ink/ink6.xml"/><Relationship Id="rId9" Type="http://schemas.openxmlformats.org/officeDocument/2006/relationships/customXml" Target="../ink/ink8.xml"/></Relationships>
</file>

<file path=ppt/slides/_rels/slide4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customXml" Target="../ink/ink11.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customXml" Target="../ink/ink10.xml"/><Relationship Id="rId9" Type="http://schemas.openxmlformats.org/officeDocument/2006/relationships/customXml" Target="../ink/ink12.xml"/></Relationships>
</file>

<file path=ppt/slides/_rels/slide45.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customXml" Target="../ink/ink14.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code&#10;&#10;Description automatically generated">
            <a:extLst>
              <a:ext uri="{FF2B5EF4-FFF2-40B4-BE49-F238E27FC236}">
                <a16:creationId xmlns:a16="http://schemas.microsoft.com/office/drawing/2014/main" id="{B542C279-B23B-8CA5-D131-7FCA2C38C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563498"/>
            <a:ext cx="19050000" cy="8572500"/>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123643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omputer code&#10;&#10;Description automatically generated">
            <a:extLst>
              <a:ext uri="{FF2B5EF4-FFF2-40B4-BE49-F238E27FC236}">
                <a16:creationId xmlns:a16="http://schemas.microsoft.com/office/drawing/2014/main" id="{5A604C8F-D12E-BD3C-BEE3-0533AD93C903}"/>
              </a:ext>
            </a:extLst>
          </p:cNvPr>
          <p:cNvPicPr>
            <a:picLocks noChangeAspect="1"/>
          </p:cNvPicPr>
          <p:nvPr/>
        </p:nvPicPr>
        <p:blipFill rotWithShape="1">
          <a:blip r:embed="rId2">
            <a:extLst>
              <a:ext uri="{28A0092B-C50C-407E-A947-70E740481C1C}">
                <a14:useLocalDpi xmlns:a14="http://schemas.microsoft.com/office/drawing/2010/main" val="0"/>
              </a:ext>
            </a:extLst>
          </a:blip>
          <a:srcRect l="36548"/>
          <a:stretch/>
        </p:blipFill>
        <p:spPr>
          <a:xfrm>
            <a:off x="10772467" y="6469299"/>
            <a:ext cx="12087533" cy="8572500"/>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FCEA546F-A508-9E47-698F-5E2AE8B63C1C}"/>
              </a:ext>
            </a:extLst>
          </p:cNvPr>
          <p:cNvPicPr>
            <a:picLocks noChangeAspect="1"/>
          </p:cNvPicPr>
          <p:nvPr/>
        </p:nvPicPr>
        <p:blipFill rotWithShape="1">
          <a:blip r:embed="rId2">
            <a:extLst>
              <a:ext uri="{28A0092B-C50C-407E-A947-70E740481C1C}">
                <a14:useLocalDpi xmlns:a14="http://schemas.microsoft.com/office/drawing/2010/main" val="0"/>
              </a:ext>
            </a:extLst>
          </a:blip>
          <a:srcRect r="63195"/>
          <a:stretch/>
        </p:blipFill>
        <p:spPr>
          <a:xfrm>
            <a:off x="168077" y="6469299"/>
            <a:ext cx="7011348" cy="8572500"/>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3917464" y="613410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7" name="TextBox 6">
            <a:extLst>
              <a:ext uri="{FF2B5EF4-FFF2-40B4-BE49-F238E27FC236}">
                <a16:creationId xmlns:a16="http://schemas.microsoft.com/office/drawing/2014/main" id="{B07E680B-17B3-39B2-544F-3167F8FB95C8}"/>
              </a:ext>
            </a:extLst>
          </p:cNvPr>
          <p:cNvSpPr txBox="1"/>
          <p:nvPr/>
        </p:nvSpPr>
        <p:spPr>
          <a:xfrm>
            <a:off x="3917463" y="1025808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8" name="TextBox 7">
            <a:extLst>
              <a:ext uri="{FF2B5EF4-FFF2-40B4-BE49-F238E27FC236}">
                <a16:creationId xmlns:a16="http://schemas.microsoft.com/office/drawing/2014/main" id="{80B8CEC6-C5EE-E47C-6FCD-130456F392E4}"/>
              </a:ext>
            </a:extLst>
          </p:cNvPr>
          <p:cNvSpPr txBox="1"/>
          <p:nvPr/>
        </p:nvSpPr>
        <p:spPr>
          <a:xfrm>
            <a:off x="7636312" y="10243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9" name="TextBox 8">
            <a:extLst>
              <a:ext uri="{FF2B5EF4-FFF2-40B4-BE49-F238E27FC236}">
                <a16:creationId xmlns:a16="http://schemas.microsoft.com/office/drawing/2014/main" id="{B2CA3ED5-90A7-C05E-F769-D2FF76F8C252}"/>
              </a:ext>
            </a:extLst>
          </p:cNvPr>
          <p:cNvSpPr txBox="1"/>
          <p:nvPr/>
        </p:nvSpPr>
        <p:spPr>
          <a:xfrm>
            <a:off x="7636311"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10" name="TextBox 9">
            <a:extLst>
              <a:ext uri="{FF2B5EF4-FFF2-40B4-BE49-F238E27FC236}">
                <a16:creationId xmlns:a16="http://schemas.microsoft.com/office/drawing/2014/main" id="{4D7692BF-9251-A594-95CD-EA81867F6D67}"/>
              </a:ext>
            </a:extLst>
          </p:cNvPr>
          <p:cNvSpPr txBox="1"/>
          <p:nvPr/>
        </p:nvSpPr>
        <p:spPr>
          <a:xfrm>
            <a:off x="10899686"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2" name="Rectangle 1">
            <a:extLst>
              <a:ext uri="{FF2B5EF4-FFF2-40B4-BE49-F238E27FC236}">
                <a16:creationId xmlns:a16="http://schemas.microsoft.com/office/drawing/2014/main" id="{76996D82-F833-F120-2360-1718A0D31302}"/>
              </a:ext>
            </a:extLst>
          </p:cNvPr>
          <p:cNvSpPr/>
          <p:nvPr/>
        </p:nvSpPr>
        <p:spPr>
          <a:xfrm>
            <a:off x="8669013" y="10848020"/>
            <a:ext cx="914400" cy="99493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F89F643-5764-B19F-A0DA-0D20B131317F}"/>
              </a:ext>
            </a:extLst>
          </p:cNvPr>
          <p:cNvSpPr/>
          <p:nvPr/>
        </p:nvSpPr>
        <p:spPr>
          <a:xfrm>
            <a:off x="7974554" y="11842959"/>
            <a:ext cx="2286000" cy="242446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~51.9kya</a:t>
            </a:r>
          </a:p>
        </p:txBody>
      </p:sp>
      <p:sp>
        <p:nvSpPr>
          <p:cNvPr id="11" name="Rectangle 10">
            <a:extLst>
              <a:ext uri="{FF2B5EF4-FFF2-40B4-BE49-F238E27FC236}">
                <a16:creationId xmlns:a16="http://schemas.microsoft.com/office/drawing/2014/main" id="{D003C420-DFE8-D280-65F2-E49E45CD1A2A}"/>
              </a:ext>
            </a:extLst>
          </p:cNvPr>
          <p:cNvSpPr/>
          <p:nvPr/>
        </p:nvSpPr>
        <p:spPr>
          <a:xfrm>
            <a:off x="8897947" y="6511116"/>
            <a:ext cx="411480" cy="267361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2B751DC2-079C-DA9D-F6A1-29A0DA6AE431}"/>
              </a:ext>
            </a:extLst>
          </p:cNvPr>
          <p:cNvSpPr/>
          <p:nvPr/>
        </p:nvSpPr>
        <p:spPr>
          <a:xfrm>
            <a:off x="8386034" y="9184733"/>
            <a:ext cx="1463040" cy="74578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dirty="0">
                <a:latin typeface="Arial" panose="020B0604020202020204" pitchFamily="34" charset="0"/>
                <a:cs typeface="Arial" panose="020B0604020202020204" pitchFamily="34" charset="0"/>
              </a:rPr>
              <a:t>~6.6kya</a:t>
            </a:r>
          </a:p>
        </p:txBody>
      </p:sp>
      <p:sp>
        <p:nvSpPr>
          <p:cNvPr id="13" name="TextBox 12">
            <a:extLst>
              <a:ext uri="{FF2B5EF4-FFF2-40B4-BE49-F238E27FC236}">
                <a16:creationId xmlns:a16="http://schemas.microsoft.com/office/drawing/2014/main" id="{9FFD1F7F-2E6A-EE44-321A-23498B6518AA}"/>
              </a:ext>
            </a:extLst>
          </p:cNvPr>
          <p:cNvSpPr txBox="1"/>
          <p:nvPr/>
        </p:nvSpPr>
        <p:spPr>
          <a:xfrm>
            <a:off x="139711" y="61341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4" name="TextBox 13">
            <a:extLst>
              <a:ext uri="{FF2B5EF4-FFF2-40B4-BE49-F238E27FC236}">
                <a16:creationId xmlns:a16="http://schemas.microsoft.com/office/drawing/2014/main" id="{AEAAD72C-768D-8CF9-5AF1-5729CC84EB52}"/>
              </a:ext>
            </a:extLst>
          </p:cNvPr>
          <p:cNvSpPr txBox="1"/>
          <p:nvPr/>
        </p:nvSpPr>
        <p:spPr>
          <a:xfrm>
            <a:off x="139710" y="10243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69015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3">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4" name="Picture 3" descr="A screenshot of a graph&#10;&#10;Description automatically generated">
            <a:extLst>
              <a:ext uri="{FF2B5EF4-FFF2-40B4-BE49-F238E27FC236}">
                <a16:creationId xmlns:a16="http://schemas.microsoft.com/office/drawing/2014/main" id="{2BEF15B8-0800-509B-FDC0-3FB11BE5E1FB}"/>
              </a:ext>
            </a:extLst>
          </p:cNvPr>
          <p:cNvPicPr>
            <a:picLocks noChangeAspect="1"/>
          </p:cNvPicPr>
          <p:nvPr/>
        </p:nvPicPr>
        <p:blipFill rotWithShape="1">
          <a:blip r:embed="rId4">
            <a:extLst>
              <a:ext uri="{28A0092B-C50C-407E-A947-70E740481C1C}">
                <a14:useLocalDpi xmlns:a14="http://schemas.microsoft.com/office/drawing/2010/main" val="0"/>
              </a:ext>
            </a:extLst>
          </a:blip>
          <a:srcRect l="4380"/>
          <a:stretch/>
        </p:blipFill>
        <p:spPr>
          <a:xfrm>
            <a:off x="10820400" y="5476045"/>
            <a:ext cx="5464674" cy="13335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6F1DF9F1-7323-8EA6-AC40-E9E351211ECF}"/>
              </a:ext>
            </a:extLst>
          </p:cNvPr>
          <p:cNvPicPr>
            <a:picLocks noChangeAspect="1"/>
          </p:cNvPicPr>
          <p:nvPr/>
        </p:nvPicPr>
        <p:blipFill rotWithShape="1">
          <a:blip r:embed="rId5">
            <a:extLst>
              <a:ext uri="{28A0092B-C50C-407E-A947-70E740481C1C}">
                <a14:useLocalDpi xmlns:a14="http://schemas.microsoft.com/office/drawing/2010/main" val="0"/>
              </a:ext>
            </a:extLst>
          </a:blip>
          <a:srcRect l="36299" r="19319" b="7087"/>
          <a:stretch/>
        </p:blipFill>
        <p:spPr>
          <a:xfrm>
            <a:off x="6068786" y="5417989"/>
            <a:ext cx="4751614" cy="129462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1"/>
            <a:ext cx="5591133" cy="9038545"/>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266557" y="5548311"/>
            <a:ext cx="361950" cy="1633538"/>
          </a:xfrm>
          <a:prstGeom prst="rect">
            <a:avLst/>
          </a:prstGeom>
        </p:spPr>
      </p:pic>
      <p:pic>
        <p:nvPicPr>
          <p:cNvPr id="3" name="Picture 2" descr="A chart of different colored bars&#10;&#10;Description automatically generated with medium confidence">
            <a:extLst>
              <a:ext uri="{FF2B5EF4-FFF2-40B4-BE49-F238E27FC236}">
                <a16:creationId xmlns:a16="http://schemas.microsoft.com/office/drawing/2014/main" id="{C171189F-F905-B487-378F-2D60EC9CA8B9}"/>
              </a:ext>
            </a:extLst>
          </p:cNvPr>
          <p:cNvPicPr>
            <a:picLocks noChangeAspect="1"/>
          </p:cNvPicPr>
          <p:nvPr/>
        </p:nvPicPr>
        <p:blipFill rotWithShape="1">
          <a:blip r:embed="rId5">
            <a:extLst>
              <a:ext uri="{28A0092B-C50C-407E-A947-70E740481C1C}">
                <a14:useLocalDpi xmlns:a14="http://schemas.microsoft.com/office/drawing/2010/main" val="0"/>
              </a:ext>
            </a:extLst>
          </a:blip>
          <a:srcRect l="4207"/>
          <a:stretch/>
        </p:blipFill>
        <p:spPr>
          <a:xfrm>
            <a:off x="11791950" y="5548311"/>
            <a:ext cx="5474607" cy="9525000"/>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3BD18E2B-2CA9-09B6-A74F-E87B146C9982}"/>
              </a:ext>
            </a:extLst>
          </p:cNvPr>
          <p:cNvPicPr>
            <a:picLocks noChangeAspect="1"/>
          </p:cNvPicPr>
          <p:nvPr/>
        </p:nvPicPr>
        <p:blipFill rotWithShape="1">
          <a:blip r:embed="rId2">
            <a:extLst>
              <a:ext uri="{28A0092B-C50C-407E-A947-70E740481C1C}">
                <a14:useLocalDpi xmlns:a14="http://schemas.microsoft.com/office/drawing/2010/main" val="0"/>
              </a:ext>
            </a:extLst>
          </a:blip>
          <a:srcRect l="6679"/>
          <a:stretch/>
        </p:blipFill>
        <p:spPr>
          <a:xfrm>
            <a:off x="8692697" y="5830725"/>
            <a:ext cx="8089537" cy="1444752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0072D615-8AD0-D82A-0B08-D7492F32E82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438650" y="4054791"/>
            <a:ext cx="2259331" cy="9038545"/>
          </a:xfrm>
          <a:prstGeom prst="rect">
            <a:avLst/>
          </a:prstGeom>
        </p:spPr>
      </p:pic>
      <p:pic>
        <p:nvPicPr>
          <p:cNvPr id="7" name="Picture 6" descr="A chart of different colored squares&#10;&#10;Description automatically generated with medium confidence">
            <a:extLst>
              <a:ext uri="{FF2B5EF4-FFF2-40B4-BE49-F238E27FC236}">
                <a16:creationId xmlns:a16="http://schemas.microsoft.com/office/drawing/2014/main" id="{153F0ACF-F35A-8BAA-EDB2-EF5F4E742AB4}"/>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6534402" y="5830725"/>
            <a:ext cx="495663" cy="2237006"/>
          </a:xfrm>
          <a:prstGeom prst="rect">
            <a:avLst/>
          </a:prstGeom>
        </p:spPr>
      </p:pic>
    </p:spTree>
    <p:extLst>
      <p:ext uri="{BB962C8B-B14F-4D97-AF65-F5344CB8AC3E}">
        <p14:creationId xmlns:p14="http://schemas.microsoft.com/office/powerpoint/2010/main" val="326586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528998" y="3776563"/>
            <a:ext cx="4961587" cy="9659284"/>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490585" y="3725491"/>
            <a:ext cx="2801257" cy="10619160"/>
          </a:xfrm>
          <a:prstGeom prst="rect">
            <a:avLst/>
          </a:prstGeom>
        </p:spPr>
      </p:pic>
      <p:pic>
        <p:nvPicPr>
          <p:cNvPr id="3" name="Picture 2" descr="A screenshot of a graph&#10;&#10;Description automatically generated">
            <a:extLst>
              <a:ext uri="{FF2B5EF4-FFF2-40B4-BE49-F238E27FC236}">
                <a16:creationId xmlns:a16="http://schemas.microsoft.com/office/drawing/2014/main" id="{6D27BA0A-396C-C0A4-B5A5-D6BC4F66A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725490"/>
            <a:ext cx="19050000" cy="10477500"/>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9557" y="610463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6" name="Picture 5" descr="A triangle of yellow squares&#10;&#10;Description automatically generated">
            <a:extLst>
              <a:ext uri="{FF2B5EF4-FFF2-40B4-BE49-F238E27FC236}">
                <a16:creationId xmlns:a16="http://schemas.microsoft.com/office/drawing/2014/main" id="{7C9352BC-D431-52EC-2824-8CDB64BF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2"/>
            <a:ext cx="11430000" cy="7620000"/>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180066" y="6290863"/>
            <a:ext cx="3204825" cy="9144643"/>
          </a:xfrm>
          <a:prstGeom prst="rect">
            <a:avLst/>
          </a:prstGeom>
        </p:spPr>
      </p:pic>
      <p:pic>
        <p:nvPicPr>
          <p:cNvPr id="3" name="Picture 2" descr="A black background with a black square&#10;&#10;Description automatically generated">
            <a:extLst>
              <a:ext uri="{FF2B5EF4-FFF2-40B4-BE49-F238E27FC236}">
                <a16:creationId xmlns:a16="http://schemas.microsoft.com/office/drawing/2014/main" id="{74C44F2C-6BE8-AA2B-9AF6-A0799A10E5B5}"/>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247561" y="1640772"/>
            <a:ext cx="5336619" cy="5979228"/>
          </a:xfrm>
          <a:prstGeom prst="rect">
            <a:avLst/>
          </a:prstGeom>
        </p:spPr>
      </p:pic>
      <p:pic>
        <p:nvPicPr>
          <p:cNvPr id="7" name="Picture 6" descr="A triangle of yellow squares&#10;&#10;Description automatically generated">
            <a:extLst>
              <a:ext uri="{FF2B5EF4-FFF2-40B4-BE49-F238E27FC236}">
                <a16:creationId xmlns:a16="http://schemas.microsoft.com/office/drawing/2014/main" id="{4D78FF26-04B5-CC49-D1FD-6B6AD9939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180" y="1640771"/>
            <a:ext cx="11430000" cy="7620000"/>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5003650"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5003649"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3" name="Picture 12" descr="A black background with a black square&#10;&#10;Description automatically generated">
            <a:extLst>
              <a:ext uri="{FF2B5EF4-FFF2-40B4-BE49-F238E27FC236}">
                <a16:creationId xmlns:a16="http://schemas.microsoft.com/office/drawing/2014/main" id="{F396C71A-3D86-3327-436B-1B47191734A0}"/>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3358" y="553998"/>
            <a:ext cx="5336619" cy="5979228"/>
          </a:xfrm>
          <a:prstGeom prst="rect">
            <a:avLst/>
          </a:prstGeom>
        </p:spPr>
      </p:pic>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5" name="Picture 14" descr="A black background with a black square&#10;&#10;Description automatically generated">
            <a:extLst>
              <a:ext uri="{FF2B5EF4-FFF2-40B4-BE49-F238E27FC236}">
                <a16:creationId xmlns:a16="http://schemas.microsoft.com/office/drawing/2014/main" id="{83FE7A25-B38B-4E56-47EF-281F19DB79AD}"/>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9932505" y="12824090"/>
            <a:ext cx="3204825" cy="9144643"/>
          </a:xfrm>
          <a:prstGeom prst="rect">
            <a:avLst/>
          </a:prstGeom>
        </p:spPr>
      </p:pic>
      <p:pic>
        <p:nvPicPr>
          <p:cNvPr id="17" name="Picture 16" descr="A black background with a black square&#10;&#10;Description automatically generated">
            <a:extLst>
              <a:ext uri="{FF2B5EF4-FFF2-40B4-BE49-F238E27FC236}">
                <a16:creationId xmlns:a16="http://schemas.microsoft.com/office/drawing/2014/main" id="{12F6A2DB-1061-BBBB-FB37-87821F60959C}"/>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0" y="8173999"/>
            <a:ext cx="5336619" cy="5979228"/>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5"/>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69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697AC7-D1E9-9CEC-536D-BC07438269F5}"/>
              </a:ext>
            </a:extLst>
          </p:cNvPr>
          <p:cNvSpPr txBox="1"/>
          <p:nvPr/>
        </p:nvSpPr>
        <p:spPr>
          <a:xfrm>
            <a:off x="4825487" y="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4825487" y="8173998"/>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4" name="Picture 13" descr="A triangle of yellow squares&#10;&#10;Description automatically generated">
            <a:extLst>
              <a:ext uri="{FF2B5EF4-FFF2-40B4-BE49-F238E27FC236}">
                <a16:creationId xmlns:a16="http://schemas.microsoft.com/office/drawing/2014/main" id="{088C4674-C7E5-C3DF-DD20-50BDA72B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977" y="553998"/>
            <a:ext cx="11430000" cy="7620000"/>
          </a:xfrm>
          <a:prstGeom prst="rect">
            <a:avLst/>
          </a:prstGeom>
        </p:spPr>
      </p:pic>
      <p:pic>
        <p:nvPicPr>
          <p:cNvPr id="19" name="Picture 18" descr="A triangle of yellow squares&#10;&#10;Description automatically generated">
            <a:extLst>
              <a:ext uri="{FF2B5EF4-FFF2-40B4-BE49-F238E27FC236}">
                <a16:creationId xmlns:a16="http://schemas.microsoft.com/office/drawing/2014/main" id="{29301055-F214-990E-8B84-000FB5B34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619" y="8173998"/>
            <a:ext cx="11430000" cy="7620000"/>
          </a:xfrm>
          <a:prstGeom prst="rect">
            <a:avLst/>
          </a:prstGeom>
        </p:spPr>
      </p:pic>
      <p:pic>
        <p:nvPicPr>
          <p:cNvPr id="23" name="Picture 22">
            <a:extLst>
              <a:ext uri="{FF2B5EF4-FFF2-40B4-BE49-F238E27FC236}">
                <a16:creationId xmlns:a16="http://schemas.microsoft.com/office/drawing/2014/main" id="{E78D6A41-6833-B43F-397B-F5ED55BFE07F}"/>
              </a:ext>
            </a:extLst>
          </p:cNvPr>
          <p:cNvPicPr>
            <a:picLocks noChangeAspect="1"/>
          </p:cNvPicPr>
          <p:nvPr/>
        </p:nvPicPr>
        <p:blipFill>
          <a:blip r:embed="rId4"/>
          <a:stretch>
            <a:fillRect/>
          </a:stretch>
        </p:blipFill>
        <p:spPr>
          <a:xfrm>
            <a:off x="14649712" y="553997"/>
            <a:ext cx="1457528" cy="1657581"/>
          </a:xfrm>
          <a:prstGeom prst="rect">
            <a:avLst/>
          </a:prstGeom>
        </p:spPr>
      </p:pic>
      <p:sp>
        <p:nvSpPr>
          <p:cNvPr id="24" name="Rectangle 23">
            <a:extLst>
              <a:ext uri="{FF2B5EF4-FFF2-40B4-BE49-F238E27FC236}">
                <a16:creationId xmlns:a16="http://schemas.microsoft.com/office/drawing/2014/main" id="{E66ACD21-87EF-AE73-A7FA-07B7AD0DFA27}"/>
              </a:ext>
            </a:extLst>
          </p:cNvPr>
          <p:cNvSpPr/>
          <p:nvPr/>
        </p:nvSpPr>
        <p:spPr>
          <a:xfrm>
            <a:off x="14957162" y="9069949"/>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C83E2-B6F0-835C-0055-C2487FAFA953}"/>
              </a:ext>
            </a:extLst>
          </p:cNvPr>
          <p:cNvSpPr/>
          <p:nvPr/>
        </p:nvSpPr>
        <p:spPr>
          <a:xfrm>
            <a:off x="15567908" y="2476910"/>
            <a:ext cx="2566219" cy="3230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4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graphs showing different colors&#10;&#10;Description automatically generated">
            <a:extLst>
              <a:ext uri="{FF2B5EF4-FFF2-40B4-BE49-F238E27FC236}">
                <a16:creationId xmlns:a16="http://schemas.microsoft.com/office/drawing/2014/main" id="{98D4F23B-1EE5-B784-BF48-F709B21C2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05314"/>
            <a:ext cx="9525000" cy="7620000"/>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5287754"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5287754"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number of data&#10;&#10;Description automatically generated with medium confidence">
            <a:extLst>
              <a:ext uri="{FF2B5EF4-FFF2-40B4-BE49-F238E27FC236}">
                <a16:creationId xmlns:a16="http://schemas.microsoft.com/office/drawing/2014/main" id="{DC2A0D2E-27A3-F6E9-CED9-50569362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02" y="5714202"/>
            <a:ext cx="11431595" cy="11431595"/>
          </a:xfrm>
          <a:prstGeom prst="rect">
            <a:avLst/>
          </a:prstGeom>
        </p:spPr>
      </p:pic>
    </p:spTree>
    <p:extLst>
      <p:ext uri="{BB962C8B-B14F-4D97-AF65-F5344CB8AC3E}">
        <p14:creationId xmlns:p14="http://schemas.microsoft.com/office/powerpoint/2010/main" val="37347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hart&#10;&#10;Description automatically generated">
            <a:extLst>
              <a:ext uri="{FF2B5EF4-FFF2-40B4-BE49-F238E27FC236}">
                <a16:creationId xmlns:a16="http://schemas.microsoft.com/office/drawing/2014/main" id="{86BAA309-8703-0F48-7707-9F24C07D3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916" y="4918587"/>
            <a:ext cx="7620000" cy="11430000"/>
          </a:xfrm>
          <a:prstGeom prst="rect">
            <a:avLst/>
          </a:prstGeom>
        </p:spPr>
      </p:pic>
      <p:pic>
        <p:nvPicPr>
          <p:cNvPr id="6" name="Picture 5" descr="A black background with a black square&#10;&#10;Description automatically generated">
            <a:extLst>
              <a:ext uri="{FF2B5EF4-FFF2-40B4-BE49-F238E27FC236}">
                <a16:creationId xmlns:a16="http://schemas.microsoft.com/office/drawing/2014/main" id="{9C18E391-89C0-90D4-49F5-7B11D1078CDC}"/>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2795783" y="4918587"/>
            <a:ext cx="5591133" cy="10980174"/>
          </a:xfrm>
          <a:prstGeom prst="rect">
            <a:avLst/>
          </a:prstGeom>
        </p:spPr>
      </p:pic>
    </p:spTree>
    <p:extLst>
      <p:ext uri="{BB962C8B-B14F-4D97-AF65-F5344CB8AC3E}">
        <p14:creationId xmlns:p14="http://schemas.microsoft.com/office/powerpoint/2010/main" val="2098746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colorful lines and text&#10;&#10;Description automatically generated with medium confidence">
            <a:extLst>
              <a:ext uri="{FF2B5EF4-FFF2-40B4-BE49-F238E27FC236}">
                <a16:creationId xmlns:a16="http://schemas.microsoft.com/office/drawing/2014/main" id="{59A03E0A-9FE4-004A-F62B-1A2BE7F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68" y="4475337"/>
            <a:ext cx="7621064" cy="11431595"/>
          </a:xfrm>
          <a:prstGeom prst="rect">
            <a:avLst/>
          </a:prstGeom>
        </p:spPr>
      </p:pic>
    </p:spTree>
    <p:extLst>
      <p:ext uri="{BB962C8B-B14F-4D97-AF65-F5344CB8AC3E}">
        <p14:creationId xmlns:p14="http://schemas.microsoft.com/office/powerpoint/2010/main" val="12973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8AE7E9-3DBB-7A2C-0BFE-3A91A167C2E0}"/>
              </a:ext>
            </a:extLst>
          </p:cNvPr>
          <p:cNvSpPr txBox="1"/>
          <p:nvPr/>
        </p:nvSpPr>
        <p:spPr>
          <a:xfrm>
            <a:off x="1147645"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9" name="TextBox 8">
            <a:extLst>
              <a:ext uri="{FF2B5EF4-FFF2-40B4-BE49-F238E27FC236}">
                <a16:creationId xmlns:a16="http://schemas.microsoft.com/office/drawing/2014/main" id="{772DC352-0AA1-79F1-454D-797AE9BAEAD7}"/>
              </a:ext>
            </a:extLst>
          </p:cNvPr>
          <p:cNvSpPr txBox="1"/>
          <p:nvPr/>
        </p:nvSpPr>
        <p:spPr>
          <a:xfrm>
            <a:off x="8768709"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1" name="Picture 10" descr="A graph with numbers and letters&#10;&#10;Description automatically generated with medium confidence">
            <a:extLst>
              <a:ext uri="{FF2B5EF4-FFF2-40B4-BE49-F238E27FC236}">
                <a16:creationId xmlns:a16="http://schemas.microsoft.com/office/drawing/2014/main" id="{2E6CD1F5-19E6-509E-D7AC-D081B70B0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790" y="3142585"/>
            <a:ext cx="7621064" cy="7621064"/>
          </a:xfrm>
          <a:prstGeom prst="rect">
            <a:avLst/>
          </a:prstGeom>
        </p:spPr>
      </p:pic>
      <p:pic>
        <p:nvPicPr>
          <p:cNvPr id="13" name="Picture 12" descr="A graph with numbers and letters&#10;&#10;Description automatically generated">
            <a:extLst>
              <a:ext uri="{FF2B5EF4-FFF2-40B4-BE49-F238E27FC236}">
                <a16:creationId xmlns:a16="http://schemas.microsoft.com/office/drawing/2014/main" id="{62F1814D-7DA9-F9F7-A6F0-205FFB36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6" y="3142585"/>
            <a:ext cx="7621064" cy="7621064"/>
          </a:xfrm>
          <a:prstGeom prst="rect">
            <a:avLst/>
          </a:prstGeom>
        </p:spPr>
      </p:pic>
    </p:spTree>
    <p:extLst>
      <p:ext uri="{BB962C8B-B14F-4D97-AF65-F5344CB8AC3E}">
        <p14:creationId xmlns:p14="http://schemas.microsoft.com/office/powerpoint/2010/main" val="3606136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dots&#10;&#10;Description automatically generated">
            <a:extLst>
              <a:ext uri="{FF2B5EF4-FFF2-40B4-BE49-F238E27FC236}">
                <a16:creationId xmlns:a16="http://schemas.microsoft.com/office/drawing/2014/main" id="{19B48FFE-FAC2-369E-EDB9-610CC5910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35" y="6666835"/>
            <a:ext cx="9526329" cy="9526329"/>
          </a:xfrm>
          <a:prstGeom prst="rect">
            <a:avLst/>
          </a:prstGeom>
        </p:spPr>
      </p:pic>
    </p:spTree>
    <p:extLst>
      <p:ext uri="{BB962C8B-B14F-4D97-AF65-F5344CB8AC3E}">
        <p14:creationId xmlns:p14="http://schemas.microsoft.com/office/powerpoint/2010/main" val="283975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A6EF01-F00C-8B55-78A8-A91FD061848A}"/>
              </a:ext>
            </a:extLst>
          </p:cNvPr>
          <p:cNvGrpSpPr/>
          <p:nvPr/>
        </p:nvGrpSpPr>
        <p:grpSpPr>
          <a:xfrm>
            <a:off x="3428921" y="13424296"/>
            <a:ext cx="3445305" cy="5168503"/>
            <a:chOff x="8592819" y="6661348"/>
            <a:chExt cx="1752600" cy="2730103"/>
          </a:xfrm>
        </p:grpSpPr>
        <p:pic>
          <p:nvPicPr>
            <p:cNvPr id="18" name="Picture 17">
              <a:extLst>
                <a:ext uri="{FF2B5EF4-FFF2-40B4-BE49-F238E27FC236}">
                  <a16:creationId xmlns:a16="http://schemas.microsoft.com/office/drawing/2014/main" id="{99451A50-73D9-7F66-9B74-B79326D6CE66}"/>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19" name="Rectangle: Rounded Corners 18">
              <a:extLst>
                <a:ext uri="{FF2B5EF4-FFF2-40B4-BE49-F238E27FC236}">
                  <a16:creationId xmlns:a16="http://schemas.microsoft.com/office/drawing/2014/main" id="{D7724532-1487-2F72-32AB-F8297F65DCB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 name="Straight Connector 3">
            <a:extLst>
              <a:ext uri="{FF2B5EF4-FFF2-40B4-BE49-F238E27FC236}">
                <a16:creationId xmlns:a16="http://schemas.microsoft.com/office/drawing/2014/main" id="{9AD486C2-7CE3-9320-4C73-A0DE24638C6C}"/>
              </a:ext>
            </a:extLst>
          </p:cNvPr>
          <p:cNvCxnSpPr/>
          <p:nvPr/>
        </p:nvCxnSpPr>
        <p:spPr>
          <a:xfrm>
            <a:off x="3927066" y="15883798"/>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994AC88-A653-83A5-92FB-EC10FD069083}"/>
              </a:ext>
            </a:extLst>
          </p:cNvPr>
          <p:cNvCxnSpPr/>
          <p:nvPr/>
        </p:nvCxnSpPr>
        <p:spPr>
          <a:xfrm>
            <a:off x="3927066" y="1638928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5B84F5-E45C-5B54-F3D7-1E27EA55B27B}"/>
              </a:ext>
            </a:extLst>
          </p:cNvPr>
          <p:cNvCxnSpPr/>
          <p:nvPr/>
        </p:nvCxnSpPr>
        <p:spPr>
          <a:xfrm>
            <a:off x="3927066" y="16941654"/>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EDA042-AC26-114D-375E-B7C60E6C741D}"/>
              </a:ext>
            </a:extLst>
          </p:cNvPr>
          <p:cNvCxnSpPr/>
          <p:nvPr/>
        </p:nvCxnSpPr>
        <p:spPr>
          <a:xfrm>
            <a:off x="3927066" y="17494023"/>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9A4A52-5228-27CF-C121-C5BD216A77B7}"/>
              </a:ext>
            </a:extLst>
          </p:cNvPr>
          <p:cNvCxnSpPr/>
          <p:nvPr/>
        </p:nvCxnSpPr>
        <p:spPr>
          <a:xfrm>
            <a:off x="3927066" y="17983962"/>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74DCAA0-BF24-7852-6418-05BFF31DB6D6}"/>
              </a:ext>
            </a:extLst>
          </p:cNvPr>
          <p:cNvGrpSpPr/>
          <p:nvPr/>
        </p:nvGrpSpPr>
        <p:grpSpPr>
          <a:xfrm>
            <a:off x="7410913" y="13424296"/>
            <a:ext cx="3445305" cy="5168503"/>
            <a:chOff x="8592819" y="6661348"/>
            <a:chExt cx="1752600" cy="2730103"/>
          </a:xfrm>
        </p:grpSpPr>
        <p:pic>
          <p:nvPicPr>
            <p:cNvPr id="28" name="Picture 27">
              <a:extLst>
                <a:ext uri="{FF2B5EF4-FFF2-40B4-BE49-F238E27FC236}">
                  <a16:creationId xmlns:a16="http://schemas.microsoft.com/office/drawing/2014/main" id="{C659FE4D-9DFF-2536-BBC2-6F8CEE089127}"/>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6C3F0D93-B77E-D3EA-E52C-0AE032A66D3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0" name="Straight Connector 29">
            <a:extLst>
              <a:ext uri="{FF2B5EF4-FFF2-40B4-BE49-F238E27FC236}">
                <a16:creationId xmlns:a16="http://schemas.microsoft.com/office/drawing/2014/main" id="{EF59D557-4ED3-27C9-4C6B-EA9F4A63B5C7}"/>
              </a:ext>
            </a:extLst>
          </p:cNvPr>
          <p:cNvCxnSpPr/>
          <p:nvPr/>
        </p:nvCxnSpPr>
        <p:spPr>
          <a:xfrm>
            <a:off x="7909058" y="15883798"/>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03C6BC-94E9-0E41-17FE-7387916739F6}"/>
              </a:ext>
            </a:extLst>
          </p:cNvPr>
          <p:cNvCxnSpPr/>
          <p:nvPr/>
        </p:nvCxnSpPr>
        <p:spPr>
          <a:xfrm>
            <a:off x="7909058" y="1638928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642488-E130-1D43-97C3-F785C02E539B}"/>
              </a:ext>
            </a:extLst>
          </p:cNvPr>
          <p:cNvCxnSpPr/>
          <p:nvPr/>
        </p:nvCxnSpPr>
        <p:spPr>
          <a:xfrm>
            <a:off x="7909058" y="16941654"/>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B9E0C4-00D7-FCDA-5C1F-0CFA71023DB6}"/>
              </a:ext>
            </a:extLst>
          </p:cNvPr>
          <p:cNvCxnSpPr/>
          <p:nvPr/>
        </p:nvCxnSpPr>
        <p:spPr>
          <a:xfrm>
            <a:off x="7909058" y="17494023"/>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770436-D31B-EF1B-52EC-324AECD8E2BD}"/>
              </a:ext>
            </a:extLst>
          </p:cNvPr>
          <p:cNvCxnSpPr/>
          <p:nvPr/>
        </p:nvCxnSpPr>
        <p:spPr>
          <a:xfrm>
            <a:off x="7909058" y="17983962"/>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D82C978-4115-6740-F7BF-3B2C8AFC3B0D}"/>
              </a:ext>
            </a:extLst>
          </p:cNvPr>
          <p:cNvGrpSpPr/>
          <p:nvPr/>
        </p:nvGrpSpPr>
        <p:grpSpPr>
          <a:xfrm>
            <a:off x="11448793" y="13424296"/>
            <a:ext cx="3445305" cy="5168503"/>
            <a:chOff x="8592819" y="6661348"/>
            <a:chExt cx="1752600" cy="2730103"/>
          </a:xfrm>
        </p:grpSpPr>
        <p:pic>
          <p:nvPicPr>
            <p:cNvPr id="36" name="Picture 35">
              <a:extLst>
                <a:ext uri="{FF2B5EF4-FFF2-40B4-BE49-F238E27FC236}">
                  <a16:creationId xmlns:a16="http://schemas.microsoft.com/office/drawing/2014/main" id="{A4AE8AC0-DD51-349C-56F8-EC00DD515F04}"/>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7" name="Rectangle: Rounded Corners 36">
              <a:extLst>
                <a:ext uri="{FF2B5EF4-FFF2-40B4-BE49-F238E27FC236}">
                  <a16:creationId xmlns:a16="http://schemas.microsoft.com/office/drawing/2014/main" id="{0A881590-150D-CC1D-5015-2E49FFDF63B1}"/>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 name="Straight Connector 37">
            <a:extLst>
              <a:ext uri="{FF2B5EF4-FFF2-40B4-BE49-F238E27FC236}">
                <a16:creationId xmlns:a16="http://schemas.microsoft.com/office/drawing/2014/main" id="{69D7F51C-7F25-616E-64EC-9672B8146295}"/>
              </a:ext>
            </a:extLst>
          </p:cNvPr>
          <p:cNvCxnSpPr/>
          <p:nvPr/>
        </p:nvCxnSpPr>
        <p:spPr>
          <a:xfrm>
            <a:off x="11946938" y="15883798"/>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DE6C79-18A8-3B69-FC3A-D3D8830EDFD8}"/>
              </a:ext>
            </a:extLst>
          </p:cNvPr>
          <p:cNvCxnSpPr/>
          <p:nvPr/>
        </p:nvCxnSpPr>
        <p:spPr>
          <a:xfrm>
            <a:off x="11946938" y="1638928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197BC5-2C00-1ED9-6682-847C93199685}"/>
              </a:ext>
            </a:extLst>
          </p:cNvPr>
          <p:cNvCxnSpPr/>
          <p:nvPr/>
        </p:nvCxnSpPr>
        <p:spPr>
          <a:xfrm>
            <a:off x="11946938" y="16941654"/>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266E73-FE74-B85C-77B3-BC8F4A4C1AD6}"/>
              </a:ext>
            </a:extLst>
          </p:cNvPr>
          <p:cNvCxnSpPr/>
          <p:nvPr/>
        </p:nvCxnSpPr>
        <p:spPr>
          <a:xfrm>
            <a:off x="11946938" y="17494023"/>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D054E3F-B3E4-D7F8-66B5-4200D7EC469E}"/>
              </a:ext>
            </a:extLst>
          </p:cNvPr>
          <p:cNvCxnSpPr/>
          <p:nvPr/>
        </p:nvCxnSpPr>
        <p:spPr>
          <a:xfrm>
            <a:off x="11946938" y="17983962"/>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pic>
        <p:nvPicPr>
          <p:cNvPr id="79" name="Picture 78" descr="A black screen with white lines&#10;&#10;Description automatically generated">
            <a:extLst>
              <a:ext uri="{FF2B5EF4-FFF2-40B4-BE49-F238E27FC236}">
                <a16:creationId xmlns:a16="http://schemas.microsoft.com/office/drawing/2014/main" id="{1272D057-D804-C829-1A65-CB18A24F2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361" y="7510048"/>
            <a:ext cx="7992020" cy="5267156"/>
          </a:xfrm>
          <a:prstGeom prst="rect">
            <a:avLst/>
          </a:prstGeom>
        </p:spPr>
      </p:pic>
      <p:cxnSp>
        <p:nvCxnSpPr>
          <p:cNvPr id="81" name="Straight Arrow Connector 80">
            <a:extLst>
              <a:ext uri="{FF2B5EF4-FFF2-40B4-BE49-F238E27FC236}">
                <a16:creationId xmlns:a16="http://schemas.microsoft.com/office/drawing/2014/main" id="{A68FCB66-0C15-B499-BCF3-7320E856BCDD}"/>
              </a:ext>
            </a:extLst>
          </p:cNvPr>
          <p:cNvCxnSpPr>
            <a:stCxn id="18" idx="0"/>
          </p:cNvCxnSpPr>
          <p:nvPr/>
        </p:nvCxnSpPr>
        <p:spPr>
          <a:xfrm flipV="1">
            <a:off x="5151574" y="12777204"/>
            <a:ext cx="2016142" cy="647092"/>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A6E81CB-237C-09ED-3170-4A06CC475272}"/>
              </a:ext>
            </a:extLst>
          </p:cNvPr>
          <p:cNvCxnSpPr>
            <a:cxnSpLocks/>
            <a:stCxn id="28" idx="0"/>
          </p:cNvCxnSpPr>
          <p:nvPr/>
        </p:nvCxnSpPr>
        <p:spPr>
          <a:xfrm flipH="1" flipV="1">
            <a:off x="9133565" y="12789598"/>
            <a:ext cx="1" cy="634698"/>
          </a:xfrm>
          <a:prstGeom prst="straightConnector1">
            <a:avLst/>
          </a:prstGeom>
          <a:ln w="762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4A2654E-1E27-5450-7E29-9D9E356E7A95}"/>
              </a:ext>
            </a:extLst>
          </p:cNvPr>
          <p:cNvCxnSpPr>
            <a:cxnSpLocks/>
            <a:stCxn id="36" idx="0"/>
          </p:cNvCxnSpPr>
          <p:nvPr/>
        </p:nvCxnSpPr>
        <p:spPr>
          <a:xfrm flipH="1" flipV="1">
            <a:off x="11661624" y="12698627"/>
            <a:ext cx="1509822" cy="725669"/>
          </a:xfrm>
          <a:prstGeom prst="straightConnector1">
            <a:avLst/>
          </a:prstGeom>
          <a:ln w="76200">
            <a:solidFill>
              <a:srgbClr val="393F7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000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EDF48984-4947-E825-3DFE-32D527FF5CD2}"/>
              </a:ext>
            </a:extLst>
          </p:cNvPr>
          <p:cNvSpPr/>
          <p:nvPr/>
        </p:nvSpPr>
        <p:spPr>
          <a:xfrm>
            <a:off x="11925300" y="8383586"/>
            <a:ext cx="138115"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 name="object 6">
            <a:extLst>
              <a:ext uri="{FF2B5EF4-FFF2-40B4-BE49-F238E27FC236}">
                <a16:creationId xmlns:a16="http://schemas.microsoft.com/office/drawing/2014/main" id="{D6D8B62B-3C28-74EC-63C3-A289FB43E3BD}"/>
              </a:ext>
            </a:extLst>
          </p:cNvPr>
          <p:cNvSpPr/>
          <p:nvPr/>
        </p:nvSpPr>
        <p:spPr>
          <a:xfrm>
            <a:off x="114300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 name="object 7">
            <a:extLst>
              <a:ext uri="{FF2B5EF4-FFF2-40B4-BE49-F238E27FC236}">
                <a16:creationId xmlns:a16="http://schemas.microsoft.com/office/drawing/2014/main" id="{063F5E75-1923-F295-9095-D85B18B3A350}"/>
              </a:ext>
            </a:extLst>
          </p:cNvPr>
          <p:cNvSpPr/>
          <p:nvPr/>
        </p:nvSpPr>
        <p:spPr>
          <a:xfrm flipV="1">
            <a:off x="10934700" y="8337868"/>
            <a:ext cx="1128715"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 name="object 8">
            <a:extLst>
              <a:ext uri="{FF2B5EF4-FFF2-40B4-BE49-F238E27FC236}">
                <a16:creationId xmlns:a16="http://schemas.microsoft.com/office/drawing/2014/main" id="{1ADB7332-4C18-DB0D-7940-C6775B2F1881}"/>
              </a:ext>
            </a:extLst>
          </p:cNvPr>
          <p:cNvSpPr/>
          <p:nvPr/>
        </p:nvSpPr>
        <p:spPr>
          <a:xfrm>
            <a:off x="104394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9">
            <a:extLst>
              <a:ext uri="{FF2B5EF4-FFF2-40B4-BE49-F238E27FC236}">
                <a16:creationId xmlns:a16="http://schemas.microsoft.com/office/drawing/2014/main" id="{D17C652C-FD67-FF49-E78D-7B59C9B07F26}"/>
              </a:ext>
            </a:extLst>
          </p:cNvPr>
          <p:cNvSpPr/>
          <p:nvPr/>
        </p:nvSpPr>
        <p:spPr>
          <a:xfrm>
            <a:off x="9944100"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7" name="object 10">
            <a:extLst>
              <a:ext uri="{FF2B5EF4-FFF2-40B4-BE49-F238E27FC236}">
                <a16:creationId xmlns:a16="http://schemas.microsoft.com/office/drawing/2014/main" id="{8A68F78C-2988-6617-68AF-ABD8CA8C3758}"/>
              </a:ext>
            </a:extLst>
          </p:cNvPr>
          <p:cNvSpPr/>
          <p:nvPr/>
        </p:nvSpPr>
        <p:spPr>
          <a:xfrm>
            <a:off x="94488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8" name="object 11">
            <a:extLst>
              <a:ext uri="{FF2B5EF4-FFF2-40B4-BE49-F238E27FC236}">
                <a16:creationId xmlns:a16="http://schemas.microsoft.com/office/drawing/2014/main" id="{E6C3208F-056E-2CBD-2191-801A0C30B222}"/>
              </a:ext>
            </a:extLst>
          </p:cNvPr>
          <p:cNvSpPr/>
          <p:nvPr/>
        </p:nvSpPr>
        <p:spPr>
          <a:xfrm>
            <a:off x="8953501" y="838358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 name="object 13">
            <a:extLst>
              <a:ext uri="{FF2B5EF4-FFF2-40B4-BE49-F238E27FC236}">
                <a16:creationId xmlns:a16="http://schemas.microsoft.com/office/drawing/2014/main" id="{05AC86DD-88D1-40EA-0F72-EE0F75B19E7F}"/>
              </a:ext>
            </a:extLst>
          </p:cNvPr>
          <p:cNvSpPr/>
          <p:nvPr/>
        </p:nvSpPr>
        <p:spPr>
          <a:xfrm flipV="1">
            <a:off x="9448800" y="7683753"/>
            <a:ext cx="2614615" cy="71184"/>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 name="object 14">
            <a:extLst>
              <a:ext uri="{FF2B5EF4-FFF2-40B4-BE49-F238E27FC236}">
                <a16:creationId xmlns:a16="http://schemas.microsoft.com/office/drawing/2014/main" id="{2BC62A8E-35FD-AF8E-1DDE-40F5ABDBC7CD}"/>
              </a:ext>
            </a:extLst>
          </p:cNvPr>
          <p:cNvSpPr/>
          <p:nvPr/>
        </p:nvSpPr>
        <p:spPr>
          <a:xfrm>
            <a:off x="8953501" y="7754937"/>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object 16">
            <a:extLst>
              <a:ext uri="{FF2B5EF4-FFF2-40B4-BE49-F238E27FC236}">
                <a16:creationId xmlns:a16="http://schemas.microsoft.com/office/drawing/2014/main" id="{28E5F285-D2EE-8F50-D26B-84404D743668}"/>
              </a:ext>
            </a:extLst>
          </p:cNvPr>
          <p:cNvSpPr/>
          <p:nvPr/>
        </p:nvSpPr>
        <p:spPr>
          <a:xfrm flipV="1">
            <a:off x="8953500" y="7077053"/>
            <a:ext cx="3109915" cy="49232"/>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5" name="object 18">
            <a:extLst>
              <a:ext uri="{FF2B5EF4-FFF2-40B4-BE49-F238E27FC236}">
                <a16:creationId xmlns:a16="http://schemas.microsoft.com/office/drawing/2014/main" id="{FF8B4630-E2B5-9DFC-DB51-CE42F44CCBB8}"/>
              </a:ext>
            </a:extLst>
          </p:cNvPr>
          <p:cNvSpPr/>
          <p:nvPr/>
        </p:nvSpPr>
        <p:spPr>
          <a:xfrm flipV="1">
            <a:off x="8534404" y="6448402"/>
            <a:ext cx="352901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1" name="object 24">
            <a:extLst>
              <a:ext uri="{FF2B5EF4-FFF2-40B4-BE49-F238E27FC236}">
                <a16:creationId xmlns:a16="http://schemas.microsoft.com/office/drawing/2014/main" id="{6557E016-050F-70E6-3A0D-169801242D94}"/>
              </a:ext>
            </a:extLst>
          </p:cNvPr>
          <p:cNvSpPr/>
          <p:nvPr/>
        </p:nvSpPr>
        <p:spPr>
          <a:xfrm flipV="1">
            <a:off x="8529640" y="8913348"/>
            <a:ext cx="3533775" cy="9888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Arial" panose="020B0604020202020204" pitchFamily="34" charset="0"/>
              <a:ea typeface="Yu Gothic" panose="020B0400000000000000" pitchFamily="34" charset="-128"/>
              <a:cs typeface="Arial" panose="020B0604020202020204" pitchFamily="34" charset="0"/>
            </a:endParaRPr>
          </a:p>
        </p:txBody>
      </p:sp>
      <p:sp>
        <p:nvSpPr>
          <p:cNvPr id="22" name="object 25">
            <a:extLst>
              <a:ext uri="{FF2B5EF4-FFF2-40B4-BE49-F238E27FC236}">
                <a16:creationId xmlns:a16="http://schemas.microsoft.com/office/drawing/2014/main" id="{622D8174-2C9D-B86F-838D-C3972BDA7568}"/>
              </a:ext>
            </a:extLst>
          </p:cNvPr>
          <p:cNvSpPr txBox="1"/>
          <p:nvPr/>
        </p:nvSpPr>
        <p:spPr>
          <a:xfrm>
            <a:off x="106934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5</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3" name="object 26">
            <a:extLst>
              <a:ext uri="{FF2B5EF4-FFF2-40B4-BE49-F238E27FC236}">
                <a16:creationId xmlns:a16="http://schemas.microsoft.com/office/drawing/2014/main" id="{0B5DB38D-943D-7234-CC5F-2EECCDB8BA07}"/>
              </a:ext>
            </a:extLst>
          </p:cNvPr>
          <p:cNvSpPr txBox="1"/>
          <p:nvPr/>
        </p:nvSpPr>
        <p:spPr>
          <a:xfrm>
            <a:off x="111887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6</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4" name="object 27">
            <a:extLst>
              <a:ext uri="{FF2B5EF4-FFF2-40B4-BE49-F238E27FC236}">
                <a16:creationId xmlns:a16="http://schemas.microsoft.com/office/drawing/2014/main" id="{AF63BBF4-9054-C35F-0785-211096C3D7C9}"/>
              </a:ext>
            </a:extLst>
          </p:cNvPr>
          <p:cNvSpPr txBox="1"/>
          <p:nvPr/>
        </p:nvSpPr>
        <p:spPr>
          <a:xfrm>
            <a:off x="11684000" y="9334500"/>
            <a:ext cx="103823" cy="194284"/>
          </a:xfrm>
          <a:prstGeom prst="rect">
            <a:avLst/>
          </a:prstGeom>
        </p:spPr>
        <p:txBody>
          <a:bodyPr vert="horz" wrap="square" lIns="0" tIns="9525" rIns="0" bIns="0" rtlCol="0">
            <a:spAutoFit/>
          </a:bodyPr>
          <a:lstStyle/>
          <a:p>
            <a:pPr marL="9525">
              <a:spcBef>
                <a:spcPts val="75"/>
              </a:spcBef>
            </a:pPr>
            <a:r>
              <a:rPr sz="1200" spc="-4" dirty="0">
                <a:latin typeface="Arial" panose="020B0604020202020204" pitchFamily="34" charset="0"/>
                <a:ea typeface="Yu Gothic" panose="020B0400000000000000" pitchFamily="34" charset="-128"/>
                <a:cs typeface="Arial" panose="020B0604020202020204" pitchFamily="34" charset="0"/>
              </a:rPr>
              <a:t>7</a:t>
            </a:r>
            <a:endParaRPr sz="1200" dirty="0">
              <a:latin typeface="Arial" panose="020B0604020202020204" pitchFamily="34" charset="0"/>
              <a:ea typeface="Yu Gothic" panose="020B0400000000000000" pitchFamily="34" charset="-128"/>
              <a:cs typeface="Arial" panose="020B0604020202020204" pitchFamily="34" charset="0"/>
            </a:endParaRPr>
          </a:p>
        </p:txBody>
      </p:sp>
      <p:sp>
        <p:nvSpPr>
          <p:cNvPr id="26" name="object 29">
            <a:extLst>
              <a:ext uri="{FF2B5EF4-FFF2-40B4-BE49-F238E27FC236}">
                <a16:creationId xmlns:a16="http://schemas.microsoft.com/office/drawing/2014/main" id="{1FB7C067-09CA-76DE-C1CD-C252AB109887}"/>
              </a:ext>
            </a:extLst>
          </p:cNvPr>
          <p:cNvSpPr/>
          <p:nvPr/>
        </p:nvSpPr>
        <p:spPr>
          <a:xfrm>
            <a:off x="8601076" y="6568818"/>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7" name="object 30">
            <a:extLst>
              <a:ext uri="{FF2B5EF4-FFF2-40B4-BE49-F238E27FC236}">
                <a16:creationId xmlns:a16="http://schemas.microsoft.com/office/drawing/2014/main" id="{DFAD8CA7-AC75-5F3B-15C9-3BBE458885FD}"/>
              </a:ext>
            </a:extLst>
          </p:cNvPr>
          <p:cNvSpPr/>
          <p:nvPr/>
        </p:nvSpPr>
        <p:spPr>
          <a:xfrm>
            <a:off x="9096375" y="7370421"/>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8" name="object 31">
            <a:extLst>
              <a:ext uri="{FF2B5EF4-FFF2-40B4-BE49-F238E27FC236}">
                <a16:creationId xmlns:a16="http://schemas.microsoft.com/office/drawing/2014/main" id="{F9609179-8B8F-2D62-D1E2-D023DACCC626}"/>
              </a:ext>
            </a:extLst>
          </p:cNvPr>
          <p:cNvSpPr/>
          <p:nvPr/>
        </p:nvSpPr>
        <p:spPr>
          <a:xfrm>
            <a:off x="9591675" y="7673975"/>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29" name="object 32">
            <a:extLst>
              <a:ext uri="{FF2B5EF4-FFF2-40B4-BE49-F238E27FC236}">
                <a16:creationId xmlns:a16="http://schemas.microsoft.com/office/drawing/2014/main" id="{451221E7-10C9-F29B-CBF5-E82510B33E77}"/>
              </a:ext>
            </a:extLst>
          </p:cNvPr>
          <p:cNvSpPr/>
          <p:nvPr/>
        </p:nvSpPr>
        <p:spPr>
          <a:xfrm>
            <a:off x="10086975" y="7959930"/>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0" name="object 33">
            <a:extLst>
              <a:ext uri="{FF2B5EF4-FFF2-40B4-BE49-F238E27FC236}">
                <a16:creationId xmlns:a16="http://schemas.microsoft.com/office/drawing/2014/main" id="{A3FC7DCF-3867-D33C-1B12-3046851EA627}"/>
              </a:ext>
            </a:extLst>
          </p:cNvPr>
          <p:cNvSpPr/>
          <p:nvPr/>
        </p:nvSpPr>
        <p:spPr>
          <a:xfrm>
            <a:off x="10582276" y="8292718"/>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1" name="object 34">
            <a:extLst>
              <a:ext uri="{FF2B5EF4-FFF2-40B4-BE49-F238E27FC236}">
                <a16:creationId xmlns:a16="http://schemas.microsoft.com/office/drawing/2014/main" id="{A5FEF261-C05A-60B6-B784-F62F7EAC9F26}"/>
              </a:ext>
            </a:extLst>
          </p:cNvPr>
          <p:cNvSpPr/>
          <p:nvPr/>
        </p:nvSpPr>
        <p:spPr>
          <a:xfrm>
            <a:off x="11077575" y="8499429"/>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2" name="object 35">
            <a:extLst>
              <a:ext uri="{FF2B5EF4-FFF2-40B4-BE49-F238E27FC236}">
                <a16:creationId xmlns:a16="http://schemas.microsoft.com/office/drawing/2014/main" id="{DB164AEC-5D36-563E-B7DA-CD7F504B1CEA}"/>
              </a:ext>
            </a:extLst>
          </p:cNvPr>
          <p:cNvSpPr/>
          <p:nvPr/>
        </p:nvSpPr>
        <p:spPr>
          <a:xfrm>
            <a:off x="11572875" y="8673719"/>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34" name="object 40">
            <a:extLst>
              <a:ext uri="{FF2B5EF4-FFF2-40B4-BE49-F238E27FC236}">
                <a16:creationId xmlns:a16="http://schemas.microsoft.com/office/drawing/2014/main" id="{D0E4D432-9F9F-47C3-D687-3A3EBB2DA1B8}"/>
              </a:ext>
            </a:extLst>
          </p:cNvPr>
          <p:cNvSpPr txBox="1"/>
          <p:nvPr/>
        </p:nvSpPr>
        <p:spPr>
          <a:xfrm>
            <a:off x="8559800" y="9267444"/>
            <a:ext cx="1853565" cy="261611"/>
          </a:xfrm>
          <a:prstGeom prst="rect">
            <a:avLst/>
          </a:prstGeom>
        </p:spPr>
        <p:txBody>
          <a:bodyPr vert="horz" wrap="square" lIns="0" tIns="76201" rIns="0" bIns="0" rtlCol="0">
            <a:spAutoFit/>
          </a:bodyPr>
          <a:lstStyle/>
          <a:p>
            <a:pPr marL="40481" algn="ctr">
              <a:spcBef>
                <a:spcPts val="599"/>
              </a:spcBef>
              <a:tabLst>
                <a:tab pos="535779" algn="l"/>
                <a:tab pos="1031076" algn="l"/>
                <a:tab pos="1526375" algn="l"/>
              </a:tabLst>
            </a:pPr>
            <a:r>
              <a:rPr sz="1200" spc="-4" dirty="0">
                <a:latin typeface="Arial" panose="020B0604020202020204" pitchFamily="34" charset="0"/>
                <a:ea typeface="Yu Gothic" panose="020B0400000000000000" pitchFamily="34" charset="-128"/>
                <a:cs typeface="Arial" panose="020B0604020202020204" pitchFamily="34" charset="0"/>
              </a:rPr>
              <a:t>1	2	3	4</a:t>
            </a:r>
            <a:endParaRPr lang="en-US" sz="1200" spc="-4" dirty="0">
              <a:latin typeface="Arial" panose="020B0604020202020204" pitchFamily="34" charset="0"/>
              <a:ea typeface="Yu Gothic" panose="020B0400000000000000" pitchFamily="34" charset="-128"/>
              <a:cs typeface="Arial" panose="020B0604020202020204" pitchFamily="34" charset="0"/>
            </a:endParaRPr>
          </a:p>
        </p:txBody>
      </p:sp>
      <p:sp>
        <p:nvSpPr>
          <p:cNvPr id="35" name="Rectangle 34">
            <a:extLst>
              <a:ext uri="{FF2B5EF4-FFF2-40B4-BE49-F238E27FC236}">
                <a16:creationId xmlns:a16="http://schemas.microsoft.com/office/drawing/2014/main" id="{F94899CA-72D2-7029-D8FA-D17B75CBCD75}"/>
              </a:ext>
            </a:extLst>
          </p:cNvPr>
          <p:cNvSpPr/>
          <p:nvPr/>
        </p:nvSpPr>
        <p:spPr>
          <a:xfrm>
            <a:off x="8378520" y="9539287"/>
            <a:ext cx="4239237"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Mutation class (Singletons, doubletons, tripletons, etc.)</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
        <p:nvSpPr>
          <p:cNvPr id="36" name="Rectangle 35">
            <a:extLst>
              <a:ext uri="{FF2B5EF4-FFF2-40B4-BE49-F238E27FC236}">
                <a16:creationId xmlns:a16="http://schemas.microsoft.com/office/drawing/2014/main" id="{05548E75-0867-9596-CB46-7E4D910F4D16}"/>
              </a:ext>
            </a:extLst>
          </p:cNvPr>
          <p:cNvSpPr/>
          <p:nvPr/>
        </p:nvSpPr>
        <p:spPr>
          <a:xfrm rot="16200000">
            <a:off x="6905699" y="7833184"/>
            <a:ext cx="1775743" cy="300082"/>
          </a:xfrm>
          <a:prstGeom prst="rect">
            <a:avLst/>
          </a:prstGeom>
        </p:spPr>
        <p:txBody>
          <a:bodyPr wrap="none">
            <a:spAutoFit/>
          </a:bodyPr>
          <a:lstStyle/>
          <a:p>
            <a:pPr algn="ctr">
              <a:spcBef>
                <a:spcPts val="660"/>
              </a:spcBef>
            </a:pPr>
            <a:r>
              <a:rPr lang="fr-FR" sz="1350" spc="-19" dirty="0">
                <a:latin typeface="Arial" panose="020B0604020202020204" pitchFamily="34" charset="0"/>
                <a:ea typeface="Yu Gothic" panose="020B0400000000000000" pitchFamily="34" charset="-128"/>
                <a:cs typeface="Arial" panose="020B0604020202020204" pitchFamily="34" charset="0"/>
              </a:rPr>
              <a:t>Proportion of variants</a:t>
            </a:r>
            <a:endParaRPr lang="fr-FR" sz="1350" dirty="0">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1334374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many different numbers&#10;&#10;Description automatically generated with medium confidence">
            <a:extLst>
              <a:ext uri="{FF2B5EF4-FFF2-40B4-BE49-F238E27FC236}">
                <a16:creationId xmlns:a16="http://schemas.microsoft.com/office/drawing/2014/main" id="{A14348A0-2BF5-A7F2-EC5B-948D3D720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0" y="5372100"/>
            <a:ext cx="7620000" cy="11430000"/>
          </a:xfrm>
          <a:prstGeom prst="rect">
            <a:avLst/>
          </a:prstGeom>
        </p:spPr>
      </p:pic>
    </p:spTree>
    <p:extLst>
      <p:ext uri="{BB962C8B-B14F-4D97-AF65-F5344CB8AC3E}">
        <p14:creationId xmlns:p14="http://schemas.microsoft.com/office/powerpoint/2010/main" val="60353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screen with white lines&#10;&#10;Description automatically generated">
            <a:extLst>
              <a:ext uri="{FF2B5EF4-FFF2-40B4-BE49-F238E27FC236}">
                <a16:creationId xmlns:a16="http://schemas.microsoft.com/office/drawing/2014/main" id="{163FF6E6-7E4A-3711-0ABA-8B2CB15F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563" y="6493873"/>
            <a:ext cx="7185800" cy="5129505"/>
          </a:xfrm>
          <a:prstGeom prst="rect">
            <a:avLst/>
          </a:prstGeom>
        </p:spPr>
      </p:pic>
      <p:sp>
        <p:nvSpPr>
          <p:cNvPr id="5" name="TextBox 4">
            <a:extLst>
              <a:ext uri="{FF2B5EF4-FFF2-40B4-BE49-F238E27FC236}">
                <a16:creationId xmlns:a16="http://schemas.microsoft.com/office/drawing/2014/main" id="{0E92D6B8-EF2E-D28E-2FE0-E93FF4D2FEC4}"/>
              </a:ext>
            </a:extLst>
          </p:cNvPr>
          <p:cNvSpPr txBox="1"/>
          <p:nvPr/>
        </p:nvSpPr>
        <p:spPr>
          <a:xfrm>
            <a:off x="8169563" y="11819079"/>
            <a:ext cx="5537303"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 name="TextBox 5">
            <a:extLst>
              <a:ext uri="{FF2B5EF4-FFF2-40B4-BE49-F238E27FC236}">
                <a16:creationId xmlns:a16="http://schemas.microsoft.com/office/drawing/2014/main" id="{5D61EA42-FF7C-549A-242C-6CE4270F9F0E}"/>
              </a:ext>
            </a:extLst>
          </p:cNvPr>
          <p:cNvSpPr txBox="1"/>
          <p:nvPr/>
        </p:nvSpPr>
        <p:spPr>
          <a:xfrm rot="16200000">
            <a:off x="5055166" y="8704682"/>
            <a:ext cx="5520908"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7" name="TextBox 6">
            <a:extLst>
              <a:ext uri="{FF2B5EF4-FFF2-40B4-BE49-F238E27FC236}">
                <a16:creationId xmlns:a16="http://schemas.microsoft.com/office/drawing/2014/main" id="{B6235EB4-907D-C568-39F9-75AD0BAD7A4A}"/>
              </a:ext>
            </a:extLst>
          </p:cNvPr>
          <p:cNvSpPr txBox="1"/>
          <p:nvPr/>
        </p:nvSpPr>
        <p:spPr>
          <a:xfrm>
            <a:off x="9622156" y="12722666"/>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6383699" y="12799793"/>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5204036" y="17390327"/>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9195393" y="1739032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342742" y="12762146"/>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350820" y="17434212"/>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3" name="Rectangle 12">
            <a:extLst>
              <a:ext uri="{FF2B5EF4-FFF2-40B4-BE49-F238E27FC236}">
                <a16:creationId xmlns:a16="http://schemas.microsoft.com/office/drawing/2014/main" id="{F5F06C34-46B3-9D65-3758-B0360598121F}"/>
              </a:ext>
            </a:extLst>
          </p:cNvPr>
          <p:cNvSpPr/>
          <p:nvPr/>
        </p:nvSpPr>
        <p:spPr>
          <a:xfrm>
            <a:off x="6060375" y="13621577"/>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AB9D34C-982D-7BDB-64BD-C9278DFAF3F3}"/>
              </a:ext>
            </a:extLst>
          </p:cNvPr>
          <p:cNvSpPr/>
          <p:nvPr/>
        </p:nvSpPr>
        <p:spPr>
          <a:xfrm>
            <a:off x="9625248" y="13621577"/>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B51AB57-DC03-D437-45FC-54243267F7EC}"/>
              </a:ext>
            </a:extLst>
          </p:cNvPr>
          <p:cNvSpPr/>
          <p:nvPr/>
        </p:nvSpPr>
        <p:spPr>
          <a:xfrm>
            <a:off x="9946761" y="15017802"/>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35F4728-5F3A-1526-531C-BC7FFB62CD96}"/>
              </a:ext>
            </a:extLst>
          </p:cNvPr>
          <p:cNvSpPr/>
          <p:nvPr/>
        </p:nvSpPr>
        <p:spPr>
          <a:xfrm>
            <a:off x="11601819" y="13621577"/>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34A6CDDB-8AFD-241A-4762-FB72F876ED6C}"/>
              </a:ext>
            </a:extLst>
          </p:cNvPr>
          <p:cNvSpPr/>
          <p:nvPr/>
        </p:nvSpPr>
        <p:spPr>
          <a:xfrm>
            <a:off x="10994657" y="16637797"/>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66E994F1-E932-7D85-C1B1-60E2461C7C0C}"/>
              </a:ext>
            </a:extLst>
          </p:cNvPr>
          <p:cNvSpPr/>
          <p:nvPr/>
        </p:nvSpPr>
        <p:spPr>
          <a:xfrm>
            <a:off x="16546303" y="13621578"/>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9840A5D3-3F50-D276-01CF-832EF39FE84D}"/>
              </a:ext>
            </a:extLst>
          </p:cNvPr>
          <p:cNvSpPr/>
          <p:nvPr/>
        </p:nvSpPr>
        <p:spPr>
          <a:xfrm>
            <a:off x="16196154" y="14674714"/>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BC3C32D-5BD6-18EB-82EE-3F810B1DDBA5}"/>
              </a:ext>
            </a:extLst>
          </p:cNvPr>
          <p:cNvSpPr/>
          <p:nvPr/>
        </p:nvSpPr>
        <p:spPr>
          <a:xfrm>
            <a:off x="16383699" y="15689622"/>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92D53A5-400F-DDFD-75E8-0303336EF2FC}"/>
              </a:ext>
            </a:extLst>
          </p:cNvPr>
          <p:cNvSpPr/>
          <p:nvPr/>
        </p:nvSpPr>
        <p:spPr>
          <a:xfrm>
            <a:off x="17823089" y="13621577"/>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790B65D-C005-0B01-4824-EC4F46212C52}"/>
              </a:ext>
            </a:extLst>
          </p:cNvPr>
          <p:cNvSpPr/>
          <p:nvPr/>
        </p:nvSpPr>
        <p:spPr>
          <a:xfrm>
            <a:off x="18134045" y="14203573"/>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CFD8F6D0-01BB-6104-8997-BD5AEE1829EE}"/>
              </a:ext>
            </a:extLst>
          </p:cNvPr>
          <p:cNvSpPr/>
          <p:nvPr/>
        </p:nvSpPr>
        <p:spPr>
          <a:xfrm>
            <a:off x="18421304" y="14744943"/>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2B9F29A4-0411-1E28-64B7-8D23B59FE847}"/>
              </a:ext>
            </a:extLst>
          </p:cNvPr>
          <p:cNvSpPr/>
          <p:nvPr/>
        </p:nvSpPr>
        <p:spPr>
          <a:xfrm>
            <a:off x="20535743" y="13621577"/>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D30326F5-008E-B57C-9BCC-E9339E9B53A9}"/>
              </a:ext>
            </a:extLst>
          </p:cNvPr>
          <p:cNvSpPr/>
          <p:nvPr/>
        </p:nvSpPr>
        <p:spPr>
          <a:xfrm>
            <a:off x="20206450" y="15914372"/>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88F06024-A572-70E6-FE76-4B82AB8A9240}"/>
              </a:ext>
            </a:extLst>
          </p:cNvPr>
          <p:cNvSpPr/>
          <p:nvPr/>
        </p:nvSpPr>
        <p:spPr>
          <a:xfrm>
            <a:off x="19887903" y="16475883"/>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064E25FB-1D18-6CDC-0DAD-D8796DBFB592}"/>
              </a:ext>
            </a:extLst>
          </p:cNvPr>
          <p:cNvSpPr/>
          <p:nvPr/>
        </p:nvSpPr>
        <p:spPr>
          <a:xfrm>
            <a:off x="14829186" y="13621576"/>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DBEA96C9-0E5B-5435-FDC4-D905C79BACA1}"/>
              </a:ext>
            </a:extLst>
          </p:cNvPr>
          <p:cNvSpPr/>
          <p:nvPr/>
        </p:nvSpPr>
        <p:spPr>
          <a:xfrm>
            <a:off x="14601406" y="16760735"/>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E58DB98-9836-C752-B1EB-1C3207E0450F}"/>
              </a:ext>
            </a:extLst>
          </p:cNvPr>
          <p:cNvSpPr/>
          <p:nvPr/>
        </p:nvSpPr>
        <p:spPr>
          <a:xfrm>
            <a:off x="15027216" y="15446374"/>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648086" y="13621577"/>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12060" y="14846009"/>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341154" y="16602001"/>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026" name="Picture 2" descr="Messer Lab – SLiM | Messer Lab">
            <a:extLst>
              <a:ext uri="{FF2B5EF4-FFF2-40B4-BE49-F238E27FC236}">
                <a16:creationId xmlns:a16="http://schemas.microsoft.com/office/drawing/2014/main" id="{DD4C4A52-4B95-A37E-A72D-AF46256D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95"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13B1B8-B811-9201-9FF7-402541BF0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6627"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55C48D7-22DA-D3B2-F104-5F76724C1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18839" y="194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4715E201-8DCD-3567-66FF-258D93AB78F1}"/>
              </a:ext>
            </a:extLst>
          </p:cNvPr>
          <p:cNvSpPr/>
          <p:nvPr/>
        </p:nvSpPr>
        <p:spPr>
          <a:xfrm>
            <a:off x="1903862" y="284687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95845" y="792761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892640" y="1300836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Tree>
    <p:extLst>
      <p:ext uri="{BB962C8B-B14F-4D97-AF65-F5344CB8AC3E}">
        <p14:creationId xmlns:p14="http://schemas.microsoft.com/office/powerpoint/2010/main" val="2739727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F7E9F5D5-0FD7-2444-05D8-7152251DAE1A}"/>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5084A754-EE8F-48E4-C25E-94F77EEC0CED}"/>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D82BFC3A-E37B-84F8-2492-DD15E99BA42C}"/>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C5FABD24-2D20-6D88-D0A1-9C99AC72C24E}"/>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34075B35-B0C8-F40D-4BC8-6D569A5E776A}"/>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8E6685F9-4011-25DB-8E7F-459B70F62B0F}"/>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83C81DE3-AC33-24EF-E33F-6E296E913ACC}"/>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595CF24D-AE23-E056-509D-29F7C54074B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7B05FDCC-0758-A562-EE14-714168896874}"/>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95AF8BC3-1C4A-199E-1BE1-A5C6C3D67A42}"/>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E3195AA0-149E-AF18-98DE-69AC0A3A81A9}"/>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D9E2CC23-8FC1-0539-903E-967D9681B5A3}"/>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161743E9-CEC0-D5BE-2A13-35D50AEF8928}"/>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96ADB815-5ADD-166D-DBC1-FDEC0E5C494B}"/>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5A7C3750-1A32-C01F-647A-88544A48160F}"/>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86768A27-E24A-4C3E-1E82-7A14B2F132A9}"/>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CBEA0F49-C573-F372-1C53-026AF98BD1C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674A0DC1-537B-2E3D-BEF7-0525EB5440AA}"/>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BA7EDEA-AD81-CD0F-9165-8BD2697FA394}"/>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3F15299-88A3-B4B2-9B67-80ECFD56D21F}"/>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91847C3E-D736-96CF-AA2D-9CE3D5D7290C}"/>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C7E148F2-5474-68AC-04A7-7A3FF24572D7}"/>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7AC0A34-E05C-8C80-E936-B38BDAB3381C}"/>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6F72AAB9-769D-9D3F-A8D0-EB78B627C343}"/>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DCCC5BBB-1908-62B9-9A48-2C53AE0FC6CA}"/>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58920FCA-EAA7-8778-EC8E-4A1BE6582B5D}"/>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BC5548D8-A3C0-7219-7FD4-BE8A094D4050}"/>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8E10BB87-33B4-4920-DCED-E5DA828C7248}"/>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F7A9944F-7F5E-9FFE-5687-1BC180A19B2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DFF6FB76-CD7B-DD69-1C07-96FA785A4DE6}"/>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A2CB69EB-325B-5F47-1BFD-8765BEF6B08B}"/>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F651289-1261-317A-4696-A3E41C717BEC}"/>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2723E325-D44F-A7D2-DB90-FC7F68B1FD44}"/>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F3A36ECB-2F87-DA82-0308-C47E32A035A5}"/>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6D576B4D-F387-6C49-A550-01201E545EBD}"/>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8773CCDA-1D49-13D2-677F-EEE3ECD7DEF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AB0E63EE-4159-AD42-F99A-CF0C2B4E38EB}"/>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2B5094F4-3E10-DD67-58A9-437F2BFADBF9}"/>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144F1590-B373-705E-2600-E8F67FD33B66}"/>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EA080601-98BC-1B83-2349-F0AB4861CA27}"/>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EC217150-7DD3-719A-A6C1-659D4BEB9793}"/>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03891BA7-6BF5-2F72-CDF1-59831B66EF86}"/>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ACC90E27-941C-4049-A06D-8A85A6156E42}"/>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39EB9E64-224A-7EFD-756B-6B5E52E2FB1A}"/>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A3482451-1A74-4B1F-750E-BC1BF6F8E617}"/>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398A84FB-36F7-A3E8-F352-87712CF1C2F8}"/>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E28636B1-CEDC-0F33-7D37-9737E15FEAAF}"/>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ED902458-5855-927B-C995-448945196D43}"/>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58AF6D8D-024F-1A4C-093A-532A41BDBA77}"/>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C0A6D6E-DB05-6E0C-EC3F-729D31A65853}"/>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375490D2-E31C-0C12-981E-8ED33D1D2E4F}"/>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3CE93341-46DD-C6D2-87CF-23EA5CEF452D}"/>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51A9FA63-F7B4-F3B5-6F01-650F72524C2C}"/>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6A9E2855-46E0-358B-3E82-792F7275A4D7}"/>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395A2AC9-54DB-8363-9165-37E67D7E59F1}"/>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5395318C-90FF-C971-C1A8-D8647E59477C}"/>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4A54C16E-CEFA-900B-9ABE-141FFBD4AFA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C283FBC8-4BA4-C9CC-5C37-BC253DE7C902}"/>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DA6A4847-AA2F-FAAD-D075-58414760B20D}"/>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82264D92-60BF-EF36-EF88-F8C4921C30CE}"/>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DCB7CCD0-D651-DA00-C6C0-098FC1DC8EDD}"/>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90A0637C-36B5-8401-0338-3511C74A32F4}"/>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DD865A2D-8168-1B8E-C2E8-1A3388E60EA7}"/>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855D79CE-7857-D529-A766-08AC00D089F6}"/>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15D6C84C-5D49-8EDD-3E97-D780576ADC71}"/>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AE95D36-E49C-2864-111E-6B2DC5505FE8}"/>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Tree>
    <p:extLst>
      <p:ext uri="{BB962C8B-B14F-4D97-AF65-F5344CB8AC3E}">
        <p14:creationId xmlns:p14="http://schemas.microsoft.com/office/powerpoint/2010/main" val="2483485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79424-2397-8ED9-CE2D-3E977556CC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0D6669-8D06-60DF-68D0-84D55838845A}"/>
              </a:ext>
            </a:extLst>
          </p:cNvPr>
          <p:cNvSpPr txBox="1"/>
          <p:nvPr/>
        </p:nvSpPr>
        <p:spPr>
          <a:xfrm>
            <a:off x="9017597" y="10710574"/>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BF34FF1C-A5B3-0799-5FBF-32021EE9CFFE}"/>
              </a:ext>
            </a:extLst>
          </p:cNvPr>
          <p:cNvSpPr txBox="1"/>
          <p:nvPr/>
        </p:nvSpPr>
        <p:spPr>
          <a:xfrm>
            <a:off x="14215802" y="1064702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6881A0EB-ACF8-3C63-DDDB-6E983C15A915}"/>
              </a:ext>
            </a:extLst>
          </p:cNvPr>
          <p:cNvSpPr txBox="1"/>
          <p:nvPr/>
        </p:nvSpPr>
        <p:spPr>
          <a:xfrm>
            <a:off x="12937148" y="15208646"/>
            <a:ext cx="5944805"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0" name="TextBox 9">
            <a:extLst>
              <a:ext uri="{FF2B5EF4-FFF2-40B4-BE49-F238E27FC236}">
                <a16:creationId xmlns:a16="http://schemas.microsoft.com/office/drawing/2014/main" id="{7600979D-4550-2EBB-07A6-CA100864DA2E}"/>
              </a:ext>
            </a:extLst>
          </p:cNvPr>
          <p:cNvSpPr txBox="1"/>
          <p:nvPr/>
        </p:nvSpPr>
        <p:spPr>
          <a:xfrm>
            <a:off x="8370174" y="15236129"/>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sp>
        <p:nvSpPr>
          <p:cNvPr id="11" name="TextBox 10">
            <a:extLst>
              <a:ext uri="{FF2B5EF4-FFF2-40B4-BE49-F238E27FC236}">
                <a16:creationId xmlns:a16="http://schemas.microsoft.com/office/drawing/2014/main" id="{328F10B6-DDCA-8BE7-5740-C0F4287B0EF4}"/>
              </a:ext>
            </a:extLst>
          </p:cNvPr>
          <p:cNvSpPr txBox="1"/>
          <p:nvPr/>
        </p:nvSpPr>
        <p:spPr>
          <a:xfrm>
            <a:off x="5416977" y="1075414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2" name="TextBox 11">
            <a:extLst>
              <a:ext uri="{FF2B5EF4-FFF2-40B4-BE49-F238E27FC236}">
                <a16:creationId xmlns:a16="http://schemas.microsoft.com/office/drawing/2014/main" id="{FF7F1DDC-86AB-C885-4270-3E96A7A29A0E}"/>
              </a:ext>
            </a:extLst>
          </p:cNvPr>
          <p:cNvSpPr txBox="1"/>
          <p:nvPr/>
        </p:nvSpPr>
        <p:spPr>
          <a:xfrm>
            <a:off x="4430118" y="15254197"/>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200" dirty="0">
                <a:latin typeface="Arial" panose="020B0604020202020204" pitchFamily="34" charset="0"/>
                <a:ea typeface="Yu Gothic" panose="020B0400000000000000" pitchFamily="34" charset="-128"/>
                <a:cs typeface="Arial" panose="020B0604020202020204" pitchFamily="34" charset="0"/>
              </a:rPr>
              <a:t>population size</a:t>
            </a:r>
          </a:p>
        </p:txBody>
      </p:sp>
      <p:cxnSp>
        <p:nvCxnSpPr>
          <p:cNvPr id="30" name="Straight Arrow Connector 29">
            <a:extLst>
              <a:ext uri="{FF2B5EF4-FFF2-40B4-BE49-F238E27FC236}">
                <a16:creationId xmlns:a16="http://schemas.microsoft.com/office/drawing/2014/main" id="{175290E3-6292-6D2A-C13A-ECF3728E3D7D}"/>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340C9DC-3321-68BA-CEC9-75C83A94324E}"/>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69C1D5D2-08C7-FB19-50F8-FDB0F28F9CCF}"/>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F57B4D0E-6440-5F77-D031-66B2B2962F50}"/>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44628B77-E30A-1471-BDB7-54412841B184}"/>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BD655785-41FD-852B-5C19-17049EAE484A}"/>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E9DFA2A3-D9E5-D280-61B2-D76BA2F18E7A}"/>
              </a:ext>
            </a:extLst>
          </p:cNvPr>
          <p:cNvSpPr/>
          <p:nvPr/>
        </p:nvSpPr>
        <p:spPr>
          <a:xfrm>
            <a:off x="6587531" y="9188249"/>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78EB8184-7384-7B2A-F691-53D60C5A6F50}"/>
              </a:ext>
            </a:extLst>
          </p:cNvPr>
          <p:cNvSpPr/>
          <p:nvPr/>
        </p:nvSpPr>
        <p:spPr>
          <a:xfrm>
            <a:off x="60922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B9A2CF54-EB60-B185-F90D-7E9B2F9E0A4D}"/>
              </a:ext>
            </a:extLst>
          </p:cNvPr>
          <p:cNvSpPr/>
          <p:nvPr/>
        </p:nvSpPr>
        <p:spPr>
          <a:xfrm>
            <a:off x="55969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D4CDF11B-5275-7FE1-17A9-F6CEA6E4D88E}"/>
              </a:ext>
            </a:extLst>
          </p:cNvPr>
          <p:cNvSpPr/>
          <p:nvPr/>
        </p:nvSpPr>
        <p:spPr>
          <a:xfrm>
            <a:off x="51016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945DF20B-AE0C-B098-B2FB-0009CB637245}"/>
              </a:ext>
            </a:extLst>
          </p:cNvPr>
          <p:cNvSpPr/>
          <p:nvPr/>
        </p:nvSpPr>
        <p:spPr>
          <a:xfrm>
            <a:off x="4606331"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88F093AF-8D1F-C4EB-E2B1-6C368B97BCC8}"/>
              </a:ext>
            </a:extLst>
          </p:cNvPr>
          <p:cNvSpPr/>
          <p:nvPr/>
        </p:nvSpPr>
        <p:spPr>
          <a:xfrm>
            <a:off x="41110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9A4ED58D-3045-F41B-C033-BA1FDA7075BE}"/>
              </a:ext>
            </a:extLst>
          </p:cNvPr>
          <p:cNvSpPr/>
          <p:nvPr/>
        </p:nvSpPr>
        <p:spPr>
          <a:xfrm>
            <a:off x="3615732" y="918824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7EB943AC-3A82-6E9D-0A49-90C4FA0D6FC1}"/>
              </a:ext>
            </a:extLst>
          </p:cNvPr>
          <p:cNvSpPr/>
          <p:nvPr/>
        </p:nvSpPr>
        <p:spPr>
          <a:xfrm>
            <a:off x="3196634" y="918824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BDDEC1AD-E687-F4D3-8EDD-6C767A5A1682}"/>
              </a:ext>
            </a:extLst>
          </p:cNvPr>
          <p:cNvSpPr/>
          <p:nvPr/>
        </p:nvSpPr>
        <p:spPr>
          <a:xfrm>
            <a:off x="4111031" y="8559599"/>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AC13B985-90B7-E097-B915-C56820C61E92}"/>
              </a:ext>
            </a:extLst>
          </p:cNvPr>
          <p:cNvSpPr/>
          <p:nvPr/>
        </p:nvSpPr>
        <p:spPr>
          <a:xfrm>
            <a:off x="3615732" y="855959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D9D3A7E-B6FB-4E2B-BA64-D54CCB1D9090}"/>
              </a:ext>
            </a:extLst>
          </p:cNvPr>
          <p:cNvSpPr/>
          <p:nvPr/>
        </p:nvSpPr>
        <p:spPr>
          <a:xfrm>
            <a:off x="3196634" y="855959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EF60E333-68F4-3FF1-CE9A-103FC44065EF}"/>
              </a:ext>
            </a:extLst>
          </p:cNvPr>
          <p:cNvSpPr/>
          <p:nvPr/>
        </p:nvSpPr>
        <p:spPr>
          <a:xfrm>
            <a:off x="3615731" y="7930947"/>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89EA3949-0B93-00F0-CF8D-B7007CD6B6AF}"/>
              </a:ext>
            </a:extLst>
          </p:cNvPr>
          <p:cNvSpPr/>
          <p:nvPr/>
        </p:nvSpPr>
        <p:spPr>
          <a:xfrm>
            <a:off x="3196634" y="793094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D6B53D1-6D84-A898-D83A-A2A90F21DEED}"/>
              </a:ext>
            </a:extLst>
          </p:cNvPr>
          <p:cNvSpPr/>
          <p:nvPr/>
        </p:nvSpPr>
        <p:spPr>
          <a:xfrm>
            <a:off x="3196634" y="7298783"/>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B7550358-5218-4FD9-01CF-6391BF376F65}"/>
              </a:ext>
            </a:extLst>
          </p:cNvPr>
          <p:cNvSpPr/>
          <p:nvPr/>
        </p:nvSpPr>
        <p:spPr>
          <a:xfrm>
            <a:off x="3191871" y="9816899"/>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ADB6B403-A8AA-640E-9CBD-39694E63D40A}"/>
              </a:ext>
            </a:extLst>
          </p:cNvPr>
          <p:cNvSpPr/>
          <p:nvPr/>
        </p:nvSpPr>
        <p:spPr>
          <a:xfrm>
            <a:off x="3263307" y="7810132"/>
            <a:ext cx="352425" cy="200200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78047ECD-98D3-21E6-B260-5FAE60058687}"/>
              </a:ext>
            </a:extLst>
          </p:cNvPr>
          <p:cNvSpPr/>
          <p:nvPr/>
        </p:nvSpPr>
        <p:spPr>
          <a:xfrm>
            <a:off x="3758606" y="8307188"/>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3676B0FD-F3E5-FEA1-5BE2-E7239F870BD9}"/>
              </a:ext>
            </a:extLst>
          </p:cNvPr>
          <p:cNvSpPr/>
          <p:nvPr/>
        </p:nvSpPr>
        <p:spPr>
          <a:xfrm>
            <a:off x="4253906" y="8688187"/>
            <a:ext cx="352425" cy="1123950"/>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440E084F-E956-ACF3-0679-036B53CE50A9}"/>
              </a:ext>
            </a:extLst>
          </p:cNvPr>
          <p:cNvSpPr/>
          <p:nvPr/>
        </p:nvSpPr>
        <p:spPr>
          <a:xfrm>
            <a:off x="4749206" y="8888212"/>
            <a:ext cx="352425" cy="923925"/>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F2BD6604-11BC-6FBD-F583-D6EB6A09F0EB}"/>
              </a:ext>
            </a:extLst>
          </p:cNvPr>
          <p:cNvSpPr/>
          <p:nvPr/>
        </p:nvSpPr>
        <p:spPr>
          <a:xfrm>
            <a:off x="5244507" y="903108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E99CC724-12E6-5D24-DE80-EB2D4CB04CC3}"/>
              </a:ext>
            </a:extLst>
          </p:cNvPr>
          <p:cNvSpPr/>
          <p:nvPr/>
        </p:nvSpPr>
        <p:spPr>
          <a:xfrm>
            <a:off x="5739806" y="9116812"/>
            <a:ext cx="352425" cy="69532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240B6441-1D3C-77E6-AD10-9A265C2B7C59}"/>
              </a:ext>
            </a:extLst>
          </p:cNvPr>
          <p:cNvSpPr/>
          <p:nvPr/>
        </p:nvSpPr>
        <p:spPr>
          <a:xfrm>
            <a:off x="6235106" y="9164437"/>
            <a:ext cx="352425" cy="647700"/>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60136B68-5B7B-1FF6-0C7C-A9173FE28797}"/>
              </a:ext>
            </a:extLst>
          </p:cNvPr>
          <p:cNvSpPr/>
          <p:nvPr/>
        </p:nvSpPr>
        <p:spPr>
          <a:xfrm>
            <a:off x="6730406" y="9497812"/>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9" name="object 6">
            <a:extLst>
              <a:ext uri="{FF2B5EF4-FFF2-40B4-BE49-F238E27FC236}">
                <a16:creationId xmlns:a16="http://schemas.microsoft.com/office/drawing/2014/main" id="{1B8434F1-C821-A3DD-D9F3-5013F9B731A9}"/>
              </a:ext>
            </a:extLst>
          </p:cNvPr>
          <p:cNvSpPr/>
          <p:nvPr/>
        </p:nvSpPr>
        <p:spPr>
          <a:xfrm>
            <a:off x="155193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1" name="object 7">
            <a:extLst>
              <a:ext uri="{FF2B5EF4-FFF2-40B4-BE49-F238E27FC236}">
                <a16:creationId xmlns:a16="http://schemas.microsoft.com/office/drawing/2014/main" id="{D619EFD3-0244-A749-0F71-BB50029F1C67}"/>
              </a:ext>
            </a:extLst>
          </p:cNvPr>
          <p:cNvSpPr/>
          <p:nvPr/>
        </p:nvSpPr>
        <p:spPr>
          <a:xfrm>
            <a:off x="15024011" y="9195408"/>
            <a:ext cx="638174" cy="45719"/>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2" name="object 8">
            <a:extLst>
              <a:ext uri="{FF2B5EF4-FFF2-40B4-BE49-F238E27FC236}">
                <a16:creationId xmlns:a16="http://schemas.microsoft.com/office/drawing/2014/main" id="{779E51F7-1D43-8BC8-B6FD-0C891189C964}"/>
              </a:ext>
            </a:extLst>
          </p:cNvPr>
          <p:cNvSpPr/>
          <p:nvPr/>
        </p:nvSpPr>
        <p:spPr>
          <a:xfrm>
            <a:off x="145287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3" name="object 9">
            <a:extLst>
              <a:ext uri="{FF2B5EF4-FFF2-40B4-BE49-F238E27FC236}">
                <a16:creationId xmlns:a16="http://schemas.microsoft.com/office/drawing/2014/main" id="{EA9898A3-A120-7587-3BB0-DE75B2ABAD1D}"/>
              </a:ext>
            </a:extLst>
          </p:cNvPr>
          <p:cNvSpPr/>
          <p:nvPr/>
        </p:nvSpPr>
        <p:spPr>
          <a:xfrm>
            <a:off x="14033410"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4" name="object 10">
            <a:extLst>
              <a:ext uri="{FF2B5EF4-FFF2-40B4-BE49-F238E27FC236}">
                <a16:creationId xmlns:a16="http://schemas.microsoft.com/office/drawing/2014/main" id="{DBEC7B82-FEEB-D66D-10C5-F991B6F88768}"/>
              </a:ext>
            </a:extLst>
          </p:cNvPr>
          <p:cNvSpPr/>
          <p:nvPr/>
        </p:nvSpPr>
        <p:spPr>
          <a:xfrm>
            <a:off x="135381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5" name="object 11">
            <a:extLst>
              <a:ext uri="{FF2B5EF4-FFF2-40B4-BE49-F238E27FC236}">
                <a16:creationId xmlns:a16="http://schemas.microsoft.com/office/drawing/2014/main" id="{77EFD9DC-2CC3-C2D2-3EE8-DA01A46DFB8F}"/>
              </a:ext>
            </a:extLst>
          </p:cNvPr>
          <p:cNvSpPr/>
          <p:nvPr/>
        </p:nvSpPr>
        <p:spPr>
          <a:xfrm>
            <a:off x="13042811" y="919540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6" name="object 12">
            <a:extLst>
              <a:ext uri="{FF2B5EF4-FFF2-40B4-BE49-F238E27FC236}">
                <a16:creationId xmlns:a16="http://schemas.microsoft.com/office/drawing/2014/main" id="{FFA486F2-5C41-1C48-D4D4-61FF02AABAB2}"/>
              </a:ext>
            </a:extLst>
          </p:cNvPr>
          <p:cNvSpPr/>
          <p:nvPr/>
        </p:nvSpPr>
        <p:spPr>
          <a:xfrm>
            <a:off x="12623713" y="919540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7" name="object 13">
            <a:extLst>
              <a:ext uri="{FF2B5EF4-FFF2-40B4-BE49-F238E27FC236}">
                <a16:creationId xmlns:a16="http://schemas.microsoft.com/office/drawing/2014/main" id="{3377FB39-15F0-E21A-B4F0-E3888DD7A2F1}"/>
              </a:ext>
            </a:extLst>
          </p:cNvPr>
          <p:cNvSpPr/>
          <p:nvPr/>
        </p:nvSpPr>
        <p:spPr>
          <a:xfrm flipV="1">
            <a:off x="13538110" y="8521039"/>
            <a:ext cx="2124075"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8" name="object 14">
            <a:extLst>
              <a:ext uri="{FF2B5EF4-FFF2-40B4-BE49-F238E27FC236}">
                <a16:creationId xmlns:a16="http://schemas.microsoft.com/office/drawing/2014/main" id="{779F1528-1190-8E89-268E-FE2AF3E1C9AC}"/>
              </a:ext>
            </a:extLst>
          </p:cNvPr>
          <p:cNvSpPr/>
          <p:nvPr/>
        </p:nvSpPr>
        <p:spPr>
          <a:xfrm>
            <a:off x="13042811" y="8566759"/>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39" name="object 15">
            <a:extLst>
              <a:ext uri="{FF2B5EF4-FFF2-40B4-BE49-F238E27FC236}">
                <a16:creationId xmlns:a16="http://schemas.microsoft.com/office/drawing/2014/main" id="{372FF9B0-71A0-55B3-8F87-A630D8B11321}"/>
              </a:ext>
            </a:extLst>
          </p:cNvPr>
          <p:cNvSpPr/>
          <p:nvPr/>
        </p:nvSpPr>
        <p:spPr>
          <a:xfrm>
            <a:off x="12623713" y="8566759"/>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0" name="object 16">
            <a:extLst>
              <a:ext uri="{FF2B5EF4-FFF2-40B4-BE49-F238E27FC236}">
                <a16:creationId xmlns:a16="http://schemas.microsoft.com/office/drawing/2014/main" id="{66C76D5D-4B9E-D0E9-E5A6-FFE89FDDA886}"/>
              </a:ext>
            </a:extLst>
          </p:cNvPr>
          <p:cNvSpPr/>
          <p:nvPr/>
        </p:nvSpPr>
        <p:spPr>
          <a:xfrm>
            <a:off x="13042811" y="7938106"/>
            <a:ext cx="2619374"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1" name="object 17">
            <a:extLst>
              <a:ext uri="{FF2B5EF4-FFF2-40B4-BE49-F238E27FC236}">
                <a16:creationId xmlns:a16="http://schemas.microsoft.com/office/drawing/2014/main" id="{74439794-F80E-6363-8CF3-C92475FBFA23}"/>
              </a:ext>
            </a:extLst>
          </p:cNvPr>
          <p:cNvSpPr/>
          <p:nvPr/>
        </p:nvSpPr>
        <p:spPr>
          <a:xfrm>
            <a:off x="12623713" y="7938107"/>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2" name="object 18">
            <a:extLst>
              <a:ext uri="{FF2B5EF4-FFF2-40B4-BE49-F238E27FC236}">
                <a16:creationId xmlns:a16="http://schemas.microsoft.com/office/drawing/2014/main" id="{CCF51E69-27AB-A448-E2B7-69E739D0EE10}"/>
              </a:ext>
            </a:extLst>
          </p:cNvPr>
          <p:cNvSpPr/>
          <p:nvPr/>
        </p:nvSpPr>
        <p:spPr>
          <a:xfrm flipV="1">
            <a:off x="12623714" y="7260224"/>
            <a:ext cx="3038472"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3" name="object 24">
            <a:extLst>
              <a:ext uri="{FF2B5EF4-FFF2-40B4-BE49-F238E27FC236}">
                <a16:creationId xmlns:a16="http://schemas.microsoft.com/office/drawing/2014/main" id="{EFC1934F-F6F2-A81D-209E-10D28EB9F9F1}"/>
              </a:ext>
            </a:extLst>
          </p:cNvPr>
          <p:cNvSpPr/>
          <p:nvPr/>
        </p:nvSpPr>
        <p:spPr>
          <a:xfrm flipV="1">
            <a:off x="12618950" y="9663955"/>
            <a:ext cx="3038472" cy="14559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4" name="object 29">
            <a:extLst>
              <a:ext uri="{FF2B5EF4-FFF2-40B4-BE49-F238E27FC236}">
                <a16:creationId xmlns:a16="http://schemas.microsoft.com/office/drawing/2014/main" id="{12843F7B-E05F-E29C-85BF-C16D9AAFE965}"/>
              </a:ext>
            </a:extLst>
          </p:cNvPr>
          <p:cNvSpPr/>
          <p:nvPr/>
        </p:nvSpPr>
        <p:spPr>
          <a:xfrm>
            <a:off x="12690386" y="7344562"/>
            <a:ext cx="352425" cy="2474736"/>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5" name="object 30">
            <a:extLst>
              <a:ext uri="{FF2B5EF4-FFF2-40B4-BE49-F238E27FC236}">
                <a16:creationId xmlns:a16="http://schemas.microsoft.com/office/drawing/2014/main" id="{0953EC0C-308F-5D54-A65E-F63FE9B42961}"/>
              </a:ext>
            </a:extLst>
          </p:cNvPr>
          <p:cNvSpPr/>
          <p:nvPr/>
        </p:nvSpPr>
        <p:spPr>
          <a:xfrm>
            <a:off x="13185685" y="7796828"/>
            <a:ext cx="352425" cy="2022470"/>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6" name="object 31">
            <a:extLst>
              <a:ext uri="{FF2B5EF4-FFF2-40B4-BE49-F238E27FC236}">
                <a16:creationId xmlns:a16="http://schemas.microsoft.com/office/drawing/2014/main" id="{8460A900-AAFB-159E-906C-3469560401AD}"/>
              </a:ext>
            </a:extLst>
          </p:cNvPr>
          <p:cNvSpPr/>
          <p:nvPr/>
        </p:nvSpPr>
        <p:spPr>
          <a:xfrm>
            <a:off x="13680985" y="8293884"/>
            <a:ext cx="352425" cy="1525413"/>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7" name="object 32">
            <a:extLst>
              <a:ext uri="{FF2B5EF4-FFF2-40B4-BE49-F238E27FC236}">
                <a16:creationId xmlns:a16="http://schemas.microsoft.com/office/drawing/2014/main" id="{6D087369-AA48-ECB8-DD7E-831F7362A00F}"/>
              </a:ext>
            </a:extLst>
          </p:cNvPr>
          <p:cNvSpPr/>
          <p:nvPr/>
        </p:nvSpPr>
        <p:spPr>
          <a:xfrm>
            <a:off x="14176285" y="8699928"/>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8" name="object 33">
            <a:extLst>
              <a:ext uri="{FF2B5EF4-FFF2-40B4-BE49-F238E27FC236}">
                <a16:creationId xmlns:a16="http://schemas.microsoft.com/office/drawing/2014/main" id="{AF9C5843-77B1-ECAE-9136-991C5F118831}"/>
              </a:ext>
            </a:extLst>
          </p:cNvPr>
          <p:cNvSpPr/>
          <p:nvPr/>
        </p:nvSpPr>
        <p:spPr>
          <a:xfrm>
            <a:off x="14671586" y="9038246"/>
            <a:ext cx="352425" cy="78105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49" name="object 34">
            <a:extLst>
              <a:ext uri="{FF2B5EF4-FFF2-40B4-BE49-F238E27FC236}">
                <a16:creationId xmlns:a16="http://schemas.microsoft.com/office/drawing/2014/main" id="{42B3F75C-AE5F-A07D-26F6-990FA676C9E8}"/>
              </a:ext>
            </a:extLst>
          </p:cNvPr>
          <p:cNvSpPr/>
          <p:nvPr/>
        </p:nvSpPr>
        <p:spPr>
          <a:xfrm>
            <a:off x="15166885" y="9147922"/>
            <a:ext cx="352425" cy="67137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3" name="object 5">
            <a:extLst>
              <a:ext uri="{FF2B5EF4-FFF2-40B4-BE49-F238E27FC236}">
                <a16:creationId xmlns:a16="http://schemas.microsoft.com/office/drawing/2014/main" id="{E5B80178-7DA7-EBA4-3A68-4F4BE026BDE4}"/>
              </a:ext>
            </a:extLst>
          </p:cNvPr>
          <p:cNvSpPr/>
          <p:nvPr/>
        </p:nvSpPr>
        <p:spPr>
          <a:xfrm flipV="1">
            <a:off x="11380697" y="9129226"/>
            <a:ext cx="336041"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4" name="object 6">
            <a:extLst>
              <a:ext uri="{FF2B5EF4-FFF2-40B4-BE49-F238E27FC236}">
                <a16:creationId xmlns:a16="http://schemas.microsoft.com/office/drawing/2014/main" id="{5548DE56-543B-64C8-FEE0-EDA89340F612}"/>
              </a:ext>
            </a:extLst>
          </p:cNvPr>
          <p:cNvSpPr/>
          <p:nvPr/>
        </p:nvSpPr>
        <p:spPr>
          <a:xfrm>
            <a:off x="108853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5" name="object 7">
            <a:extLst>
              <a:ext uri="{FF2B5EF4-FFF2-40B4-BE49-F238E27FC236}">
                <a16:creationId xmlns:a16="http://schemas.microsoft.com/office/drawing/2014/main" id="{24F57824-7C29-40FA-EF0E-2716A4F10210}"/>
              </a:ext>
            </a:extLst>
          </p:cNvPr>
          <p:cNvSpPr/>
          <p:nvPr/>
        </p:nvSpPr>
        <p:spPr>
          <a:xfrm>
            <a:off x="103900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6" name="object 8">
            <a:extLst>
              <a:ext uri="{FF2B5EF4-FFF2-40B4-BE49-F238E27FC236}">
                <a16:creationId xmlns:a16="http://schemas.microsoft.com/office/drawing/2014/main" id="{DD028EF0-A7F2-97F0-74E9-F551EDD83035}"/>
              </a:ext>
            </a:extLst>
          </p:cNvPr>
          <p:cNvSpPr/>
          <p:nvPr/>
        </p:nvSpPr>
        <p:spPr>
          <a:xfrm>
            <a:off x="98947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7" name="object 9">
            <a:extLst>
              <a:ext uri="{FF2B5EF4-FFF2-40B4-BE49-F238E27FC236}">
                <a16:creationId xmlns:a16="http://schemas.microsoft.com/office/drawing/2014/main" id="{6BB2E185-A182-FAFE-860B-47BCCF65D20A}"/>
              </a:ext>
            </a:extLst>
          </p:cNvPr>
          <p:cNvSpPr/>
          <p:nvPr/>
        </p:nvSpPr>
        <p:spPr>
          <a:xfrm>
            <a:off x="9399497"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8" name="object 10">
            <a:extLst>
              <a:ext uri="{FF2B5EF4-FFF2-40B4-BE49-F238E27FC236}">
                <a16:creationId xmlns:a16="http://schemas.microsoft.com/office/drawing/2014/main" id="{CCE0BB86-377A-0DD5-9160-F3ED43C73DD4}"/>
              </a:ext>
            </a:extLst>
          </p:cNvPr>
          <p:cNvSpPr/>
          <p:nvPr/>
        </p:nvSpPr>
        <p:spPr>
          <a:xfrm>
            <a:off x="89041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79" name="object 11">
            <a:extLst>
              <a:ext uri="{FF2B5EF4-FFF2-40B4-BE49-F238E27FC236}">
                <a16:creationId xmlns:a16="http://schemas.microsoft.com/office/drawing/2014/main" id="{90487E38-2523-01ED-51D9-FE62C7AD8BD5}"/>
              </a:ext>
            </a:extLst>
          </p:cNvPr>
          <p:cNvSpPr/>
          <p:nvPr/>
        </p:nvSpPr>
        <p:spPr>
          <a:xfrm>
            <a:off x="8408898" y="917494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0" name="object 12">
            <a:extLst>
              <a:ext uri="{FF2B5EF4-FFF2-40B4-BE49-F238E27FC236}">
                <a16:creationId xmlns:a16="http://schemas.microsoft.com/office/drawing/2014/main" id="{38028ADF-8A22-C85D-52A7-6C68E88C443D}"/>
              </a:ext>
            </a:extLst>
          </p:cNvPr>
          <p:cNvSpPr/>
          <p:nvPr/>
        </p:nvSpPr>
        <p:spPr>
          <a:xfrm>
            <a:off x="7989800" y="917494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1" name="object 13">
            <a:extLst>
              <a:ext uri="{FF2B5EF4-FFF2-40B4-BE49-F238E27FC236}">
                <a16:creationId xmlns:a16="http://schemas.microsoft.com/office/drawing/2014/main" id="{8196F819-B9A8-B0FD-B021-F45B5A180D0A}"/>
              </a:ext>
            </a:extLst>
          </p:cNvPr>
          <p:cNvSpPr/>
          <p:nvPr/>
        </p:nvSpPr>
        <p:spPr>
          <a:xfrm flipV="1">
            <a:off x="8904197" y="8471343"/>
            <a:ext cx="2793640" cy="8481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2" name="object 14">
            <a:extLst>
              <a:ext uri="{FF2B5EF4-FFF2-40B4-BE49-F238E27FC236}">
                <a16:creationId xmlns:a16="http://schemas.microsoft.com/office/drawing/2014/main" id="{06754F67-773E-C198-9C58-CCCE7E4A467C}"/>
              </a:ext>
            </a:extLst>
          </p:cNvPr>
          <p:cNvSpPr/>
          <p:nvPr/>
        </p:nvSpPr>
        <p:spPr>
          <a:xfrm>
            <a:off x="8408898" y="8546295"/>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3" name="object 15">
            <a:extLst>
              <a:ext uri="{FF2B5EF4-FFF2-40B4-BE49-F238E27FC236}">
                <a16:creationId xmlns:a16="http://schemas.microsoft.com/office/drawing/2014/main" id="{565100C5-26E7-0E3C-0E94-766C141F0C1F}"/>
              </a:ext>
            </a:extLst>
          </p:cNvPr>
          <p:cNvSpPr/>
          <p:nvPr/>
        </p:nvSpPr>
        <p:spPr>
          <a:xfrm>
            <a:off x="7989800" y="8546295"/>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4" name="object 16">
            <a:extLst>
              <a:ext uri="{FF2B5EF4-FFF2-40B4-BE49-F238E27FC236}">
                <a16:creationId xmlns:a16="http://schemas.microsoft.com/office/drawing/2014/main" id="{FBCE1D79-B65B-D271-9D64-BB473566D20A}"/>
              </a:ext>
            </a:extLst>
          </p:cNvPr>
          <p:cNvSpPr/>
          <p:nvPr/>
        </p:nvSpPr>
        <p:spPr>
          <a:xfrm flipV="1">
            <a:off x="8408897" y="7871924"/>
            <a:ext cx="3307841"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5" name="object 17">
            <a:extLst>
              <a:ext uri="{FF2B5EF4-FFF2-40B4-BE49-F238E27FC236}">
                <a16:creationId xmlns:a16="http://schemas.microsoft.com/office/drawing/2014/main" id="{6A615362-EF14-988F-F484-B7E0F9FCF794}"/>
              </a:ext>
            </a:extLst>
          </p:cNvPr>
          <p:cNvSpPr/>
          <p:nvPr/>
        </p:nvSpPr>
        <p:spPr>
          <a:xfrm>
            <a:off x="7989800" y="7917643"/>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6" name="object 18">
            <a:extLst>
              <a:ext uri="{FF2B5EF4-FFF2-40B4-BE49-F238E27FC236}">
                <a16:creationId xmlns:a16="http://schemas.microsoft.com/office/drawing/2014/main" id="{F44F2A46-0F01-1731-F927-2D80F9FA3C7C}"/>
              </a:ext>
            </a:extLst>
          </p:cNvPr>
          <p:cNvSpPr/>
          <p:nvPr/>
        </p:nvSpPr>
        <p:spPr>
          <a:xfrm>
            <a:off x="7989801" y="7285478"/>
            <a:ext cx="3726938" cy="59083"/>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7" name="object 24">
            <a:extLst>
              <a:ext uri="{FF2B5EF4-FFF2-40B4-BE49-F238E27FC236}">
                <a16:creationId xmlns:a16="http://schemas.microsoft.com/office/drawing/2014/main" id="{6BF5F640-C6B7-3542-85DC-AA5F0DCBE6A3}"/>
              </a:ext>
            </a:extLst>
          </p:cNvPr>
          <p:cNvSpPr/>
          <p:nvPr/>
        </p:nvSpPr>
        <p:spPr>
          <a:xfrm flipV="1">
            <a:off x="7989800" y="9675007"/>
            <a:ext cx="3726938" cy="106763"/>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8" name="object 29">
            <a:extLst>
              <a:ext uri="{FF2B5EF4-FFF2-40B4-BE49-F238E27FC236}">
                <a16:creationId xmlns:a16="http://schemas.microsoft.com/office/drawing/2014/main" id="{21BF3313-AFD6-FE45-5102-C30F1FC68201}"/>
              </a:ext>
            </a:extLst>
          </p:cNvPr>
          <p:cNvSpPr/>
          <p:nvPr/>
        </p:nvSpPr>
        <p:spPr>
          <a:xfrm>
            <a:off x="8056473" y="7621368"/>
            <a:ext cx="352425" cy="2177465"/>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89" name="object 30">
            <a:extLst>
              <a:ext uri="{FF2B5EF4-FFF2-40B4-BE49-F238E27FC236}">
                <a16:creationId xmlns:a16="http://schemas.microsoft.com/office/drawing/2014/main" id="{212FB98F-E20B-67AF-8D8E-5CCEB0DE0872}"/>
              </a:ext>
            </a:extLst>
          </p:cNvPr>
          <p:cNvSpPr/>
          <p:nvPr/>
        </p:nvSpPr>
        <p:spPr>
          <a:xfrm>
            <a:off x="8551772" y="8041968"/>
            <a:ext cx="352425" cy="1756866"/>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0" name="object 31">
            <a:extLst>
              <a:ext uri="{FF2B5EF4-FFF2-40B4-BE49-F238E27FC236}">
                <a16:creationId xmlns:a16="http://schemas.microsoft.com/office/drawing/2014/main" id="{91FCDDA3-69B1-9FA5-3F0F-2BCFA46EF065}"/>
              </a:ext>
            </a:extLst>
          </p:cNvPr>
          <p:cNvSpPr/>
          <p:nvPr/>
        </p:nvSpPr>
        <p:spPr>
          <a:xfrm>
            <a:off x="9047072" y="8443238"/>
            <a:ext cx="352425" cy="1355595"/>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1" name="object 32">
            <a:extLst>
              <a:ext uri="{FF2B5EF4-FFF2-40B4-BE49-F238E27FC236}">
                <a16:creationId xmlns:a16="http://schemas.microsoft.com/office/drawing/2014/main" id="{20B13332-C58D-D8AF-56FA-156852FC0895}"/>
              </a:ext>
            </a:extLst>
          </p:cNvPr>
          <p:cNvSpPr/>
          <p:nvPr/>
        </p:nvSpPr>
        <p:spPr>
          <a:xfrm>
            <a:off x="9542372" y="8733462"/>
            <a:ext cx="352425" cy="1065371"/>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2" name="object 33">
            <a:extLst>
              <a:ext uri="{FF2B5EF4-FFF2-40B4-BE49-F238E27FC236}">
                <a16:creationId xmlns:a16="http://schemas.microsoft.com/office/drawing/2014/main" id="{9A5ABD3F-3227-DA39-DE62-FBECC9AA6F19}"/>
              </a:ext>
            </a:extLst>
          </p:cNvPr>
          <p:cNvSpPr/>
          <p:nvPr/>
        </p:nvSpPr>
        <p:spPr>
          <a:xfrm>
            <a:off x="10037673" y="8888212"/>
            <a:ext cx="352425" cy="910620"/>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3" name="object 34">
            <a:extLst>
              <a:ext uri="{FF2B5EF4-FFF2-40B4-BE49-F238E27FC236}">
                <a16:creationId xmlns:a16="http://schemas.microsoft.com/office/drawing/2014/main" id="{6B7A101F-1E27-403B-0CDE-976146C5C8BD}"/>
              </a:ext>
            </a:extLst>
          </p:cNvPr>
          <p:cNvSpPr/>
          <p:nvPr/>
        </p:nvSpPr>
        <p:spPr>
          <a:xfrm>
            <a:off x="10532972" y="8985528"/>
            <a:ext cx="352425" cy="813305"/>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4" name="object 35">
            <a:extLst>
              <a:ext uri="{FF2B5EF4-FFF2-40B4-BE49-F238E27FC236}">
                <a16:creationId xmlns:a16="http://schemas.microsoft.com/office/drawing/2014/main" id="{33C773CC-0281-B8FE-1FDA-466994643DA7}"/>
              </a:ext>
            </a:extLst>
          </p:cNvPr>
          <p:cNvSpPr/>
          <p:nvPr/>
        </p:nvSpPr>
        <p:spPr>
          <a:xfrm>
            <a:off x="11028272" y="9090947"/>
            <a:ext cx="352425" cy="707886"/>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7" name="object 7">
            <a:extLst>
              <a:ext uri="{FF2B5EF4-FFF2-40B4-BE49-F238E27FC236}">
                <a16:creationId xmlns:a16="http://schemas.microsoft.com/office/drawing/2014/main" id="{B989C90C-69A0-00FE-1E22-4A9784296008}"/>
              </a:ext>
            </a:extLst>
          </p:cNvPr>
          <p:cNvSpPr/>
          <p:nvPr/>
        </p:nvSpPr>
        <p:spPr>
          <a:xfrm>
            <a:off x="18932714" y="9211923"/>
            <a:ext cx="352425" cy="6576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8" name="object 8">
            <a:extLst>
              <a:ext uri="{FF2B5EF4-FFF2-40B4-BE49-F238E27FC236}">
                <a16:creationId xmlns:a16="http://schemas.microsoft.com/office/drawing/2014/main" id="{BC9970B9-2FD0-3F66-467E-90876FFA1461}"/>
              </a:ext>
            </a:extLst>
          </p:cNvPr>
          <p:cNvSpPr/>
          <p:nvPr/>
        </p:nvSpPr>
        <p:spPr>
          <a:xfrm>
            <a:off x="184374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99" name="object 9">
            <a:extLst>
              <a:ext uri="{FF2B5EF4-FFF2-40B4-BE49-F238E27FC236}">
                <a16:creationId xmlns:a16="http://schemas.microsoft.com/office/drawing/2014/main" id="{A5E97838-D155-024F-1310-9E6BEB71D564}"/>
              </a:ext>
            </a:extLst>
          </p:cNvPr>
          <p:cNvSpPr/>
          <p:nvPr/>
        </p:nvSpPr>
        <p:spPr>
          <a:xfrm>
            <a:off x="17942113"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0" name="object 10">
            <a:extLst>
              <a:ext uri="{FF2B5EF4-FFF2-40B4-BE49-F238E27FC236}">
                <a16:creationId xmlns:a16="http://schemas.microsoft.com/office/drawing/2014/main" id="{1D22B52B-C7C0-C027-8496-E21947EDB155}"/>
              </a:ext>
            </a:extLst>
          </p:cNvPr>
          <p:cNvSpPr/>
          <p:nvPr/>
        </p:nvSpPr>
        <p:spPr>
          <a:xfrm>
            <a:off x="174468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1" name="object 11">
            <a:extLst>
              <a:ext uri="{FF2B5EF4-FFF2-40B4-BE49-F238E27FC236}">
                <a16:creationId xmlns:a16="http://schemas.microsoft.com/office/drawing/2014/main" id="{AA2092A2-B51D-8422-0DBA-271B5D3B907B}"/>
              </a:ext>
            </a:extLst>
          </p:cNvPr>
          <p:cNvSpPr/>
          <p:nvPr/>
        </p:nvSpPr>
        <p:spPr>
          <a:xfrm>
            <a:off x="16951514" y="921192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2" name="object 12">
            <a:extLst>
              <a:ext uri="{FF2B5EF4-FFF2-40B4-BE49-F238E27FC236}">
                <a16:creationId xmlns:a16="http://schemas.microsoft.com/office/drawing/2014/main" id="{1E2868D9-4CD6-72DE-3A01-0B936E929454}"/>
              </a:ext>
            </a:extLst>
          </p:cNvPr>
          <p:cNvSpPr/>
          <p:nvPr/>
        </p:nvSpPr>
        <p:spPr>
          <a:xfrm>
            <a:off x="16532416" y="921192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3" name="object 13">
            <a:extLst>
              <a:ext uri="{FF2B5EF4-FFF2-40B4-BE49-F238E27FC236}">
                <a16:creationId xmlns:a16="http://schemas.microsoft.com/office/drawing/2014/main" id="{47F3D04F-64B7-B0D2-2340-38059DEC4B40}"/>
              </a:ext>
            </a:extLst>
          </p:cNvPr>
          <p:cNvSpPr/>
          <p:nvPr/>
        </p:nvSpPr>
        <p:spPr>
          <a:xfrm flipV="1">
            <a:off x="17446814" y="8537553"/>
            <a:ext cx="185868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4" name="object 14">
            <a:extLst>
              <a:ext uri="{FF2B5EF4-FFF2-40B4-BE49-F238E27FC236}">
                <a16:creationId xmlns:a16="http://schemas.microsoft.com/office/drawing/2014/main" id="{4B2322F3-7E48-AE0B-2041-4E2E56E66336}"/>
              </a:ext>
            </a:extLst>
          </p:cNvPr>
          <p:cNvSpPr/>
          <p:nvPr/>
        </p:nvSpPr>
        <p:spPr>
          <a:xfrm>
            <a:off x="16951514" y="8583274"/>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5" name="object 15">
            <a:extLst>
              <a:ext uri="{FF2B5EF4-FFF2-40B4-BE49-F238E27FC236}">
                <a16:creationId xmlns:a16="http://schemas.microsoft.com/office/drawing/2014/main" id="{EA603E45-BC5A-B98E-7186-1617B2F44EE7}"/>
              </a:ext>
            </a:extLst>
          </p:cNvPr>
          <p:cNvSpPr/>
          <p:nvPr/>
        </p:nvSpPr>
        <p:spPr>
          <a:xfrm>
            <a:off x="16532416" y="8583274"/>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6" name="object 16">
            <a:extLst>
              <a:ext uri="{FF2B5EF4-FFF2-40B4-BE49-F238E27FC236}">
                <a16:creationId xmlns:a16="http://schemas.microsoft.com/office/drawing/2014/main" id="{A8074FB3-643B-5A2C-D0A9-AE80DF407D13}"/>
              </a:ext>
            </a:extLst>
          </p:cNvPr>
          <p:cNvSpPr/>
          <p:nvPr/>
        </p:nvSpPr>
        <p:spPr>
          <a:xfrm>
            <a:off x="16951514" y="7954621"/>
            <a:ext cx="2333625"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7" name="object 17">
            <a:extLst>
              <a:ext uri="{FF2B5EF4-FFF2-40B4-BE49-F238E27FC236}">
                <a16:creationId xmlns:a16="http://schemas.microsoft.com/office/drawing/2014/main" id="{9DC8D00B-385B-FD2B-7D09-4CC0C1BE2CF1}"/>
              </a:ext>
            </a:extLst>
          </p:cNvPr>
          <p:cNvSpPr/>
          <p:nvPr/>
        </p:nvSpPr>
        <p:spPr>
          <a:xfrm>
            <a:off x="16532416" y="795462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8" name="object 18">
            <a:extLst>
              <a:ext uri="{FF2B5EF4-FFF2-40B4-BE49-F238E27FC236}">
                <a16:creationId xmlns:a16="http://schemas.microsoft.com/office/drawing/2014/main" id="{AEB9ADE3-9516-61BA-BC51-DA577B6B833C}"/>
              </a:ext>
            </a:extLst>
          </p:cNvPr>
          <p:cNvSpPr/>
          <p:nvPr/>
        </p:nvSpPr>
        <p:spPr>
          <a:xfrm flipV="1">
            <a:off x="16532417" y="7276738"/>
            <a:ext cx="2773076" cy="133815"/>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09" name="object 24">
            <a:extLst>
              <a:ext uri="{FF2B5EF4-FFF2-40B4-BE49-F238E27FC236}">
                <a16:creationId xmlns:a16="http://schemas.microsoft.com/office/drawing/2014/main" id="{EFC036E7-9B95-EF23-5C7F-4AE20F1895C3}"/>
              </a:ext>
            </a:extLst>
          </p:cNvPr>
          <p:cNvSpPr/>
          <p:nvPr/>
        </p:nvSpPr>
        <p:spPr>
          <a:xfrm flipV="1">
            <a:off x="16542666" y="9648067"/>
            <a:ext cx="2777840" cy="179201"/>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0" name="object 29">
            <a:extLst>
              <a:ext uri="{FF2B5EF4-FFF2-40B4-BE49-F238E27FC236}">
                <a16:creationId xmlns:a16="http://schemas.microsoft.com/office/drawing/2014/main" id="{0EAA63AD-A034-EB6C-D3B3-23BADADDC4C3}"/>
              </a:ext>
            </a:extLst>
          </p:cNvPr>
          <p:cNvSpPr/>
          <p:nvPr/>
        </p:nvSpPr>
        <p:spPr>
          <a:xfrm>
            <a:off x="16599089" y="7162841"/>
            <a:ext cx="352425" cy="2672972"/>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1" name="object 30">
            <a:extLst>
              <a:ext uri="{FF2B5EF4-FFF2-40B4-BE49-F238E27FC236}">
                <a16:creationId xmlns:a16="http://schemas.microsoft.com/office/drawing/2014/main" id="{5C17F09B-11B2-6395-50EF-613FA08D59FB}"/>
              </a:ext>
            </a:extLst>
          </p:cNvPr>
          <p:cNvSpPr/>
          <p:nvPr/>
        </p:nvSpPr>
        <p:spPr>
          <a:xfrm>
            <a:off x="17094388" y="7621368"/>
            <a:ext cx="352425" cy="2214445"/>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2" name="object 31">
            <a:extLst>
              <a:ext uri="{FF2B5EF4-FFF2-40B4-BE49-F238E27FC236}">
                <a16:creationId xmlns:a16="http://schemas.microsoft.com/office/drawing/2014/main" id="{2D21A583-799F-02E8-4E0E-EB585FD4CFFC}"/>
              </a:ext>
            </a:extLst>
          </p:cNvPr>
          <p:cNvSpPr/>
          <p:nvPr/>
        </p:nvSpPr>
        <p:spPr>
          <a:xfrm>
            <a:off x="17589688" y="8293885"/>
            <a:ext cx="352425" cy="154192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3" name="object 32">
            <a:extLst>
              <a:ext uri="{FF2B5EF4-FFF2-40B4-BE49-F238E27FC236}">
                <a16:creationId xmlns:a16="http://schemas.microsoft.com/office/drawing/2014/main" id="{4B2467EC-5C1E-0CAA-50B4-34D2615D2F48}"/>
              </a:ext>
            </a:extLst>
          </p:cNvPr>
          <p:cNvSpPr/>
          <p:nvPr/>
        </p:nvSpPr>
        <p:spPr>
          <a:xfrm>
            <a:off x="18084988" y="8716443"/>
            <a:ext cx="352425" cy="1119370"/>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114" name="object 33">
            <a:extLst>
              <a:ext uri="{FF2B5EF4-FFF2-40B4-BE49-F238E27FC236}">
                <a16:creationId xmlns:a16="http://schemas.microsoft.com/office/drawing/2014/main" id="{C42B23A8-AE4B-4530-D320-123FA4113379}"/>
              </a:ext>
            </a:extLst>
          </p:cNvPr>
          <p:cNvSpPr/>
          <p:nvPr/>
        </p:nvSpPr>
        <p:spPr>
          <a:xfrm>
            <a:off x="18580289" y="8929182"/>
            <a:ext cx="352425" cy="906629"/>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0051D0B9-A872-EF58-D79F-C67A8F18E405}"/>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51F21161-C656-5E09-7526-9237B9398120}"/>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CEE37181-97B2-A707-C0E3-04771F2C0481}"/>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943A3A9B-A8E0-9E3B-B293-BC3F4BF0A665}"/>
                  </a:ext>
                </a:extLst>
              </p14:cNvPr>
              <p14:cNvContentPartPr/>
              <p14:nvPr/>
            </p14:nvContentPartPr>
            <p14:xfrm>
              <a:off x="7302105" y="2037318"/>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7293465" y="2028678"/>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F8A566FF-B863-B8A2-48CC-91DEB4A8626B}"/>
                  </a:ext>
                </a:extLst>
              </p14:cNvPr>
              <p14:cNvContentPartPr/>
              <p14:nvPr/>
            </p14:nvContentPartPr>
            <p14:xfrm flipH="1">
              <a:off x="12937148" y="2044304"/>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12928148" y="2035664"/>
                <a:ext cx="3170160" cy="3945960"/>
              </a:xfrm>
              <a:prstGeom prst="rect">
                <a:avLst/>
              </a:prstGeom>
            </p:spPr>
          </p:pic>
        </mc:Fallback>
      </mc:AlternateContent>
      <p:sp>
        <p:nvSpPr>
          <p:cNvPr id="1123" name="Left Brace 1122">
            <a:extLst>
              <a:ext uri="{FF2B5EF4-FFF2-40B4-BE49-F238E27FC236}">
                <a16:creationId xmlns:a16="http://schemas.microsoft.com/office/drawing/2014/main" id="{B96FBEFE-8EC3-DF91-04E5-434EAEBAA7E5}"/>
              </a:ext>
            </a:extLst>
          </p:cNvPr>
          <p:cNvSpPr/>
          <p:nvPr/>
        </p:nvSpPr>
        <p:spPr>
          <a:xfrm rot="5400000">
            <a:off x="10966940" y="-1210929"/>
            <a:ext cx="803195" cy="158332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25" name="Picture 1124" descr="A black and blue rectangle&#10;&#10;Description automatically generated">
            <a:extLst>
              <a:ext uri="{FF2B5EF4-FFF2-40B4-BE49-F238E27FC236}">
                <a16:creationId xmlns:a16="http://schemas.microsoft.com/office/drawing/2014/main" id="{5F28F5D6-9B0C-B328-DA75-72242C89F4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0321" y="11990234"/>
            <a:ext cx="12431632" cy="2685511"/>
          </a:xfrm>
          <a:prstGeom prst="rect">
            <a:avLst/>
          </a:prstGeom>
        </p:spPr>
      </p:pic>
      <p:sp>
        <p:nvSpPr>
          <p:cNvPr id="2" name="Rectangle 1">
            <a:extLst>
              <a:ext uri="{FF2B5EF4-FFF2-40B4-BE49-F238E27FC236}">
                <a16:creationId xmlns:a16="http://schemas.microsoft.com/office/drawing/2014/main" id="{EFDF4CA3-E31C-3582-2B22-1570EC38C14A}"/>
              </a:ext>
            </a:extLst>
          </p:cNvPr>
          <p:cNvSpPr/>
          <p:nvPr/>
        </p:nvSpPr>
        <p:spPr>
          <a:xfrm>
            <a:off x="4606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=8</a:t>
            </a:r>
          </a:p>
        </p:txBody>
      </p:sp>
      <p:sp>
        <p:nvSpPr>
          <p:cNvPr id="3" name="Rectangle 2">
            <a:extLst>
              <a:ext uri="{FF2B5EF4-FFF2-40B4-BE49-F238E27FC236}">
                <a16:creationId xmlns:a16="http://schemas.microsoft.com/office/drawing/2014/main" id="{0BCCF548-A15B-CD11-D1D4-5F6E20096CF8}"/>
              </a:ext>
            </a:extLst>
          </p:cNvPr>
          <p:cNvSpPr/>
          <p:nvPr/>
        </p:nvSpPr>
        <p:spPr>
          <a:xfrm>
            <a:off x="9331331"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=7</a:t>
            </a:r>
          </a:p>
        </p:txBody>
      </p:sp>
      <p:sp>
        <p:nvSpPr>
          <p:cNvPr id="4" name="Rectangle 3">
            <a:extLst>
              <a:ext uri="{FF2B5EF4-FFF2-40B4-BE49-F238E27FC236}">
                <a16:creationId xmlns:a16="http://schemas.microsoft.com/office/drawing/2014/main" id="{EE70021A-CBC0-6CC7-F6A2-2FCED5E928A8}"/>
              </a:ext>
            </a:extLst>
          </p:cNvPr>
          <p:cNvSpPr/>
          <p:nvPr/>
        </p:nvSpPr>
        <p:spPr>
          <a:xfrm>
            <a:off x="13627709" y="9994244"/>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=6</a:t>
            </a:r>
          </a:p>
        </p:txBody>
      </p:sp>
      <p:sp>
        <p:nvSpPr>
          <p:cNvPr id="5" name="Rectangle 4">
            <a:extLst>
              <a:ext uri="{FF2B5EF4-FFF2-40B4-BE49-F238E27FC236}">
                <a16:creationId xmlns:a16="http://schemas.microsoft.com/office/drawing/2014/main" id="{A9E2CB66-41C3-A27E-FF5D-66815B0B8450}"/>
              </a:ext>
            </a:extLst>
          </p:cNvPr>
          <p:cNvSpPr/>
          <p:nvPr/>
        </p:nvSpPr>
        <p:spPr>
          <a:xfrm>
            <a:off x="17491612" y="10008128"/>
            <a:ext cx="1043876"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n</a:t>
            </a:r>
            <a:r>
              <a:rPr lang="en-US" sz="3600" b="0" cap="none" spc="0" dirty="0">
                <a:ln w="0"/>
                <a:solidFill>
                  <a:schemeClr val="tx1"/>
                </a:solidFill>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=5</a:t>
            </a:r>
          </a:p>
        </p:txBody>
      </p:sp>
    </p:spTree>
    <p:extLst>
      <p:ext uri="{BB962C8B-B14F-4D97-AF65-F5344CB8AC3E}">
        <p14:creationId xmlns:p14="http://schemas.microsoft.com/office/powerpoint/2010/main" val="102143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0D03CE6-6EEC-3E36-A16D-6E22A023705B}"/>
                  </a:ext>
                </a:extLst>
              </p14:cNvPr>
              <p14:cNvContentPartPr/>
              <p14:nvPr/>
            </p14:nvContentPartPr>
            <p14:xfrm>
              <a:off x="12428298" y="3330535"/>
              <a:ext cx="3152520" cy="2489568"/>
            </p14:xfrm>
          </p:contentPart>
        </mc:Choice>
        <mc:Fallback xmlns="">
          <p:pic>
            <p:nvPicPr>
              <p:cNvPr id="2" name="Ink 1">
                <a:extLst>
                  <a:ext uri="{FF2B5EF4-FFF2-40B4-BE49-F238E27FC236}">
                    <a16:creationId xmlns:a16="http://schemas.microsoft.com/office/drawing/2014/main" id="{B0D03CE6-6EEC-3E36-A16D-6E22A023705B}"/>
                  </a:ext>
                </a:extLst>
              </p:cNvPr>
              <p:cNvPicPr/>
              <p:nvPr/>
            </p:nvPicPr>
            <p:blipFill>
              <a:blip r:embed="rId8"/>
              <a:stretch>
                <a:fillRect/>
              </a:stretch>
            </p:blipFill>
            <p:spPr>
              <a:xfrm>
                <a:off x="12419298" y="3321536"/>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23FC27B0-382D-A31C-D5CB-0908672E6173}"/>
                  </a:ext>
                </a:extLst>
              </p14:cNvPr>
              <p14:cNvContentPartPr/>
              <p14:nvPr/>
            </p14:nvContentPartPr>
            <p14:xfrm flipH="1">
              <a:off x="16167986" y="3310413"/>
              <a:ext cx="3152520" cy="2489569"/>
            </p14:xfrm>
          </p:contentPart>
        </mc:Choice>
        <mc:Fallback xmlns="">
          <p:pic>
            <p:nvPicPr>
              <p:cNvPr id="3" name="Ink 2">
                <a:extLst>
                  <a:ext uri="{FF2B5EF4-FFF2-40B4-BE49-F238E27FC236}">
                    <a16:creationId xmlns:a16="http://schemas.microsoft.com/office/drawing/2014/main" id="{23FC27B0-382D-A31C-D5CB-0908672E6173}"/>
                  </a:ext>
                </a:extLst>
              </p:cNvPr>
              <p:cNvPicPr/>
              <p:nvPr/>
            </p:nvPicPr>
            <p:blipFill>
              <a:blip r:embed="rId10"/>
              <a:stretch>
                <a:fillRect/>
              </a:stretch>
            </p:blipFill>
            <p:spPr>
              <a:xfrm flipH="1">
                <a:off x="16158986" y="3301414"/>
                <a:ext cx="3170160" cy="2507208"/>
              </a:xfrm>
              <a:prstGeom prst="rect">
                <a:avLst/>
              </a:prstGeom>
            </p:spPr>
          </p:pic>
        </mc:Fallback>
      </mc:AlternateContent>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p:spTree>
    <p:extLst>
      <p:ext uri="{BB962C8B-B14F-4D97-AF65-F5344CB8AC3E}">
        <p14:creationId xmlns:p14="http://schemas.microsoft.com/office/powerpoint/2010/main" val="1287424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mc:AlternateContent xmlns:mc="http://schemas.openxmlformats.org/markup-compatibility/2006" xmlns:p14="http://schemas.microsoft.com/office/powerpoint/2010/main">
        <mc:Choice Requires="p14">
          <p:contentPart p14:bwMode="auto" r:id="rId2">
            <p14:nvContentPartPr>
              <p14:cNvPr id="1121" name="Ink 1120">
                <a:extLst>
                  <a:ext uri="{FF2B5EF4-FFF2-40B4-BE49-F238E27FC236}">
                    <a16:creationId xmlns:a16="http://schemas.microsoft.com/office/drawing/2014/main" id="{8CE87112-ED93-B28C-0A25-13AC0E872733}"/>
                  </a:ext>
                </a:extLst>
              </p14:cNvPr>
              <p14:cNvContentPartPr/>
              <p14:nvPr/>
            </p14:nvContentPartPr>
            <p14:xfrm>
              <a:off x="5011271" y="1920702"/>
              <a:ext cx="3152520" cy="3928320"/>
            </p14:xfrm>
          </p:contentPart>
        </mc:Choice>
        <mc:Fallback xmlns="">
          <p:pic>
            <p:nvPicPr>
              <p:cNvPr id="1121" name="Ink 1120">
                <a:extLst>
                  <a:ext uri="{FF2B5EF4-FFF2-40B4-BE49-F238E27FC236}">
                    <a16:creationId xmlns:a16="http://schemas.microsoft.com/office/drawing/2014/main" id="{8CE87112-ED93-B28C-0A25-13AC0E872733}"/>
                  </a:ext>
                </a:extLst>
              </p:cNvPr>
              <p:cNvPicPr/>
              <p:nvPr/>
            </p:nvPicPr>
            <p:blipFill>
              <a:blip r:embed="rId3"/>
              <a:stretch>
                <a:fillRect/>
              </a:stretch>
            </p:blipFill>
            <p:spPr>
              <a:xfrm>
                <a:off x="5002271" y="1911702"/>
                <a:ext cx="3170160" cy="394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2" name="Ink 1121">
                <a:extLst>
                  <a:ext uri="{FF2B5EF4-FFF2-40B4-BE49-F238E27FC236}">
                    <a16:creationId xmlns:a16="http://schemas.microsoft.com/office/drawing/2014/main" id="{1C974CED-DA5C-F6D4-7128-5776228AEE27}"/>
                  </a:ext>
                </a:extLst>
              </p14:cNvPr>
              <p14:cNvContentPartPr/>
              <p14:nvPr/>
            </p14:nvContentPartPr>
            <p14:xfrm flipH="1">
              <a:off x="8409984" y="1898435"/>
              <a:ext cx="3152520" cy="3928320"/>
            </p14:xfrm>
          </p:contentPart>
        </mc:Choice>
        <mc:Fallback xmlns="">
          <p:pic>
            <p:nvPicPr>
              <p:cNvPr id="1122" name="Ink 1121">
                <a:extLst>
                  <a:ext uri="{FF2B5EF4-FFF2-40B4-BE49-F238E27FC236}">
                    <a16:creationId xmlns:a16="http://schemas.microsoft.com/office/drawing/2014/main" id="{1C974CED-DA5C-F6D4-7128-5776228AEE27}"/>
                  </a:ext>
                </a:extLst>
              </p:cNvPr>
              <p:cNvPicPr/>
              <p:nvPr/>
            </p:nvPicPr>
            <p:blipFill>
              <a:blip r:embed="rId5"/>
              <a:stretch>
                <a:fillRect/>
              </a:stretch>
            </p:blipFill>
            <p:spPr>
              <a:xfrm flipH="1">
                <a:off x="8400984" y="1889435"/>
                <a:ext cx="3170160" cy="3945960"/>
              </a:xfrm>
              <a:prstGeom prst="rect">
                <a:avLst/>
              </a:prstGeom>
            </p:spPr>
          </p:pic>
        </mc:Fallback>
      </mc:AlternateContent>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6">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9006349-EA73-886F-68DE-B295512E2237}"/>
                  </a:ext>
                </a:extLst>
              </p14:cNvPr>
              <p14:cNvContentPartPr/>
              <p14:nvPr/>
            </p14:nvContentPartPr>
            <p14:xfrm>
              <a:off x="14014620" y="1676340"/>
              <a:ext cx="2084040" cy="4188960"/>
            </p14:xfrm>
          </p:contentPart>
        </mc:Choice>
        <mc:Fallback xmlns="">
          <p:pic>
            <p:nvPicPr>
              <p:cNvPr id="9" name="Ink 8">
                <a:extLst>
                  <a:ext uri="{FF2B5EF4-FFF2-40B4-BE49-F238E27FC236}">
                    <a16:creationId xmlns:a16="http://schemas.microsoft.com/office/drawing/2014/main" id="{09006349-EA73-886F-68DE-B295512E2237}"/>
                  </a:ext>
                </a:extLst>
              </p:cNvPr>
              <p:cNvPicPr/>
              <p:nvPr/>
            </p:nvPicPr>
            <p:blipFill>
              <a:blip r:embed="rId8"/>
              <a:stretch>
                <a:fillRect/>
              </a:stretch>
            </p:blipFill>
            <p:spPr>
              <a:xfrm>
                <a:off x="14005980" y="1667700"/>
                <a:ext cx="2101680" cy="4206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AFBEDE80-0179-9205-B4BE-3CC1019A5204}"/>
                  </a:ext>
                </a:extLst>
              </p14:cNvPr>
              <p14:cNvContentPartPr/>
              <p14:nvPr/>
            </p14:nvContentPartPr>
            <p14:xfrm flipH="1">
              <a:off x="16371313" y="1710029"/>
              <a:ext cx="2084040" cy="4188960"/>
            </p14:xfrm>
          </p:contentPart>
        </mc:Choice>
        <mc:Fallback xmlns="">
          <p:pic>
            <p:nvPicPr>
              <p:cNvPr id="11" name="Ink 10">
                <a:extLst>
                  <a:ext uri="{FF2B5EF4-FFF2-40B4-BE49-F238E27FC236}">
                    <a16:creationId xmlns:a16="http://schemas.microsoft.com/office/drawing/2014/main" id="{AFBEDE80-0179-9205-B4BE-3CC1019A5204}"/>
                  </a:ext>
                </a:extLst>
              </p:cNvPr>
              <p:cNvPicPr/>
              <p:nvPr/>
            </p:nvPicPr>
            <p:blipFill>
              <a:blip r:embed="rId10"/>
              <a:stretch>
                <a:fillRect/>
              </a:stretch>
            </p:blipFill>
            <p:spPr>
              <a:xfrm flipH="1">
                <a:off x="16362313" y="1701389"/>
                <a:ext cx="2101680" cy="4206600"/>
              </a:xfrm>
              <a:prstGeom prst="rect">
                <a:avLst/>
              </a:prstGeom>
            </p:spPr>
          </p:pic>
        </mc:Fallback>
      </mc:AlternateContent>
    </p:spTree>
    <p:extLst>
      <p:ext uri="{BB962C8B-B14F-4D97-AF65-F5344CB8AC3E}">
        <p14:creationId xmlns:p14="http://schemas.microsoft.com/office/powerpoint/2010/main" val="2872192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35EB4-907D-C568-39F9-75AD0BAD7A4A}"/>
              </a:ext>
            </a:extLst>
          </p:cNvPr>
          <p:cNvSpPr txBox="1"/>
          <p:nvPr/>
        </p:nvSpPr>
        <p:spPr>
          <a:xfrm>
            <a:off x="6104351" y="10496195"/>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10" name="TextBox 9">
            <a:extLst>
              <a:ext uri="{FF2B5EF4-FFF2-40B4-BE49-F238E27FC236}">
                <a16:creationId xmlns:a16="http://schemas.microsoft.com/office/drawing/2014/main" id="{D82BFC3A-E37B-84F8-2492-DD15E99BA42C}"/>
              </a:ext>
            </a:extLst>
          </p:cNvPr>
          <p:cNvSpPr txBox="1"/>
          <p:nvPr/>
        </p:nvSpPr>
        <p:spPr>
          <a:xfrm>
            <a:off x="5456928" y="15021750"/>
            <a:ext cx="4685652" cy="107721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dirty="0">
                <a:latin typeface="Arial" panose="020B0604020202020204" pitchFamily="34" charset="0"/>
                <a:ea typeface="Yu Gothic" panose="020B0400000000000000" pitchFamily="34" charset="-128"/>
                <a:cs typeface="Arial" panose="020B0604020202020204" pitchFamily="34" charset="0"/>
              </a:rPr>
              <a:t>One instantaneous</a:t>
            </a:r>
          </a:p>
          <a:p>
            <a:pPr algn="ctr"/>
            <a:r>
              <a:rPr lang="en-US" sz="3200" dirty="0">
                <a:latin typeface="Arial" panose="020B0604020202020204" pitchFamily="34" charset="0"/>
                <a:ea typeface="Yu Gothic" panose="020B0400000000000000" pitchFamily="34" charset="-128"/>
                <a:cs typeface="Arial" panose="020B0604020202020204" pitchFamily="34" charset="0"/>
              </a:rPr>
              <a:t>size change</a:t>
            </a:r>
          </a:p>
        </p:txBody>
      </p:sp>
      <p:cxnSp>
        <p:nvCxnSpPr>
          <p:cNvPr id="30" name="Straight Arrow Connector 29">
            <a:extLst>
              <a:ext uri="{FF2B5EF4-FFF2-40B4-BE49-F238E27FC236}">
                <a16:creationId xmlns:a16="http://schemas.microsoft.com/office/drawing/2014/main" id="{B0FB314C-2DCF-D9E6-0373-00EFAAB40915}"/>
              </a:ext>
            </a:extLst>
          </p:cNvPr>
          <p:cNvCxnSpPr/>
          <p:nvPr/>
        </p:nvCxnSpPr>
        <p:spPr>
          <a:xfrm>
            <a:off x="4715678" y="1152618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8234C0E-9572-8BFD-BA6A-125DF980AF87}"/>
              </a:ext>
            </a:extLst>
          </p:cNvPr>
          <p:cNvSpPr txBox="1"/>
          <p:nvPr/>
        </p:nvSpPr>
        <p:spPr>
          <a:xfrm rot="16200000">
            <a:off x="3579652" y="12750614"/>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2" name="TextBox 31">
            <a:extLst>
              <a:ext uri="{FF2B5EF4-FFF2-40B4-BE49-F238E27FC236}">
                <a16:creationId xmlns:a16="http://schemas.microsoft.com/office/drawing/2014/main" id="{36FE6768-E618-B522-3E43-82A22972285E}"/>
              </a:ext>
            </a:extLst>
          </p:cNvPr>
          <p:cNvSpPr txBox="1"/>
          <p:nvPr/>
        </p:nvSpPr>
        <p:spPr>
          <a:xfrm>
            <a:off x="2408746" y="14506606"/>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44" name="Rectangle 43">
            <a:extLst>
              <a:ext uri="{FF2B5EF4-FFF2-40B4-BE49-F238E27FC236}">
                <a16:creationId xmlns:a16="http://schemas.microsoft.com/office/drawing/2014/main" id="{4715E201-8DCD-3567-66FF-258D93AB78F1}"/>
              </a:ext>
            </a:extLst>
          </p:cNvPr>
          <p:cNvSpPr/>
          <p:nvPr/>
        </p:nvSpPr>
        <p:spPr>
          <a:xfrm>
            <a:off x="1812467" y="2706120"/>
            <a:ext cx="65915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A</a:t>
            </a:r>
          </a:p>
        </p:txBody>
      </p:sp>
      <p:sp>
        <p:nvSpPr>
          <p:cNvPr id="45" name="Rectangle 44">
            <a:extLst>
              <a:ext uri="{FF2B5EF4-FFF2-40B4-BE49-F238E27FC236}">
                <a16:creationId xmlns:a16="http://schemas.microsoft.com/office/drawing/2014/main" id="{BAA45A04-6917-FF0A-6D09-C499DF0EE4A7}"/>
              </a:ext>
            </a:extLst>
          </p:cNvPr>
          <p:cNvSpPr/>
          <p:nvPr/>
        </p:nvSpPr>
        <p:spPr>
          <a:xfrm>
            <a:off x="1804453" y="6844278"/>
            <a:ext cx="675185"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B</a:t>
            </a:r>
          </a:p>
        </p:txBody>
      </p:sp>
      <p:sp>
        <p:nvSpPr>
          <p:cNvPr id="46" name="Rectangle 45">
            <a:extLst>
              <a:ext uri="{FF2B5EF4-FFF2-40B4-BE49-F238E27FC236}">
                <a16:creationId xmlns:a16="http://schemas.microsoft.com/office/drawing/2014/main" id="{8AA41B0E-2D36-63DE-2E2A-A20BC45B9306}"/>
              </a:ext>
            </a:extLst>
          </p:cNvPr>
          <p:cNvSpPr/>
          <p:nvPr/>
        </p:nvSpPr>
        <p:spPr>
          <a:xfrm>
            <a:off x="1793803" y="10292477"/>
            <a:ext cx="681597" cy="923330"/>
          </a:xfrm>
          <a:prstGeom prst="rect">
            <a:avLst/>
          </a:prstGeom>
          <a:noFill/>
        </p:spPr>
        <p:txBody>
          <a:bodyPr wrap="none" lIns="91440" tIns="45720" rIns="91440" bIns="45720">
            <a:spAutoFit/>
          </a:bodyPr>
          <a:lstStyle/>
          <a:p>
            <a:pPr algn="ctr"/>
            <a:r>
              <a:rPr lang="en-US" sz="5400" b="1" cap="none" spc="0" dirty="0">
                <a:ln w="0"/>
                <a:effectLst>
                  <a:outerShdw blurRad="38100" dist="19050" dir="2700000" algn="tl" rotWithShape="0">
                    <a:schemeClr val="dk1">
                      <a:alpha val="40000"/>
                    </a:schemeClr>
                  </a:outerShdw>
                </a:effectLst>
                <a:latin typeface="Yu Gothic" panose="020B0400000000000000" pitchFamily="34" charset="-128"/>
                <a:ea typeface="Yu Gothic" panose="020B0400000000000000" pitchFamily="34" charset="-128"/>
              </a:rPr>
              <a:t>C</a:t>
            </a:r>
          </a:p>
        </p:txBody>
      </p:sp>
      <p:sp>
        <p:nvSpPr>
          <p:cNvPr id="40" name="object 5">
            <a:extLst>
              <a:ext uri="{FF2B5EF4-FFF2-40B4-BE49-F238E27FC236}">
                <a16:creationId xmlns:a16="http://schemas.microsoft.com/office/drawing/2014/main" id="{C78A8C27-D300-49F9-3E74-76BC4B16D2BB}"/>
              </a:ext>
            </a:extLst>
          </p:cNvPr>
          <p:cNvSpPr/>
          <p:nvPr/>
        </p:nvSpPr>
        <p:spPr>
          <a:xfrm flipV="1">
            <a:off x="9142779" y="8421181"/>
            <a:ext cx="1715720" cy="45719"/>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1" name="object 6">
            <a:extLst>
              <a:ext uri="{FF2B5EF4-FFF2-40B4-BE49-F238E27FC236}">
                <a16:creationId xmlns:a16="http://schemas.microsoft.com/office/drawing/2014/main" id="{1C4DB7E7-B1B6-A1B6-6DF9-AFDD0F38C903}"/>
              </a:ext>
            </a:extLst>
          </p:cNvPr>
          <p:cNvSpPr/>
          <p:nvPr/>
        </p:nvSpPr>
        <p:spPr>
          <a:xfrm>
            <a:off x="86474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2" name="object 7">
            <a:extLst>
              <a:ext uri="{FF2B5EF4-FFF2-40B4-BE49-F238E27FC236}">
                <a16:creationId xmlns:a16="http://schemas.microsoft.com/office/drawing/2014/main" id="{A8DCC46E-4549-81E5-BB88-80F2231C18DB}"/>
              </a:ext>
            </a:extLst>
          </p:cNvPr>
          <p:cNvSpPr/>
          <p:nvPr/>
        </p:nvSpPr>
        <p:spPr>
          <a:xfrm>
            <a:off x="81521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3" name="object 8">
            <a:extLst>
              <a:ext uri="{FF2B5EF4-FFF2-40B4-BE49-F238E27FC236}">
                <a16:creationId xmlns:a16="http://schemas.microsoft.com/office/drawing/2014/main" id="{BD6F0D26-EC8F-EA68-0F94-00BE8DAE02EE}"/>
              </a:ext>
            </a:extLst>
          </p:cNvPr>
          <p:cNvSpPr/>
          <p:nvPr/>
        </p:nvSpPr>
        <p:spPr>
          <a:xfrm>
            <a:off x="76568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7" name="object 9">
            <a:extLst>
              <a:ext uri="{FF2B5EF4-FFF2-40B4-BE49-F238E27FC236}">
                <a16:creationId xmlns:a16="http://schemas.microsoft.com/office/drawing/2014/main" id="{432CB0BF-AA66-4ACB-3A6E-D7846E1F74E8}"/>
              </a:ext>
            </a:extLst>
          </p:cNvPr>
          <p:cNvSpPr/>
          <p:nvPr/>
        </p:nvSpPr>
        <p:spPr>
          <a:xfrm>
            <a:off x="7161579"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8" name="object 10">
            <a:extLst>
              <a:ext uri="{FF2B5EF4-FFF2-40B4-BE49-F238E27FC236}">
                <a16:creationId xmlns:a16="http://schemas.microsoft.com/office/drawing/2014/main" id="{203535C5-8B49-9F5F-3BE9-E5E7804352FE}"/>
              </a:ext>
            </a:extLst>
          </p:cNvPr>
          <p:cNvSpPr/>
          <p:nvPr/>
        </p:nvSpPr>
        <p:spPr>
          <a:xfrm>
            <a:off x="66662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49" name="object 11">
            <a:extLst>
              <a:ext uri="{FF2B5EF4-FFF2-40B4-BE49-F238E27FC236}">
                <a16:creationId xmlns:a16="http://schemas.microsoft.com/office/drawing/2014/main" id="{BE4F2E18-FC85-7454-DCAF-DF54A3AF3DCE}"/>
              </a:ext>
            </a:extLst>
          </p:cNvPr>
          <p:cNvSpPr/>
          <p:nvPr/>
        </p:nvSpPr>
        <p:spPr>
          <a:xfrm>
            <a:off x="6170980" y="846690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0" name="object 12">
            <a:extLst>
              <a:ext uri="{FF2B5EF4-FFF2-40B4-BE49-F238E27FC236}">
                <a16:creationId xmlns:a16="http://schemas.microsoft.com/office/drawing/2014/main" id="{619263D8-5B3D-27EE-A13C-95D01AEBEBBF}"/>
              </a:ext>
            </a:extLst>
          </p:cNvPr>
          <p:cNvSpPr/>
          <p:nvPr/>
        </p:nvSpPr>
        <p:spPr>
          <a:xfrm>
            <a:off x="5751882" y="846690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1" name="object 13">
            <a:extLst>
              <a:ext uri="{FF2B5EF4-FFF2-40B4-BE49-F238E27FC236}">
                <a16:creationId xmlns:a16="http://schemas.microsoft.com/office/drawing/2014/main" id="{87F18EBC-162F-85B4-1DAD-BA25EA0F0998}"/>
              </a:ext>
            </a:extLst>
          </p:cNvPr>
          <p:cNvSpPr/>
          <p:nvPr/>
        </p:nvSpPr>
        <p:spPr>
          <a:xfrm flipV="1">
            <a:off x="6666279" y="7792531"/>
            <a:ext cx="4192220" cy="45719"/>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2" name="object 14">
            <a:extLst>
              <a:ext uri="{FF2B5EF4-FFF2-40B4-BE49-F238E27FC236}">
                <a16:creationId xmlns:a16="http://schemas.microsoft.com/office/drawing/2014/main" id="{F6F2568B-622C-AE2A-08E2-776EEE540FE7}"/>
              </a:ext>
            </a:extLst>
          </p:cNvPr>
          <p:cNvSpPr/>
          <p:nvPr/>
        </p:nvSpPr>
        <p:spPr>
          <a:xfrm>
            <a:off x="6170980" y="7838250"/>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3" name="object 15">
            <a:extLst>
              <a:ext uri="{FF2B5EF4-FFF2-40B4-BE49-F238E27FC236}">
                <a16:creationId xmlns:a16="http://schemas.microsoft.com/office/drawing/2014/main" id="{A84280DA-F79A-0430-2B4B-DAEE2488DF3C}"/>
              </a:ext>
            </a:extLst>
          </p:cNvPr>
          <p:cNvSpPr/>
          <p:nvPr/>
        </p:nvSpPr>
        <p:spPr>
          <a:xfrm>
            <a:off x="5751882" y="783825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4" name="object 16">
            <a:extLst>
              <a:ext uri="{FF2B5EF4-FFF2-40B4-BE49-F238E27FC236}">
                <a16:creationId xmlns:a16="http://schemas.microsoft.com/office/drawing/2014/main" id="{820318C5-CE50-2FF7-8E3F-3A080FE941E7}"/>
              </a:ext>
            </a:extLst>
          </p:cNvPr>
          <p:cNvSpPr/>
          <p:nvPr/>
        </p:nvSpPr>
        <p:spPr>
          <a:xfrm flipV="1">
            <a:off x="6170979" y="7163879"/>
            <a:ext cx="4687520" cy="45719"/>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5" name="object 17">
            <a:extLst>
              <a:ext uri="{FF2B5EF4-FFF2-40B4-BE49-F238E27FC236}">
                <a16:creationId xmlns:a16="http://schemas.microsoft.com/office/drawing/2014/main" id="{68D15466-5D30-BFC6-C0ED-F19024303D9F}"/>
              </a:ext>
            </a:extLst>
          </p:cNvPr>
          <p:cNvSpPr/>
          <p:nvPr/>
        </p:nvSpPr>
        <p:spPr>
          <a:xfrm>
            <a:off x="5751882" y="7209598"/>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6" name="object 18">
            <a:extLst>
              <a:ext uri="{FF2B5EF4-FFF2-40B4-BE49-F238E27FC236}">
                <a16:creationId xmlns:a16="http://schemas.microsoft.com/office/drawing/2014/main" id="{481572D2-F48E-1F38-CA86-D77AD10CA246}"/>
              </a:ext>
            </a:extLst>
          </p:cNvPr>
          <p:cNvSpPr/>
          <p:nvPr/>
        </p:nvSpPr>
        <p:spPr>
          <a:xfrm flipV="1">
            <a:off x="5751882" y="6531715"/>
            <a:ext cx="5106617" cy="45719"/>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7" name="object 24">
            <a:extLst>
              <a:ext uri="{FF2B5EF4-FFF2-40B4-BE49-F238E27FC236}">
                <a16:creationId xmlns:a16="http://schemas.microsoft.com/office/drawing/2014/main" id="{4790970E-F1DA-7C66-B5CF-7EC9FB0838A9}"/>
              </a:ext>
            </a:extLst>
          </p:cNvPr>
          <p:cNvSpPr/>
          <p:nvPr/>
        </p:nvSpPr>
        <p:spPr>
          <a:xfrm flipV="1">
            <a:off x="5747118" y="9049831"/>
            <a:ext cx="5111381" cy="45719"/>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8" name="object 29">
            <a:extLst>
              <a:ext uri="{FF2B5EF4-FFF2-40B4-BE49-F238E27FC236}">
                <a16:creationId xmlns:a16="http://schemas.microsoft.com/office/drawing/2014/main" id="{E7AC74F6-6F0A-88C3-685E-35DE575F1609}"/>
              </a:ext>
            </a:extLst>
          </p:cNvPr>
          <p:cNvSpPr/>
          <p:nvPr/>
        </p:nvSpPr>
        <p:spPr>
          <a:xfrm>
            <a:off x="5818555" y="6819901"/>
            <a:ext cx="352425" cy="2270888"/>
          </a:xfrm>
          <a:custGeom>
            <a:avLst/>
            <a:gdLst/>
            <a:ahLst/>
            <a:cxnLst/>
            <a:rect l="l" t="t" r="r" b="b"/>
            <a:pathLst>
              <a:path w="469900" h="3136900">
                <a:moveTo>
                  <a:pt x="0" y="0"/>
                </a:moveTo>
                <a:lnTo>
                  <a:pt x="469900" y="0"/>
                </a:lnTo>
                <a:lnTo>
                  <a:pt x="469900" y="3136900"/>
                </a:lnTo>
                <a:lnTo>
                  <a:pt x="0" y="3136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59" name="object 30">
            <a:extLst>
              <a:ext uri="{FF2B5EF4-FFF2-40B4-BE49-F238E27FC236}">
                <a16:creationId xmlns:a16="http://schemas.microsoft.com/office/drawing/2014/main" id="{D6314813-F84C-B205-1041-AC1A97AB1AE6}"/>
              </a:ext>
            </a:extLst>
          </p:cNvPr>
          <p:cNvSpPr/>
          <p:nvPr/>
        </p:nvSpPr>
        <p:spPr>
          <a:xfrm>
            <a:off x="6313854" y="7493000"/>
            <a:ext cx="352425" cy="1597789"/>
          </a:xfrm>
          <a:custGeom>
            <a:avLst/>
            <a:gdLst/>
            <a:ahLst/>
            <a:cxnLst/>
            <a:rect l="l" t="t" r="r" b="b"/>
            <a:pathLst>
              <a:path w="469900" h="2006600">
                <a:moveTo>
                  <a:pt x="0" y="0"/>
                </a:moveTo>
                <a:lnTo>
                  <a:pt x="469900" y="0"/>
                </a:lnTo>
                <a:lnTo>
                  <a:pt x="469900" y="2006600"/>
                </a:lnTo>
                <a:lnTo>
                  <a:pt x="0" y="2006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0" name="object 31">
            <a:extLst>
              <a:ext uri="{FF2B5EF4-FFF2-40B4-BE49-F238E27FC236}">
                <a16:creationId xmlns:a16="http://schemas.microsoft.com/office/drawing/2014/main" id="{D9CA0DD9-A08A-E817-ED22-C04AD94CAE6A}"/>
              </a:ext>
            </a:extLst>
          </p:cNvPr>
          <p:cNvSpPr/>
          <p:nvPr/>
        </p:nvSpPr>
        <p:spPr>
          <a:xfrm>
            <a:off x="6809154" y="7823200"/>
            <a:ext cx="352425" cy="1267588"/>
          </a:xfrm>
          <a:custGeom>
            <a:avLst/>
            <a:gdLst/>
            <a:ahLst/>
            <a:cxnLst/>
            <a:rect l="l" t="t" r="r" b="b"/>
            <a:pathLst>
              <a:path w="469900" h="1498600">
                <a:moveTo>
                  <a:pt x="0" y="0"/>
                </a:moveTo>
                <a:lnTo>
                  <a:pt x="469900" y="0"/>
                </a:lnTo>
                <a:lnTo>
                  <a:pt x="469900" y="1498600"/>
                </a:lnTo>
                <a:lnTo>
                  <a:pt x="0" y="1498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1" name="object 32">
            <a:extLst>
              <a:ext uri="{FF2B5EF4-FFF2-40B4-BE49-F238E27FC236}">
                <a16:creationId xmlns:a16="http://schemas.microsoft.com/office/drawing/2014/main" id="{EF24F33A-B3D5-E54B-9904-32ACAB50F9F5}"/>
              </a:ext>
            </a:extLst>
          </p:cNvPr>
          <p:cNvSpPr/>
          <p:nvPr/>
        </p:nvSpPr>
        <p:spPr>
          <a:xfrm>
            <a:off x="7304454" y="8051801"/>
            <a:ext cx="352425" cy="1038988"/>
          </a:xfrm>
          <a:custGeom>
            <a:avLst/>
            <a:gdLst/>
            <a:ahLst/>
            <a:cxnLst/>
            <a:rect l="l" t="t" r="r" b="b"/>
            <a:pathLst>
              <a:path w="469900" h="1231900">
                <a:moveTo>
                  <a:pt x="0" y="0"/>
                </a:moveTo>
                <a:lnTo>
                  <a:pt x="469900" y="0"/>
                </a:lnTo>
                <a:lnTo>
                  <a:pt x="469900" y="1231900"/>
                </a:lnTo>
                <a:lnTo>
                  <a:pt x="0" y="12319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2" name="object 33">
            <a:extLst>
              <a:ext uri="{FF2B5EF4-FFF2-40B4-BE49-F238E27FC236}">
                <a16:creationId xmlns:a16="http://schemas.microsoft.com/office/drawing/2014/main" id="{A4249E00-401B-B88E-34B7-10420C1EA987}"/>
              </a:ext>
            </a:extLst>
          </p:cNvPr>
          <p:cNvSpPr/>
          <p:nvPr/>
        </p:nvSpPr>
        <p:spPr>
          <a:xfrm>
            <a:off x="7799755" y="8178800"/>
            <a:ext cx="352425" cy="911987"/>
          </a:xfrm>
          <a:custGeom>
            <a:avLst/>
            <a:gdLst/>
            <a:ahLst/>
            <a:cxnLst/>
            <a:rect l="l" t="t" r="r" b="b"/>
            <a:pathLst>
              <a:path w="469900" h="1041400">
                <a:moveTo>
                  <a:pt x="0" y="0"/>
                </a:moveTo>
                <a:lnTo>
                  <a:pt x="469900" y="0"/>
                </a:lnTo>
                <a:lnTo>
                  <a:pt x="469900" y="1041400"/>
                </a:lnTo>
                <a:lnTo>
                  <a:pt x="0" y="10414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3" name="object 34">
            <a:extLst>
              <a:ext uri="{FF2B5EF4-FFF2-40B4-BE49-F238E27FC236}">
                <a16:creationId xmlns:a16="http://schemas.microsoft.com/office/drawing/2014/main" id="{FDF26384-D6B2-E580-7278-2E00DE521C71}"/>
              </a:ext>
            </a:extLst>
          </p:cNvPr>
          <p:cNvSpPr/>
          <p:nvPr/>
        </p:nvSpPr>
        <p:spPr>
          <a:xfrm>
            <a:off x="8295054" y="8305801"/>
            <a:ext cx="352425" cy="784988"/>
          </a:xfrm>
          <a:custGeom>
            <a:avLst/>
            <a:gdLst/>
            <a:ahLst/>
            <a:cxnLst/>
            <a:rect l="l" t="t" r="r" b="b"/>
            <a:pathLst>
              <a:path w="469900" h="927100">
                <a:moveTo>
                  <a:pt x="0" y="0"/>
                </a:moveTo>
                <a:lnTo>
                  <a:pt x="469900" y="0"/>
                </a:lnTo>
                <a:lnTo>
                  <a:pt x="469900" y="927100"/>
                </a:lnTo>
                <a:lnTo>
                  <a:pt x="0" y="927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4" name="object 35">
            <a:extLst>
              <a:ext uri="{FF2B5EF4-FFF2-40B4-BE49-F238E27FC236}">
                <a16:creationId xmlns:a16="http://schemas.microsoft.com/office/drawing/2014/main" id="{FD4E15E2-2AB9-E8B0-A141-77C82FC171A9}"/>
              </a:ext>
            </a:extLst>
          </p:cNvPr>
          <p:cNvSpPr/>
          <p:nvPr/>
        </p:nvSpPr>
        <p:spPr>
          <a:xfrm>
            <a:off x="8790354" y="8420100"/>
            <a:ext cx="352425" cy="670688"/>
          </a:xfrm>
          <a:custGeom>
            <a:avLst/>
            <a:gdLst/>
            <a:ahLst/>
            <a:cxnLst/>
            <a:rect l="l" t="t" r="r" b="b"/>
            <a:pathLst>
              <a:path w="469900" h="863600">
                <a:moveTo>
                  <a:pt x="0" y="0"/>
                </a:moveTo>
                <a:lnTo>
                  <a:pt x="469900" y="0"/>
                </a:lnTo>
                <a:lnTo>
                  <a:pt x="469900" y="863600"/>
                </a:lnTo>
                <a:lnTo>
                  <a:pt x="0" y="8636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025" name="object 36">
            <a:extLst>
              <a:ext uri="{FF2B5EF4-FFF2-40B4-BE49-F238E27FC236}">
                <a16:creationId xmlns:a16="http://schemas.microsoft.com/office/drawing/2014/main" id="{8E8912D2-2F9F-4636-A519-7FEFF90F30D5}"/>
              </a:ext>
            </a:extLst>
          </p:cNvPr>
          <p:cNvSpPr/>
          <p:nvPr/>
        </p:nvSpPr>
        <p:spPr>
          <a:xfrm>
            <a:off x="9285654" y="8559801"/>
            <a:ext cx="352425" cy="530988"/>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cxnSp>
        <p:nvCxnSpPr>
          <p:cNvPr id="1116" name="Straight Arrow Connector 1115">
            <a:extLst>
              <a:ext uri="{FF2B5EF4-FFF2-40B4-BE49-F238E27FC236}">
                <a16:creationId xmlns:a16="http://schemas.microsoft.com/office/drawing/2014/main" id="{B5F1F77F-7E9E-892C-AD36-7599188FA86F}"/>
              </a:ext>
            </a:extLst>
          </p:cNvPr>
          <p:cNvCxnSpPr/>
          <p:nvPr/>
        </p:nvCxnSpPr>
        <p:spPr>
          <a:xfrm>
            <a:off x="4662436" y="1911460"/>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17" name="TextBox 1116">
            <a:extLst>
              <a:ext uri="{FF2B5EF4-FFF2-40B4-BE49-F238E27FC236}">
                <a16:creationId xmlns:a16="http://schemas.microsoft.com/office/drawing/2014/main" id="{3A67784F-B383-1E56-F0F8-5E5E4FD06A4D}"/>
              </a:ext>
            </a:extLst>
          </p:cNvPr>
          <p:cNvSpPr txBox="1"/>
          <p:nvPr/>
        </p:nvSpPr>
        <p:spPr>
          <a:xfrm rot="16200000">
            <a:off x="3526410" y="3135892"/>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1118" name="TextBox 1117">
            <a:extLst>
              <a:ext uri="{FF2B5EF4-FFF2-40B4-BE49-F238E27FC236}">
                <a16:creationId xmlns:a16="http://schemas.microsoft.com/office/drawing/2014/main" id="{667AA747-C6CF-F54F-5844-F3E73AAD0E52}"/>
              </a:ext>
            </a:extLst>
          </p:cNvPr>
          <p:cNvSpPr txBox="1"/>
          <p:nvPr/>
        </p:nvSpPr>
        <p:spPr>
          <a:xfrm>
            <a:off x="2355504" y="4891884"/>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pic>
        <p:nvPicPr>
          <p:cNvPr id="1125" name="Picture 1124" descr="A black and blue rectangle&#10;&#10;Description automatically generated">
            <a:extLst>
              <a:ext uri="{FF2B5EF4-FFF2-40B4-BE49-F238E27FC236}">
                <a16:creationId xmlns:a16="http://schemas.microsoft.com/office/drawing/2014/main" id="{379AB3F1-AF8A-40D0-2D3A-4C6B033EC13A}"/>
              </a:ext>
            </a:extLst>
          </p:cNvPr>
          <p:cNvPicPr>
            <a:picLocks noChangeAspect="1"/>
          </p:cNvPicPr>
          <p:nvPr/>
        </p:nvPicPr>
        <p:blipFill rotWithShape="1">
          <a:blip r:embed="rId2">
            <a:extLst>
              <a:ext uri="{28A0092B-C50C-407E-A947-70E740481C1C}">
                <a14:useLocalDpi xmlns:a14="http://schemas.microsoft.com/office/drawing/2010/main" val="0"/>
              </a:ext>
            </a:extLst>
          </a:blip>
          <a:srcRect l="13782" r="51707"/>
          <a:stretch/>
        </p:blipFill>
        <p:spPr>
          <a:xfrm>
            <a:off x="5250545" y="11775855"/>
            <a:ext cx="4290309" cy="2685511"/>
          </a:xfrm>
          <a:prstGeom prst="rect">
            <a:avLst/>
          </a:prstGeom>
        </p:spPr>
      </p:pic>
      <p:sp>
        <p:nvSpPr>
          <p:cNvPr id="4" name="TextBox 3">
            <a:extLst>
              <a:ext uri="{FF2B5EF4-FFF2-40B4-BE49-F238E27FC236}">
                <a16:creationId xmlns:a16="http://schemas.microsoft.com/office/drawing/2014/main" id="{F0923197-846F-14E2-169F-9A677F9A8ECF}"/>
              </a:ext>
            </a:extLst>
          </p:cNvPr>
          <p:cNvSpPr txBox="1"/>
          <p:nvPr/>
        </p:nvSpPr>
        <p:spPr>
          <a:xfrm>
            <a:off x="10699699" y="319417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Vs.</a:t>
            </a:r>
          </a:p>
        </p:txBody>
      </p:sp>
      <p:sp>
        <p:nvSpPr>
          <p:cNvPr id="5" name="object 36">
            <a:extLst>
              <a:ext uri="{FF2B5EF4-FFF2-40B4-BE49-F238E27FC236}">
                <a16:creationId xmlns:a16="http://schemas.microsoft.com/office/drawing/2014/main" id="{93B3ED95-A49F-CACA-DC6B-8C16728EAEE5}"/>
              </a:ext>
            </a:extLst>
          </p:cNvPr>
          <p:cNvSpPr/>
          <p:nvPr/>
        </p:nvSpPr>
        <p:spPr>
          <a:xfrm>
            <a:off x="9824426" y="8610600"/>
            <a:ext cx="352425" cy="492381"/>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6" name="object 36">
            <a:extLst>
              <a:ext uri="{FF2B5EF4-FFF2-40B4-BE49-F238E27FC236}">
                <a16:creationId xmlns:a16="http://schemas.microsoft.com/office/drawing/2014/main" id="{83FC9DCA-6008-F928-88D7-090EA288C1F5}"/>
              </a:ext>
            </a:extLst>
          </p:cNvPr>
          <p:cNvSpPr/>
          <p:nvPr/>
        </p:nvSpPr>
        <p:spPr>
          <a:xfrm>
            <a:off x="10341462" y="8788656"/>
            <a:ext cx="352425" cy="314325"/>
          </a:xfrm>
          <a:custGeom>
            <a:avLst/>
            <a:gdLst/>
            <a:ahLst/>
            <a:cxnLst/>
            <a:rect l="l" t="t" r="r" b="b"/>
            <a:pathLst>
              <a:path w="469900" h="419100">
                <a:moveTo>
                  <a:pt x="0" y="0"/>
                </a:moveTo>
                <a:lnTo>
                  <a:pt x="469900" y="0"/>
                </a:lnTo>
                <a:lnTo>
                  <a:pt x="469900" y="419100"/>
                </a:lnTo>
                <a:lnTo>
                  <a:pt x="0" y="419100"/>
                </a:lnTo>
                <a:lnTo>
                  <a:pt x="0" y="0"/>
                </a:lnTo>
                <a:close/>
              </a:path>
            </a:pathLst>
          </a:custGeom>
          <a:solidFill>
            <a:schemeClr val="tx1"/>
          </a:solidFill>
        </p:spPr>
        <p:txBody>
          <a:bodyPr wrap="square" lIns="0" tIns="0" rIns="0" bIns="0" rtlCol="0"/>
          <a:lstStyle/>
          <a:p>
            <a:endParaRPr sz="1350" dirty="0">
              <a:latin typeface="Yu Gothic" panose="020B0400000000000000" pitchFamily="34" charset="-128"/>
              <a:ea typeface="Yu Gothic" panose="020B0400000000000000" pitchFamily="34" charset="-128"/>
            </a:endParaRPr>
          </a:p>
        </p:txBody>
      </p:sp>
      <p:sp>
        <p:nvSpPr>
          <p:cNvPr id="13" name="TextBox 12">
            <a:extLst>
              <a:ext uri="{FF2B5EF4-FFF2-40B4-BE49-F238E27FC236}">
                <a16:creationId xmlns:a16="http://schemas.microsoft.com/office/drawing/2014/main" id="{D7C028C5-C948-B6D3-9D30-F063EFD5E32B}"/>
              </a:ext>
            </a:extLst>
          </p:cNvPr>
          <p:cNvSpPr txBox="1"/>
          <p:nvPr/>
        </p:nvSpPr>
        <p:spPr>
          <a:xfrm>
            <a:off x="11496674" y="7548589"/>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N=10</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4B5CA48-B45A-1BB7-28AE-0D77DB4E651C}"/>
                  </a:ext>
                </a:extLst>
              </p14:cNvPr>
              <p14:cNvContentPartPr/>
              <p14:nvPr/>
            </p14:nvContentPartPr>
            <p14:xfrm>
              <a:off x="5025514" y="2917506"/>
              <a:ext cx="3152520" cy="2489568"/>
            </p14:xfrm>
          </p:contentPart>
        </mc:Choice>
        <mc:Fallback xmlns="">
          <p:pic>
            <p:nvPicPr>
              <p:cNvPr id="11" name="Ink 10">
                <a:extLst>
                  <a:ext uri="{FF2B5EF4-FFF2-40B4-BE49-F238E27FC236}">
                    <a16:creationId xmlns:a16="http://schemas.microsoft.com/office/drawing/2014/main" id="{74B5CA48-B45A-1BB7-28AE-0D77DB4E651C}"/>
                  </a:ext>
                </a:extLst>
              </p:cNvPr>
              <p:cNvPicPr/>
              <p:nvPr/>
            </p:nvPicPr>
            <p:blipFill>
              <a:blip r:embed="rId4"/>
              <a:stretch>
                <a:fillRect/>
              </a:stretch>
            </p:blipFill>
            <p:spPr>
              <a:xfrm>
                <a:off x="5016514" y="2908507"/>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7CA5BF59-6780-3CF1-B842-C29D7668F69D}"/>
                  </a:ext>
                </a:extLst>
              </p14:cNvPr>
              <p14:cNvContentPartPr/>
              <p14:nvPr/>
            </p14:nvContentPartPr>
            <p14:xfrm flipH="1">
              <a:off x="8765202" y="2897384"/>
              <a:ext cx="3152520" cy="2489569"/>
            </p14:xfrm>
          </p:contentPart>
        </mc:Choice>
        <mc:Fallback xmlns="">
          <p:pic>
            <p:nvPicPr>
              <p:cNvPr id="12" name="Ink 11">
                <a:extLst>
                  <a:ext uri="{FF2B5EF4-FFF2-40B4-BE49-F238E27FC236}">
                    <a16:creationId xmlns:a16="http://schemas.microsoft.com/office/drawing/2014/main" id="{7CA5BF59-6780-3CF1-B842-C29D7668F69D}"/>
                  </a:ext>
                </a:extLst>
              </p:cNvPr>
              <p:cNvPicPr/>
              <p:nvPr/>
            </p:nvPicPr>
            <p:blipFill>
              <a:blip r:embed="rId6"/>
              <a:stretch>
                <a:fillRect/>
              </a:stretch>
            </p:blipFill>
            <p:spPr>
              <a:xfrm flipH="1">
                <a:off x="8756202" y="2888385"/>
                <a:ext cx="3170160" cy="25072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E32C0F7-3EFD-1D77-21B8-CF9E755230CF}"/>
                  </a:ext>
                </a:extLst>
              </p14:cNvPr>
              <p14:cNvContentPartPr/>
              <p14:nvPr/>
            </p14:nvContentPartPr>
            <p14:xfrm>
              <a:off x="13467559" y="2899812"/>
              <a:ext cx="3152520" cy="2489568"/>
            </p14:xfrm>
          </p:contentPart>
        </mc:Choice>
        <mc:Fallback xmlns="">
          <p:pic>
            <p:nvPicPr>
              <p:cNvPr id="14" name="Ink 13">
                <a:extLst>
                  <a:ext uri="{FF2B5EF4-FFF2-40B4-BE49-F238E27FC236}">
                    <a16:creationId xmlns:a16="http://schemas.microsoft.com/office/drawing/2014/main" id="{2E32C0F7-3EFD-1D77-21B8-CF9E755230CF}"/>
                  </a:ext>
                </a:extLst>
              </p:cNvPr>
              <p:cNvPicPr/>
              <p:nvPr/>
            </p:nvPicPr>
            <p:blipFill>
              <a:blip r:embed="rId4"/>
              <a:stretch>
                <a:fillRect/>
              </a:stretch>
            </p:blipFill>
            <p:spPr>
              <a:xfrm>
                <a:off x="13458559" y="2890813"/>
                <a:ext cx="3170160" cy="250720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DF60A38F-F3B6-B568-C4EB-40038B1E75D8}"/>
                  </a:ext>
                </a:extLst>
              </p14:cNvPr>
              <p14:cNvContentPartPr/>
              <p14:nvPr/>
            </p14:nvContentPartPr>
            <p14:xfrm flipH="1">
              <a:off x="19025813" y="2828114"/>
              <a:ext cx="3152520" cy="2489569"/>
            </p14:xfrm>
          </p:contentPart>
        </mc:Choice>
        <mc:Fallback xmlns="">
          <p:pic>
            <p:nvPicPr>
              <p:cNvPr id="15" name="Ink 14">
                <a:extLst>
                  <a:ext uri="{FF2B5EF4-FFF2-40B4-BE49-F238E27FC236}">
                    <a16:creationId xmlns:a16="http://schemas.microsoft.com/office/drawing/2014/main" id="{DF60A38F-F3B6-B568-C4EB-40038B1E75D8}"/>
                  </a:ext>
                </a:extLst>
              </p:cNvPr>
              <p:cNvPicPr/>
              <p:nvPr/>
            </p:nvPicPr>
            <p:blipFill>
              <a:blip r:embed="rId6"/>
              <a:stretch>
                <a:fillRect/>
              </a:stretch>
            </p:blipFill>
            <p:spPr>
              <a:xfrm flipH="1">
                <a:off x="19016813" y="2819115"/>
                <a:ext cx="3170160" cy="2507208"/>
              </a:xfrm>
              <a:prstGeom prst="rect">
                <a:avLst/>
              </a:prstGeom>
            </p:spPr>
          </p:pic>
        </mc:Fallback>
      </mc:AlternateContent>
    </p:spTree>
    <p:extLst>
      <p:ext uri="{BB962C8B-B14F-4D97-AF65-F5344CB8AC3E}">
        <p14:creationId xmlns:p14="http://schemas.microsoft.com/office/powerpoint/2010/main" val="1475529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870C63B-0C69-75C0-1DD6-6BB7B36B3E3A}"/>
              </a:ext>
            </a:extLst>
          </p:cNvPr>
          <p:cNvGrpSpPr/>
          <p:nvPr/>
        </p:nvGrpSpPr>
        <p:grpSpPr>
          <a:xfrm>
            <a:off x="1390650" y="457200"/>
            <a:ext cx="20685577" cy="19050000"/>
            <a:chOff x="1390650" y="457200"/>
            <a:chExt cx="20685577" cy="19050000"/>
          </a:xfrm>
        </p:grpSpPr>
        <p:pic>
          <p:nvPicPr>
            <p:cNvPr id="1026" name="Picture 2">
              <a:extLst>
                <a:ext uri="{FF2B5EF4-FFF2-40B4-BE49-F238E27FC236}">
                  <a16:creationId xmlns:a16="http://schemas.microsoft.com/office/drawing/2014/main" id="{359BD8ED-5E55-821B-3C96-540AFD84B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457200"/>
              <a:ext cx="8572500" cy="1905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84166EE-A67C-4BAB-EB07-07C2DA652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457200"/>
              <a:ext cx="11560627" cy="1798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722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35364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875499" y="38663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769871" y="37970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4159708" y="86516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8151065" y="86516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518755" y="39059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807579" y="85823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5016047" y="48828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580920" y="48828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902433" y="62790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557491" y="48828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950329" y="78990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501975" y="48828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5151826" y="59359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339371" y="69508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778761" y="48828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7089717" y="54648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376976" y="60062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491415" y="48828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9162122" y="71756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843575" y="77371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784858" y="48828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557078" y="80220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982888" y="67076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603758" y="48828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593570" y="63100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771367" y="78632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Present</a:t>
            </a:r>
          </a:p>
        </p:txBody>
      </p:sp>
    </p:spTree>
    <p:extLst>
      <p:ext uri="{BB962C8B-B14F-4D97-AF65-F5344CB8AC3E}">
        <p14:creationId xmlns:p14="http://schemas.microsoft.com/office/powerpoint/2010/main" val="417077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387328" y="1202642"/>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148871" y="1279769"/>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969208" y="5870303"/>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960565" y="587030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107914" y="1242122"/>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115992" y="5914188"/>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825547" y="21015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390420" y="21015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711933" y="34977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366991" y="21015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759829" y="51177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311475" y="21015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961326" y="31546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5148871" y="41695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588261" y="21015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899217" y="26835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7186476" y="32249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300915" y="21015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971622" y="43943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653075" y="49558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594358" y="21015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366578" y="52407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792388" y="39263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413258" y="21015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277232" y="3325985"/>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106326" y="5081977"/>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grpSp>
        <p:nvGrpSpPr>
          <p:cNvPr id="2" name="Group 1">
            <a:extLst>
              <a:ext uri="{FF2B5EF4-FFF2-40B4-BE49-F238E27FC236}">
                <a16:creationId xmlns:a16="http://schemas.microsoft.com/office/drawing/2014/main" id="{40173173-43FE-D4DC-4223-DE75FFD28587}"/>
              </a:ext>
            </a:extLst>
          </p:cNvPr>
          <p:cNvGrpSpPr/>
          <p:nvPr/>
        </p:nvGrpSpPr>
        <p:grpSpPr>
          <a:xfrm>
            <a:off x="5952386" y="17574679"/>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6450531" y="20034181"/>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6450531" y="20539670"/>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6450531" y="21092037"/>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6450531" y="21644406"/>
            <a:ext cx="2516570"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6450531" y="22134345"/>
            <a:ext cx="251657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9934378" y="17574679"/>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0432523" y="20034181"/>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0432523" y="20539670"/>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0432523" y="21092037"/>
            <a:ext cx="2516570" cy="0"/>
          </a:xfrm>
          <a:prstGeom prst="line">
            <a:avLst/>
          </a:prstGeom>
          <a:ln w="762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0432523" y="21644406"/>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0432523" y="22134345"/>
            <a:ext cx="2516570" cy="0"/>
          </a:xfrm>
          <a:prstGeom prst="line">
            <a:avLst/>
          </a:prstGeom>
          <a:ln w="762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3972258" y="17574679"/>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4470403" y="20034181"/>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4470403" y="20539670"/>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4470403" y="21092037"/>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4470403" y="21644406"/>
            <a:ext cx="251657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4470403" y="22134345"/>
            <a:ext cx="2516570"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a:stCxn id="3" idx="0"/>
          </p:cNvCxnSpPr>
          <p:nvPr/>
        </p:nvCxnSpPr>
        <p:spPr>
          <a:xfrm flipV="1">
            <a:off x="7675039" y="16744103"/>
            <a:ext cx="1292062" cy="830576"/>
          </a:xfrm>
          <a:prstGeom prst="straightConnector1">
            <a:avLst/>
          </a:prstGeom>
          <a:ln w="152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a:stCxn id="37" idx="0"/>
          </p:cNvCxnSpPr>
          <p:nvPr/>
        </p:nvCxnSpPr>
        <p:spPr>
          <a:xfrm flipV="1">
            <a:off x="11657031" y="16744103"/>
            <a:ext cx="0" cy="830576"/>
          </a:xfrm>
          <a:prstGeom prst="straightConnector1">
            <a:avLst/>
          </a:prstGeom>
          <a:ln w="1524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a:stCxn id="45" idx="0"/>
          </p:cNvCxnSpPr>
          <p:nvPr/>
        </p:nvCxnSpPr>
        <p:spPr>
          <a:xfrm flipH="1" flipV="1">
            <a:off x="14185089" y="16849010"/>
            <a:ext cx="1509822" cy="725669"/>
          </a:xfrm>
          <a:prstGeom prst="straightConnector1">
            <a:avLst/>
          </a:prstGeom>
          <a:ln w="1524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3" name="TextBox 62">
            <a:extLst>
              <a:ext uri="{FF2B5EF4-FFF2-40B4-BE49-F238E27FC236}">
                <a16:creationId xmlns:a16="http://schemas.microsoft.com/office/drawing/2014/main" id="{06A9683A-2337-5ED7-A9B7-A12CCE6CFABF}"/>
              </a:ext>
            </a:extLst>
          </p:cNvPr>
          <p:cNvSpPr txBox="1"/>
          <p:nvPr/>
        </p:nvSpPr>
        <p:spPr>
          <a:xfrm>
            <a:off x="2173422" y="858815"/>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173422" y="7177969"/>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152501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173173-43FE-D4DC-4223-DE75FFD28587}"/>
              </a:ext>
            </a:extLst>
          </p:cNvPr>
          <p:cNvGrpSpPr/>
          <p:nvPr/>
        </p:nvGrpSpPr>
        <p:grpSpPr>
          <a:xfrm>
            <a:off x="8590173" y="503648"/>
            <a:ext cx="3445305" cy="5168503"/>
            <a:chOff x="8592819" y="6661348"/>
            <a:chExt cx="1752600" cy="2730103"/>
          </a:xfrm>
        </p:grpSpPr>
        <p:pic>
          <p:nvPicPr>
            <p:cNvPr id="3" name="Picture 2">
              <a:extLst>
                <a:ext uri="{FF2B5EF4-FFF2-40B4-BE49-F238E27FC236}">
                  <a16:creationId xmlns:a16="http://schemas.microsoft.com/office/drawing/2014/main" id="{8726723E-41B9-6F61-AD61-8929A9C0E23F}"/>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29" name="Rectangle: Rounded Corners 28">
              <a:extLst>
                <a:ext uri="{FF2B5EF4-FFF2-40B4-BE49-F238E27FC236}">
                  <a16:creationId xmlns:a16="http://schemas.microsoft.com/office/drawing/2014/main" id="{787D3F54-FEC3-60FC-F036-92DCAF5E2286}"/>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Connector 30">
            <a:extLst>
              <a:ext uri="{FF2B5EF4-FFF2-40B4-BE49-F238E27FC236}">
                <a16:creationId xmlns:a16="http://schemas.microsoft.com/office/drawing/2014/main" id="{34600B8B-A4A7-6E80-AE03-EC6325B9E0EB}"/>
              </a:ext>
            </a:extLst>
          </p:cNvPr>
          <p:cNvCxnSpPr/>
          <p:nvPr/>
        </p:nvCxnSpPr>
        <p:spPr>
          <a:xfrm>
            <a:off x="9088318" y="2963150"/>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6C180E-CD06-1912-410C-C5FF155254A9}"/>
              </a:ext>
            </a:extLst>
          </p:cNvPr>
          <p:cNvCxnSpPr/>
          <p:nvPr/>
        </p:nvCxnSpPr>
        <p:spPr>
          <a:xfrm>
            <a:off x="9088318" y="3468639"/>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3BF12-DF25-AE27-4690-65421EF2A903}"/>
              </a:ext>
            </a:extLst>
          </p:cNvPr>
          <p:cNvCxnSpPr/>
          <p:nvPr/>
        </p:nvCxnSpPr>
        <p:spPr>
          <a:xfrm>
            <a:off x="9088318" y="4021006"/>
            <a:ext cx="2516570" cy="0"/>
          </a:xfrm>
          <a:prstGeom prst="line">
            <a:avLst/>
          </a:prstGeom>
          <a:ln w="1143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5E4DA-606A-876D-B59E-976B6E5089B4}"/>
              </a:ext>
            </a:extLst>
          </p:cNvPr>
          <p:cNvCxnSpPr/>
          <p:nvPr/>
        </p:nvCxnSpPr>
        <p:spPr>
          <a:xfrm>
            <a:off x="9088318" y="4573375"/>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3120C0-63FD-5D51-C773-D6DCA6EC1636}"/>
              </a:ext>
            </a:extLst>
          </p:cNvPr>
          <p:cNvCxnSpPr/>
          <p:nvPr/>
        </p:nvCxnSpPr>
        <p:spPr>
          <a:xfrm>
            <a:off x="9088318" y="5063314"/>
            <a:ext cx="2516570" cy="0"/>
          </a:xfrm>
          <a:prstGeom prst="line">
            <a:avLst/>
          </a:prstGeom>
          <a:ln w="1143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E326A8-C905-FC9F-0BAF-4A957BB453D2}"/>
              </a:ext>
            </a:extLst>
          </p:cNvPr>
          <p:cNvGrpSpPr/>
          <p:nvPr/>
        </p:nvGrpSpPr>
        <p:grpSpPr>
          <a:xfrm>
            <a:off x="12572165" y="503648"/>
            <a:ext cx="3445305" cy="5168503"/>
            <a:chOff x="8592819" y="6661348"/>
            <a:chExt cx="1752600" cy="2730103"/>
          </a:xfrm>
        </p:grpSpPr>
        <p:pic>
          <p:nvPicPr>
            <p:cNvPr id="37" name="Picture 36">
              <a:extLst>
                <a:ext uri="{FF2B5EF4-FFF2-40B4-BE49-F238E27FC236}">
                  <a16:creationId xmlns:a16="http://schemas.microsoft.com/office/drawing/2014/main" id="{9EF8714D-B380-EAC8-89B3-FE0C9558354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38" name="Rectangle: Rounded Corners 37">
              <a:extLst>
                <a:ext uri="{FF2B5EF4-FFF2-40B4-BE49-F238E27FC236}">
                  <a16:creationId xmlns:a16="http://schemas.microsoft.com/office/drawing/2014/main" id="{CDAC3F5F-0D6A-0954-7807-24CB042C6DE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E0C59B68-5405-547E-5EE3-86C768BB60F3}"/>
              </a:ext>
            </a:extLst>
          </p:cNvPr>
          <p:cNvCxnSpPr/>
          <p:nvPr/>
        </p:nvCxnSpPr>
        <p:spPr>
          <a:xfrm>
            <a:off x="13070310" y="2963150"/>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7018CB9-ED01-892B-B94F-F277B7A7626F}"/>
              </a:ext>
            </a:extLst>
          </p:cNvPr>
          <p:cNvCxnSpPr/>
          <p:nvPr/>
        </p:nvCxnSpPr>
        <p:spPr>
          <a:xfrm>
            <a:off x="13070310" y="3468639"/>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9D57744-4903-3E78-BF87-A58EF99A98E3}"/>
              </a:ext>
            </a:extLst>
          </p:cNvPr>
          <p:cNvCxnSpPr/>
          <p:nvPr/>
        </p:nvCxnSpPr>
        <p:spPr>
          <a:xfrm>
            <a:off x="13070310" y="4021006"/>
            <a:ext cx="2516570" cy="0"/>
          </a:xfrm>
          <a:prstGeom prst="line">
            <a:avLst/>
          </a:prstGeom>
          <a:ln w="114300">
            <a:solidFill>
              <a:srgbClr val="D223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BA4C6-1980-8952-58CF-6EEE839A3112}"/>
              </a:ext>
            </a:extLst>
          </p:cNvPr>
          <p:cNvCxnSpPr/>
          <p:nvPr/>
        </p:nvCxnSpPr>
        <p:spPr>
          <a:xfrm>
            <a:off x="13070310" y="4573375"/>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AD124D-A76D-6750-AC67-0875B3637D40}"/>
              </a:ext>
            </a:extLst>
          </p:cNvPr>
          <p:cNvCxnSpPr/>
          <p:nvPr/>
        </p:nvCxnSpPr>
        <p:spPr>
          <a:xfrm>
            <a:off x="13070310" y="5063314"/>
            <a:ext cx="2516570" cy="0"/>
          </a:xfrm>
          <a:prstGeom prst="line">
            <a:avLst/>
          </a:prstGeom>
          <a:ln w="114300">
            <a:solidFill>
              <a:srgbClr val="5ABAB9"/>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4E934E3-AF88-23B1-24DD-7D65A402DF11}"/>
              </a:ext>
            </a:extLst>
          </p:cNvPr>
          <p:cNvGrpSpPr/>
          <p:nvPr/>
        </p:nvGrpSpPr>
        <p:grpSpPr>
          <a:xfrm>
            <a:off x="16610045" y="503648"/>
            <a:ext cx="3445305" cy="5168503"/>
            <a:chOff x="8592819" y="6661348"/>
            <a:chExt cx="1752600" cy="2730103"/>
          </a:xfrm>
        </p:grpSpPr>
        <p:pic>
          <p:nvPicPr>
            <p:cNvPr id="45" name="Picture 44">
              <a:extLst>
                <a:ext uri="{FF2B5EF4-FFF2-40B4-BE49-F238E27FC236}">
                  <a16:creationId xmlns:a16="http://schemas.microsoft.com/office/drawing/2014/main" id="{53258032-9CB7-C1DD-213B-995028CC3802}"/>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46" name="Rectangle: Rounded Corners 45">
              <a:extLst>
                <a:ext uri="{FF2B5EF4-FFF2-40B4-BE49-F238E27FC236}">
                  <a16:creationId xmlns:a16="http://schemas.microsoft.com/office/drawing/2014/main" id="{E478CABB-DD7A-C9A2-EA87-F7B98B465588}"/>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7" name="Straight Connector 46">
            <a:extLst>
              <a:ext uri="{FF2B5EF4-FFF2-40B4-BE49-F238E27FC236}">
                <a16:creationId xmlns:a16="http://schemas.microsoft.com/office/drawing/2014/main" id="{5F08DB6D-603C-EA14-5FFB-0EC2ED3700E9}"/>
              </a:ext>
            </a:extLst>
          </p:cNvPr>
          <p:cNvCxnSpPr/>
          <p:nvPr/>
        </p:nvCxnSpPr>
        <p:spPr>
          <a:xfrm>
            <a:off x="17108190" y="2963150"/>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8F82BE-E298-EB89-2B12-E67330C48728}"/>
              </a:ext>
            </a:extLst>
          </p:cNvPr>
          <p:cNvCxnSpPr/>
          <p:nvPr/>
        </p:nvCxnSpPr>
        <p:spPr>
          <a:xfrm>
            <a:off x="17108190" y="3468639"/>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C9BB3E-2F79-34ED-39E7-F0E04AEC27B4}"/>
              </a:ext>
            </a:extLst>
          </p:cNvPr>
          <p:cNvCxnSpPr/>
          <p:nvPr/>
        </p:nvCxnSpPr>
        <p:spPr>
          <a:xfrm>
            <a:off x="17108190" y="4021006"/>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F938EA-0841-96E9-91AC-6559B2B41220}"/>
              </a:ext>
            </a:extLst>
          </p:cNvPr>
          <p:cNvCxnSpPr/>
          <p:nvPr/>
        </p:nvCxnSpPr>
        <p:spPr>
          <a:xfrm>
            <a:off x="17108190" y="4573375"/>
            <a:ext cx="2516570" cy="0"/>
          </a:xfrm>
          <a:prstGeom prst="line">
            <a:avLst/>
          </a:prstGeom>
          <a:ln w="1143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3539B81-49AC-BFEB-CA42-07EFAF9E89D5}"/>
              </a:ext>
            </a:extLst>
          </p:cNvPr>
          <p:cNvCxnSpPr/>
          <p:nvPr/>
        </p:nvCxnSpPr>
        <p:spPr>
          <a:xfrm>
            <a:off x="17108190" y="5063314"/>
            <a:ext cx="2516570" cy="0"/>
          </a:xfrm>
          <a:prstGeom prst="line">
            <a:avLst/>
          </a:prstGeom>
          <a:ln w="1143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68A787-9EFA-DF1B-6E36-2C6E9D162BB7}"/>
              </a:ext>
            </a:extLst>
          </p:cNvPr>
          <p:cNvCxnSpPr>
            <a:cxnSpLocks/>
          </p:cNvCxnSpPr>
          <p:nvPr/>
        </p:nvCxnSpPr>
        <p:spPr>
          <a:xfrm>
            <a:off x="9747062" y="5909235"/>
            <a:ext cx="649623" cy="971469"/>
          </a:xfrm>
          <a:prstGeom prst="straightConnector1">
            <a:avLst/>
          </a:prstGeom>
          <a:ln w="2286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233FD1-F472-F682-9526-4F4A0C9A1B07}"/>
              </a:ext>
            </a:extLst>
          </p:cNvPr>
          <p:cNvCxnSpPr>
            <a:cxnSpLocks/>
          </p:cNvCxnSpPr>
          <p:nvPr/>
        </p:nvCxnSpPr>
        <p:spPr>
          <a:xfrm flipH="1">
            <a:off x="13905882" y="5849870"/>
            <a:ext cx="388935" cy="924405"/>
          </a:xfrm>
          <a:prstGeom prst="straightConnector1">
            <a:avLst/>
          </a:prstGeom>
          <a:ln w="228600">
            <a:solidFill>
              <a:srgbClr val="D2232E"/>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085343-7995-61C9-7391-9C2624D00D31}"/>
              </a:ext>
            </a:extLst>
          </p:cNvPr>
          <p:cNvCxnSpPr>
            <a:cxnSpLocks/>
          </p:cNvCxnSpPr>
          <p:nvPr/>
        </p:nvCxnSpPr>
        <p:spPr>
          <a:xfrm flipH="1">
            <a:off x="16519024" y="5913711"/>
            <a:ext cx="1784938" cy="860564"/>
          </a:xfrm>
          <a:prstGeom prst="straightConnector1">
            <a:avLst/>
          </a:prstGeom>
          <a:ln w="228600">
            <a:solidFill>
              <a:srgbClr val="393F7C"/>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descr="A black screen with white lines&#10;&#10;Description automatically generated">
            <a:extLst>
              <a:ext uri="{FF2B5EF4-FFF2-40B4-BE49-F238E27FC236}">
                <a16:creationId xmlns:a16="http://schemas.microsoft.com/office/drawing/2014/main" id="{3C0B7E32-710F-E108-313F-E696CC546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79" y="7311782"/>
            <a:ext cx="11818620" cy="8436593"/>
          </a:xfrm>
          <a:prstGeom prst="rect">
            <a:avLst/>
          </a:prstGeom>
        </p:spPr>
      </p:pic>
      <p:sp>
        <p:nvSpPr>
          <p:cNvPr id="61" name="TextBox 60">
            <a:extLst>
              <a:ext uri="{FF2B5EF4-FFF2-40B4-BE49-F238E27FC236}">
                <a16:creationId xmlns:a16="http://schemas.microsoft.com/office/drawing/2014/main" id="{34571BD2-BF7E-357D-C4D8-EFC0C336D9E6}"/>
              </a:ext>
            </a:extLst>
          </p:cNvPr>
          <p:cNvSpPr txBox="1"/>
          <p:nvPr/>
        </p:nvSpPr>
        <p:spPr>
          <a:xfrm>
            <a:off x="7157906" y="15822530"/>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Mutational Frequency</a:t>
            </a:r>
          </a:p>
        </p:txBody>
      </p:sp>
      <p:sp>
        <p:nvSpPr>
          <p:cNvPr id="62" name="TextBox 61">
            <a:extLst>
              <a:ext uri="{FF2B5EF4-FFF2-40B4-BE49-F238E27FC236}">
                <a16:creationId xmlns:a16="http://schemas.microsoft.com/office/drawing/2014/main" id="{DE7C7DA9-3BEA-0601-8EF2-7D064C78BBF9}"/>
              </a:ext>
            </a:extLst>
          </p:cNvPr>
          <p:cNvSpPr txBox="1"/>
          <p:nvPr/>
        </p:nvSpPr>
        <p:spPr>
          <a:xfrm rot="16200000">
            <a:off x="719068" y="11076057"/>
            <a:ext cx="8984416" cy="70788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Proportion of variants</a:t>
            </a:r>
          </a:p>
        </p:txBody>
      </p:sp>
      <p:sp>
        <p:nvSpPr>
          <p:cNvPr id="64" name="TextBox 63">
            <a:extLst>
              <a:ext uri="{FF2B5EF4-FFF2-40B4-BE49-F238E27FC236}">
                <a16:creationId xmlns:a16="http://schemas.microsoft.com/office/drawing/2014/main" id="{816B5378-46B2-B214-425A-D36F45E9232C}"/>
              </a:ext>
            </a:extLst>
          </p:cNvPr>
          <p:cNvSpPr txBox="1"/>
          <p:nvPr/>
        </p:nvSpPr>
        <p:spPr>
          <a:xfrm>
            <a:off x="2356399" y="58970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52" name="TextBox 51">
            <a:extLst>
              <a:ext uri="{FF2B5EF4-FFF2-40B4-BE49-F238E27FC236}">
                <a16:creationId xmlns:a16="http://schemas.microsoft.com/office/drawing/2014/main" id="{9F04B8D6-BA1E-2E1A-744A-5857067C9296}"/>
              </a:ext>
            </a:extLst>
          </p:cNvPr>
          <p:cNvSpPr txBox="1"/>
          <p:nvPr/>
        </p:nvSpPr>
        <p:spPr>
          <a:xfrm>
            <a:off x="8926632" y="16573528"/>
            <a:ext cx="2745001"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6" name="TextBox 55">
            <a:extLst>
              <a:ext uri="{FF2B5EF4-FFF2-40B4-BE49-F238E27FC236}">
                <a16:creationId xmlns:a16="http://schemas.microsoft.com/office/drawing/2014/main" id="{4CCA325E-B6D2-916B-4E41-FFBA59FDD6E2}"/>
              </a:ext>
            </a:extLst>
          </p:cNvPr>
          <p:cNvSpPr txBox="1"/>
          <p:nvPr/>
        </p:nvSpPr>
        <p:spPr>
          <a:xfrm>
            <a:off x="15688175" y="16650655"/>
            <a:ext cx="3184176"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726CF8AD-B89E-383B-38A8-4878FB08E7E2}"/>
              </a:ext>
            </a:extLst>
          </p:cNvPr>
          <p:cNvSpPr txBox="1"/>
          <p:nvPr/>
        </p:nvSpPr>
        <p:spPr>
          <a:xfrm>
            <a:off x="14508512" y="21241189"/>
            <a:ext cx="5944805"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EAB9EB0A-B8E2-CDE7-A3D4-2C89057607B5}"/>
              </a:ext>
            </a:extLst>
          </p:cNvPr>
          <p:cNvSpPr txBox="1"/>
          <p:nvPr/>
        </p:nvSpPr>
        <p:spPr>
          <a:xfrm>
            <a:off x="8499869" y="21241190"/>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640B8EEF-9E64-80B5-E6E5-587AF4E93685}"/>
              </a:ext>
            </a:extLst>
          </p:cNvPr>
          <p:cNvSpPr txBox="1"/>
          <p:nvPr/>
        </p:nvSpPr>
        <p:spPr>
          <a:xfrm>
            <a:off x="4647218" y="16613008"/>
            <a:ext cx="2953197"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65" name="TextBox 64">
            <a:extLst>
              <a:ext uri="{FF2B5EF4-FFF2-40B4-BE49-F238E27FC236}">
                <a16:creationId xmlns:a16="http://schemas.microsoft.com/office/drawing/2014/main" id="{7B16FA83-756A-4D03-F226-C031CB73F589}"/>
              </a:ext>
            </a:extLst>
          </p:cNvPr>
          <p:cNvSpPr txBox="1"/>
          <p:nvPr/>
        </p:nvSpPr>
        <p:spPr>
          <a:xfrm>
            <a:off x="3655296" y="21285074"/>
            <a:ext cx="4685652" cy="132343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4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6" name="Rectangle 65">
            <a:extLst>
              <a:ext uri="{FF2B5EF4-FFF2-40B4-BE49-F238E27FC236}">
                <a16:creationId xmlns:a16="http://schemas.microsoft.com/office/drawing/2014/main" id="{F02459C7-215F-8AB1-55E9-679FBADE6C37}"/>
              </a:ext>
            </a:extLst>
          </p:cNvPr>
          <p:cNvSpPr/>
          <p:nvPr/>
        </p:nvSpPr>
        <p:spPr>
          <a:xfrm>
            <a:off x="5364851" y="17472439"/>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563C795F-5073-6955-AD54-70944F06674B}"/>
              </a:ext>
            </a:extLst>
          </p:cNvPr>
          <p:cNvSpPr/>
          <p:nvPr/>
        </p:nvSpPr>
        <p:spPr>
          <a:xfrm>
            <a:off x="8929724" y="17472439"/>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675094D6-E948-D40E-92B2-8626D4DFC8AF}"/>
              </a:ext>
            </a:extLst>
          </p:cNvPr>
          <p:cNvSpPr/>
          <p:nvPr/>
        </p:nvSpPr>
        <p:spPr>
          <a:xfrm>
            <a:off x="9251237" y="18868664"/>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32681D0D-0618-9CAA-0FB8-9BF3EB938555}"/>
              </a:ext>
            </a:extLst>
          </p:cNvPr>
          <p:cNvSpPr/>
          <p:nvPr/>
        </p:nvSpPr>
        <p:spPr>
          <a:xfrm>
            <a:off x="10906295" y="17472439"/>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DD77B33-2272-2760-E58F-AC400E4AFB51}"/>
              </a:ext>
            </a:extLst>
          </p:cNvPr>
          <p:cNvSpPr/>
          <p:nvPr/>
        </p:nvSpPr>
        <p:spPr>
          <a:xfrm>
            <a:off x="10299133" y="20488659"/>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54BA10E-A1A3-842A-285F-C18A946B0A10}"/>
              </a:ext>
            </a:extLst>
          </p:cNvPr>
          <p:cNvSpPr/>
          <p:nvPr/>
        </p:nvSpPr>
        <p:spPr>
          <a:xfrm>
            <a:off x="15850779" y="17472440"/>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502F6F6B-DFE2-488F-F944-C70AA6467870}"/>
              </a:ext>
            </a:extLst>
          </p:cNvPr>
          <p:cNvSpPr/>
          <p:nvPr/>
        </p:nvSpPr>
        <p:spPr>
          <a:xfrm>
            <a:off x="15500630" y="18525576"/>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219EF6B6-CEEA-5309-7502-F85058B39C12}"/>
              </a:ext>
            </a:extLst>
          </p:cNvPr>
          <p:cNvSpPr/>
          <p:nvPr/>
        </p:nvSpPr>
        <p:spPr>
          <a:xfrm>
            <a:off x="15688175" y="19540484"/>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5480992-E894-96C6-6693-53CD1D73409D}"/>
              </a:ext>
            </a:extLst>
          </p:cNvPr>
          <p:cNvSpPr/>
          <p:nvPr/>
        </p:nvSpPr>
        <p:spPr>
          <a:xfrm>
            <a:off x="17127565" y="17472439"/>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6661AEEA-11E8-76B1-BA42-6B6E03625F05}"/>
              </a:ext>
            </a:extLst>
          </p:cNvPr>
          <p:cNvSpPr/>
          <p:nvPr/>
        </p:nvSpPr>
        <p:spPr>
          <a:xfrm>
            <a:off x="17438521" y="18054435"/>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F8CF6036-AF74-1B95-20D2-38143EC2FD57}"/>
              </a:ext>
            </a:extLst>
          </p:cNvPr>
          <p:cNvSpPr/>
          <p:nvPr/>
        </p:nvSpPr>
        <p:spPr>
          <a:xfrm>
            <a:off x="17725780" y="18595805"/>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24128C9-FE70-74BB-359C-1D8F21217888}"/>
              </a:ext>
            </a:extLst>
          </p:cNvPr>
          <p:cNvSpPr/>
          <p:nvPr/>
        </p:nvSpPr>
        <p:spPr>
          <a:xfrm>
            <a:off x="19840219" y="17472439"/>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CEA7736-35A4-3B4D-6290-0F01C3CF4E51}"/>
              </a:ext>
            </a:extLst>
          </p:cNvPr>
          <p:cNvSpPr/>
          <p:nvPr/>
        </p:nvSpPr>
        <p:spPr>
          <a:xfrm>
            <a:off x="19510926" y="19765234"/>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E2D6BCDC-2ED6-730E-3471-F6E1FDBB3FBC}"/>
              </a:ext>
            </a:extLst>
          </p:cNvPr>
          <p:cNvSpPr/>
          <p:nvPr/>
        </p:nvSpPr>
        <p:spPr>
          <a:xfrm>
            <a:off x="19192379" y="20326745"/>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021AC6F0-9404-3557-208F-14EE02FDADF4}"/>
              </a:ext>
            </a:extLst>
          </p:cNvPr>
          <p:cNvSpPr/>
          <p:nvPr/>
        </p:nvSpPr>
        <p:spPr>
          <a:xfrm>
            <a:off x="14133662" y="17472438"/>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1" name="Rectangle 80">
            <a:extLst>
              <a:ext uri="{FF2B5EF4-FFF2-40B4-BE49-F238E27FC236}">
                <a16:creationId xmlns:a16="http://schemas.microsoft.com/office/drawing/2014/main" id="{4A794491-BB70-DBA4-E7B9-665003E445A1}"/>
              </a:ext>
            </a:extLst>
          </p:cNvPr>
          <p:cNvSpPr/>
          <p:nvPr/>
        </p:nvSpPr>
        <p:spPr>
          <a:xfrm>
            <a:off x="13905882" y="20611597"/>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B7CD9B34-A224-ADBF-E964-3A5621BEA2DF}"/>
              </a:ext>
            </a:extLst>
          </p:cNvPr>
          <p:cNvSpPr/>
          <p:nvPr/>
        </p:nvSpPr>
        <p:spPr>
          <a:xfrm>
            <a:off x="14331692" y="19297236"/>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56F6338C-B7A9-57A0-B620-B3CB2CA15A5E}"/>
              </a:ext>
            </a:extLst>
          </p:cNvPr>
          <p:cNvCxnSpPr/>
          <p:nvPr/>
        </p:nvCxnSpPr>
        <p:spPr>
          <a:xfrm>
            <a:off x="3952562" y="17472439"/>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24FBDBCD-28C8-AED8-A5D4-ED8386766105}"/>
              </a:ext>
            </a:extLst>
          </p:cNvPr>
          <p:cNvSpPr txBox="1"/>
          <p:nvPr/>
        </p:nvSpPr>
        <p:spPr>
          <a:xfrm rot="16200000">
            <a:off x="2816536" y="18696871"/>
            <a:ext cx="1323440"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Time</a:t>
            </a:r>
          </a:p>
        </p:txBody>
      </p:sp>
      <p:sp>
        <p:nvSpPr>
          <p:cNvPr id="85" name="TextBox 84">
            <a:extLst>
              <a:ext uri="{FF2B5EF4-FFF2-40B4-BE49-F238E27FC236}">
                <a16:creationId xmlns:a16="http://schemas.microsoft.com/office/drawing/2014/main" id="{E8AC886B-82D3-1277-FADA-883047898034}"/>
              </a:ext>
            </a:extLst>
          </p:cNvPr>
          <p:cNvSpPr txBox="1"/>
          <p:nvPr/>
        </p:nvSpPr>
        <p:spPr>
          <a:xfrm>
            <a:off x="1645630" y="20452863"/>
            <a:ext cx="213930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dirty="0">
                <a:latin typeface="Arial" panose="020B0604020202020204" pitchFamily="34" charset="0"/>
                <a:ea typeface="Yu Gothic" panose="020B0400000000000000" pitchFamily="34" charset="-128"/>
                <a:cs typeface="Arial" panose="020B0604020202020204" pitchFamily="34" charset="0"/>
              </a:rPr>
              <a:t>Present</a:t>
            </a:r>
          </a:p>
        </p:txBody>
      </p:sp>
      <p:sp>
        <p:nvSpPr>
          <p:cNvPr id="86" name="TextBox 85">
            <a:extLst>
              <a:ext uri="{FF2B5EF4-FFF2-40B4-BE49-F238E27FC236}">
                <a16:creationId xmlns:a16="http://schemas.microsoft.com/office/drawing/2014/main" id="{42799B09-D797-7122-6E31-C866B7098A73}"/>
              </a:ext>
            </a:extLst>
          </p:cNvPr>
          <p:cNvSpPr txBox="1"/>
          <p:nvPr/>
        </p:nvSpPr>
        <p:spPr>
          <a:xfrm>
            <a:off x="2356399" y="1591180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grpSp>
        <p:nvGrpSpPr>
          <p:cNvPr id="87" name="Group 86">
            <a:extLst>
              <a:ext uri="{FF2B5EF4-FFF2-40B4-BE49-F238E27FC236}">
                <a16:creationId xmlns:a16="http://schemas.microsoft.com/office/drawing/2014/main" id="{790166F9-AFAA-F5E7-88B5-69D39D453E04}"/>
              </a:ext>
            </a:extLst>
          </p:cNvPr>
          <p:cNvGrpSpPr/>
          <p:nvPr/>
        </p:nvGrpSpPr>
        <p:grpSpPr>
          <a:xfrm>
            <a:off x="4647218" y="503648"/>
            <a:ext cx="3445305" cy="5168503"/>
            <a:chOff x="8592819" y="6661348"/>
            <a:chExt cx="1752600" cy="2730103"/>
          </a:xfrm>
        </p:grpSpPr>
        <p:pic>
          <p:nvPicPr>
            <p:cNvPr id="88" name="Picture 87">
              <a:extLst>
                <a:ext uri="{FF2B5EF4-FFF2-40B4-BE49-F238E27FC236}">
                  <a16:creationId xmlns:a16="http://schemas.microsoft.com/office/drawing/2014/main" id="{68E3F4B2-EEBE-5006-2AC2-C8F92FE5AD48}"/>
                </a:ext>
              </a:extLst>
            </p:cNvPr>
            <p:cNvPicPr>
              <a:picLocks noChangeAspect="1"/>
            </p:cNvPicPr>
            <p:nvPr/>
          </p:nvPicPr>
          <p:blipFill>
            <a:blip r:embed="rId2"/>
            <a:stretch>
              <a:fillRect/>
            </a:stretch>
          </p:blipFill>
          <p:spPr>
            <a:xfrm>
              <a:off x="8592819" y="6661348"/>
              <a:ext cx="1752600" cy="2730103"/>
            </a:xfrm>
            <a:prstGeom prst="rect">
              <a:avLst/>
            </a:prstGeom>
          </p:spPr>
        </p:pic>
        <p:sp>
          <p:nvSpPr>
            <p:cNvPr id="89" name="Rectangle: Rounded Corners 88">
              <a:extLst>
                <a:ext uri="{FF2B5EF4-FFF2-40B4-BE49-F238E27FC236}">
                  <a16:creationId xmlns:a16="http://schemas.microsoft.com/office/drawing/2014/main" id="{3B0EC6F1-705B-FD6B-E811-06BFB36C4E20}"/>
                </a:ext>
              </a:extLst>
            </p:cNvPr>
            <p:cNvSpPr/>
            <p:nvPr/>
          </p:nvSpPr>
          <p:spPr>
            <a:xfrm>
              <a:off x="8730278" y="7662914"/>
              <a:ext cx="1512047" cy="1619161"/>
            </a:xfrm>
            <a:prstGeom prst="roundRect">
              <a:avLst/>
            </a:prstGeom>
            <a:solidFill>
              <a:srgbClr val="E9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0" name="Straight Connector 89">
            <a:extLst>
              <a:ext uri="{FF2B5EF4-FFF2-40B4-BE49-F238E27FC236}">
                <a16:creationId xmlns:a16="http://schemas.microsoft.com/office/drawing/2014/main" id="{0E76DB83-9247-68B9-3356-904BF67F46F3}"/>
              </a:ext>
            </a:extLst>
          </p:cNvPr>
          <p:cNvCxnSpPr/>
          <p:nvPr/>
        </p:nvCxnSpPr>
        <p:spPr>
          <a:xfrm>
            <a:off x="5145363" y="2963150"/>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A8040C-F699-92EB-C1C2-7678065C787C}"/>
              </a:ext>
            </a:extLst>
          </p:cNvPr>
          <p:cNvCxnSpPr/>
          <p:nvPr/>
        </p:nvCxnSpPr>
        <p:spPr>
          <a:xfrm>
            <a:off x="5145363" y="3468639"/>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9720556-30FD-1CA0-B37E-B56138F3CE86}"/>
              </a:ext>
            </a:extLst>
          </p:cNvPr>
          <p:cNvCxnSpPr/>
          <p:nvPr/>
        </p:nvCxnSpPr>
        <p:spPr>
          <a:xfrm>
            <a:off x="5145363" y="4021006"/>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E85FBB-866F-C95E-9191-CB05871F7542}"/>
              </a:ext>
            </a:extLst>
          </p:cNvPr>
          <p:cNvCxnSpPr/>
          <p:nvPr/>
        </p:nvCxnSpPr>
        <p:spPr>
          <a:xfrm>
            <a:off x="5145363" y="4573375"/>
            <a:ext cx="2516570" cy="0"/>
          </a:xfrm>
          <a:prstGeom prst="line">
            <a:avLst/>
          </a:prstGeom>
          <a:ln w="1143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24466DB-3A7D-6D15-65AE-793CAA720833}"/>
              </a:ext>
            </a:extLst>
          </p:cNvPr>
          <p:cNvCxnSpPr/>
          <p:nvPr/>
        </p:nvCxnSpPr>
        <p:spPr>
          <a:xfrm>
            <a:off x="5145363" y="5063314"/>
            <a:ext cx="2516570" cy="0"/>
          </a:xfrm>
          <a:prstGeom prst="line">
            <a:avLst/>
          </a:prstGeom>
          <a:ln w="1143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95437B0-59B2-1416-B304-6C4F7E0AA46F}"/>
              </a:ext>
            </a:extLst>
          </p:cNvPr>
          <p:cNvCxnSpPr>
            <a:cxnSpLocks/>
          </p:cNvCxnSpPr>
          <p:nvPr/>
        </p:nvCxnSpPr>
        <p:spPr>
          <a:xfrm>
            <a:off x="6116079" y="5823696"/>
            <a:ext cx="1318022" cy="1114096"/>
          </a:xfrm>
          <a:prstGeom prst="straightConnector1">
            <a:avLst/>
          </a:prstGeom>
          <a:ln w="2286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0948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4875</TotalTime>
  <Words>685</Words>
  <Application>Microsoft Office PowerPoint</Application>
  <PresentationFormat>Custom</PresentationFormat>
  <Paragraphs>279</Paragraphs>
  <Slides>46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2024-07-22T21:56:41Z</dcterms:modified>
</cp:coreProperties>
</file>