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7"/>
  </p:notesMasterIdLst>
  <p:sldIdLst>
    <p:sldId id="420" r:id="rId2"/>
    <p:sldId id="454" r:id="rId3"/>
    <p:sldId id="412" r:id="rId4"/>
    <p:sldId id="422" r:id="rId5"/>
    <p:sldId id="423" r:id="rId6"/>
    <p:sldId id="462" r:id="rId7"/>
    <p:sldId id="463" r:id="rId8"/>
    <p:sldId id="464" r:id="rId9"/>
    <p:sldId id="466" r:id="rId10"/>
    <p:sldId id="465" r:id="rId11"/>
    <p:sldId id="425" r:id="rId12"/>
    <p:sldId id="455" r:id="rId13"/>
    <p:sldId id="427" r:id="rId14"/>
    <p:sldId id="413" r:id="rId15"/>
    <p:sldId id="414" r:id="rId16"/>
    <p:sldId id="430" r:id="rId17"/>
    <p:sldId id="432" r:id="rId18"/>
    <p:sldId id="475" r:id="rId19"/>
    <p:sldId id="433" r:id="rId20"/>
    <p:sldId id="434" r:id="rId21"/>
    <p:sldId id="435" r:id="rId22"/>
    <p:sldId id="442" r:id="rId23"/>
    <p:sldId id="448" r:id="rId24"/>
    <p:sldId id="438" r:id="rId25"/>
    <p:sldId id="439" r:id="rId26"/>
    <p:sldId id="446" r:id="rId27"/>
    <p:sldId id="449" r:id="rId28"/>
    <p:sldId id="450" r:id="rId29"/>
    <p:sldId id="469" r:id="rId30"/>
    <p:sldId id="451" r:id="rId31"/>
    <p:sldId id="452" r:id="rId32"/>
    <p:sldId id="453" r:id="rId33"/>
    <p:sldId id="456" r:id="rId34"/>
    <p:sldId id="467" r:id="rId35"/>
    <p:sldId id="457" r:id="rId36"/>
    <p:sldId id="458" r:id="rId37"/>
    <p:sldId id="459" r:id="rId38"/>
    <p:sldId id="460" r:id="rId39"/>
    <p:sldId id="461" r:id="rId40"/>
    <p:sldId id="468" r:id="rId41"/>
    <p:sldId id="470" r:id="rId42"/>
    <p:sldId id="476" r:id="rId43"/>
    <p:sldId id="471" r:id="rId44"/>
    <p:sldId id="474" r:id="rId45"/>
    <p:sldId id="472" r:id="rId46"/>
  </p:sldIdLst>
  <p:sldSz cx="22860000" cy="22860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D050"/>
    <a:srgbClr val="D2232E"/>
    <a:srgbClr val="393F7C"/>
    <a:srgbClr val="000000"/>
    <a:srgbClr val="5ABA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3092D5-9927-4807-BE3E-672C10A7E002}" v="11" dt="2024-07-08T21:41:24.7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79" autoAdjust="0"/>
    <p:restoredTop sz="94660"/>
  </p:normalViewPr>
  <p:slideViewPr>
    <p:cSldViewPr snapToGrid="0">
      <p:cViewPr>
        <p:scale>
          <a:sx n="66" d="100"/>
          <a:sy n="66" d="100"/>
        </p:scale>
        <p:origin x="48" y="-13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nathan Mah" userId="5261b2f2f3e51194" providerId="LiveId" clId="{286496A1-D288-4438-9AEE-A1499BD1A81F}"/>
    <pc:docChg chg="undo custSel addSld modSld">
      <pc:chgData name="Jonathan Mah" userId="5261b2f2f3e51194" providerId="LiveId" clId="{286496A1-D288-4438-9AEE-A1499BD1A81F}" dt="2024-01-07T16:55:50.379" v="62" actId="1076"/>
      <pc:docMkLst>
        <pc:docMk/>
      </pc:docMkLst>
      <pc:sldChg chg="addSp delSp modSp new mod">
        <pc:chgData name="Jonathan Mah" userId="5261b2f2f3e51194" providerId="LiveId" clId="{286496A1-D288-4438-9AEE-A1499BD1A81F}" dt="2024-01-07T16:55:50.379" v="62" actId="1076"/>
        <pc:sldMkLst>
          <pc:docMk/>
          <pc:sldMk cId="3265863745" sldId="475"/>
        </pc:sldMkLst>
        <pc:spChg chg="del">
          <ac:chgData name="Jonathan Mah" userId="5261b2f2f3e51194" providerId="LiveId" clId="{286496A1-D288-4438-9AEE-A1499BD1A81F}" dt="2024-01-07T16:50:43.318" v="1" actId="478"/>
          <ac:spMkLst>
            <pc:docMk/>
            <pc:sldMk cId="3265863745" sldId="475"/>
            <ac:spMk id="2" creationId="{F7669525-5997-3930-C41B-F9759D564A8A}"/>
          </ac:spMkLst>
        </pc:spChg>
        <pc:spChg chg="del">
          <ac:chgData name="Jonathan Mah" userId="5261b2f2f3e51194" providerId="LiveId" clId="{286496A1-D288-4438-9AEE-A1499BD1A81F}" dt="2024-01-07T16:50:43.318" v="1" actId="478"/>
          <ac:spMkLst>
            <pc:docMk/>
            <pc:sldMk cId="3265863745" sldId="475"/>
            <ac:spMk id="3" creationId="{B32E4FCF-1BEF-EB83-1E40-E9E49E255EE1}"/>
          </ac:spMkLst>
        </pc:spChg>
        <pc:grpChg chg="add mod">
          <ac:chgData name="Jonathan Mah" userId="5261b2f2f3e51194" providerId="LiveId" clId="{286496A1-D288-4438-9AEE-A1499BD1A81F}" dt="2024-01-07T16:53:56.723" v="35" actId="164"/>
          <ac:grpSpMkLst>
            <pc:docMk/>
            <pc:sldMk cId="3265863745" sldId="475"/>
            <ac:grpSpMk id="9" creationId="{5F489956-8FAA-5C51-CA12-7B64AA457981}"/>
          </ac:grpSpMkLst>
        </pc:grpChg>
        <pc:grpChg chg="add mod">
          <ac:chgData name="Jonathan Mah" userId="5261b2f2f3e51194" providerId="LiveId" clId="{286496A1-D288-4438-9AEE-A1499BD1A81F}" dt="2024-01-07T16:54:53.909" v="42" actId="164"/>
          <ac:grpSpMkLst>
            <pc:docMk/>
            <pc:sldMk cId="3265863745" sldId="475"/>
            <ac:grpSpMk id="10" creationId="{A442C061-5379-BD68-8150-DB95A65041B6}"/>
          </ac:grpSpMkLst>
        </pc:grpChg>
        <pc:picChg chg="add mod modCrop">
          <ac:chgData name="Jonathan Mah" userId="5261b2f2f3e51194" providerId="LiveId" clId="{286496A1-D288-4438-9AEE-A1499BD1A81F}" dt="2024-01-07T16:55:40.148" v="60" actId="14100"/>
          <ac:picMkLst>
            <pc:docMk/>
            <pc:sldMk cId="3265863745" sldId="475"/>
            <ac:picMk id="5" creationId="{3BD18E2B-2CA9-09B6-A74F-E87B146C9982}"/>
          </ac:picMkLst>
        </pc:picChg>
        <pc:picChg chg="add mod">
          <ac:chgData name="Jonathan Mah" userId="5261b2f2f3e51194" providerId="LiveId" clId="{286496A1-D288-4438-9AEE-A1499BD1A81F}" dt="2024-01-07T16:54:53.909" v="42" actId="164"/>
          <ac:picMkLst>
            <pc:docMk/>
            <pc:sldMk cId="3265863745" sldId="475"/>
            <ac:picMk id="6" creationId="{0072D615-8AD0-D82A-0B08-D7492F32E82C}"/>
          </ac:picMkLst>
        </pc:picChg>
        <pc:picChg chg="add mod">
          <ac:chgData name="Jonathan Mah" userId="5261b2f2f3e51194" providerId="LiveId" clId="{286496A1-D288-4438-9AEE-A1499BD1A81F}" dt="2024-01-07T16:55:50.379" v="62" actId="1076"/>
          <ac:picMkLst>
            <pc:docMk/>
            <pc:sldMk cId="3265863745" sldId="475"/>
            <ac:picMk id="7" creationId="{153F0ACF-F35A-8BAA-EDB2-EF5F4E742AB4}"/>
          </ac:picMkLst>
        </pc:picChg>
        <pc:picChg chg="add del mod modCrop">
          <ac:chgData name="Jonathan Mah" userId="5261b2f2f3e51194" providerId="LiveId" clId="{286496A1-D288-4438-9AEE-A1499BD1A81F}" dt="2024-01-07T16:52:33.336" v="17" actId="478"/>
          <ac:picMkLst>
            <pc:docMk/>
            <pc:sldMk cId="3265863745" sldId="475"/>
            <ac:picMk id="8" creationId="{82AE481C-0EC1-34E1-558A-A7019E595AF0}"/>
          </ac:picMkLst>
        </pc:picChg>
      </pc:sldChg>
    </pc:docChg>
  </pc:docChgLst>
  <pc:docChgLst>
    <pc:chgData name="Jonathan Mah" userId="5261b2f2f3e51194" providerId="LiveId" clId="{71AD8F2F-1E9E-41F5-9B3E-9FDFAC1D6BCB}"/>
    <pc:docChg chg="custSel addSld modSld">
      <pc:chgData name="Jonathan Mah" userId="5261b2f2f3e51194" providerId="LiveId" clId="{71AD8F2F-1E9E-41F5-9B3E-9FDFAC1D6BCB}" dt="2023-06-29T02:58:54.485" v="6" actId="732"/>
      <pc:docMkLst>
        <pc:docMk/>
      </pc:docMkLst>
      <pc:sldChg chg="addSp delSp modSp new mod">
        <pc:chgData name="Jonathan Mah" userId="5261b2f2f3e51194" providerId="LiveId" clId="{71AD8F2F-1E9E-41F5-9B3E-9FDFAC1D6BCB}" dt="2023-06-29T02:58:54.485" v="6" actId="732"/>
        <pc:sldMkLst>
          <pc:docMk/>
          <pc:sldMk cId="3701550022" sldId="427"/>
        </pc:sldMkLst>
        <pc:spChg chg="del">
          <ac:chgData name="Jonathan Mah" userId="5261b2f2f3e51194" providerId="LiveId" clId="{71AD8F2F-1E9E-41F5-9B3E-9FDFAC1D6BCB}" dt="2023-06-29T02:57:04.999" v="1" actId="478"/>
          <ac:spMkLst>
            <pc:docMk/>
            <pc:sldMk cId="3701550022" sldId="427"/>
            <ac:spMk id="2" creationId="{C8B0D8F3-5257-BF2B-6808-36C875F02488}"/>
          </ac:spMkLst>
        </pc:spChg>
        <pc:spChg chg="del">
          <ac:chgData name="Jonathan Mah" userId="5261b2f2f3e51194" providerId="LiveId" clId="{71AD8F2F-1E9E-41F5-9B3E-9FDFAC1D6BCB}" dt="2023-06-29T02:57:04.999" v="1" actId="478"/>
          <ac:spMkLst>
            <pc:docMk/>
            <pc:sldMk cId="3701550022" sldId="427"/>
            <ac:spMk id="3" creationId="{2F024CC6-CDF1-AD7A-D31D-70FFC697F6B2}"/>
          </ac:spMkLst>
        </pc:spChg>
        <pc:picChg chg="add mod modCrop">
          <ac:chgData name="Jonathan Mah" userId="5261b2f2f3e51194" providerId="LiveId" clId="{71AD8F2F-1E9E-41F5-9B3E-9FDFAC1D6BCB}" dt="2023-06-29T02:58:54.485" v="6" actId="732"/>
          <ac:picMkLst>
            <pc:docMk/>
            <pc:sldMk cId="3701550022" sldId="427"/>
            <ac:picMk id="4" creationId="{846B2E16-305D-5CC9-D2F7-56120EF457E8}"/>
          </ac:picMkLst>
        </pc:picChg>
      </pc:sldChg>
    </pc:docChg>
  </pc:docChgLst>
  <pc:docChgLst>
    <pc:chgData name="Jonathan Mah" userId="5261b2f2f3e51194" providerId="LiveId" clId="{833092D5-9927-4807-BE3E-672C10A7E002}"/>
    <pc:docChg chg="undo redo custSel addSld delSld modSld sldOrd">
      <pc:chgData name="Jonathan Mah" userId="5261b2f2f3e51194" providerId="LiveId" clId="{833092D5-9927-4807-BE3E-672C10A7E002}" dt="2024-07-08T21:41:40.192" v="4885" actId="1035"/>
      <pc:docMkLst>
        <pc:docMk/>
      </pc:docMkLst>
      <pc:sldChg chg="addSp delSp modSp mod ord">
        <pc:chgData name="Jonathan Mah" userId="5261b2f2f3e51194" providerId="LiveId" clId="{833092D5-9927-4807-BE3E-672C10A7E002}" dt="2023-06-27T23:19:39.808" v="1335" actId="20577"/>
        <pc:sldMkLst>
          <pc:docMk/>
          <pc:sldMk cId="2548783154" sldId="412"/>
        </pc:sldMkLst>
        <pc:spChg chg="add del mod">
          <ac:chgData name="Jonathan Mah" userId="5261b2f2f3e51194" providerId="LiveId" clId="{833092D5-9927-4807-BE3E-672C10A7E002}" dt="2023-06-27T17:35:12.162" v="608" actId="21"/>
          <ac:spMkLst>
            <pc:docMk/>
            <pc:sldMk cId="2548783154" sldId="412"/>
            <ac:spMk id="2" creationId="{28F96CB9-708D-03E6-37D0-B4F8D39FFB50}"/>
          </ac:spMkLst>
        </pc:spChg>
        <pc:spChg chg="mod">
          <ac:chgData name="Jonathan Mah" userId="5261b2f2f3e51194" providerId="LiveId" clId="{833092D5-9927-4807-BE3E-672C10A7E002}" dt="2023-06-27T19:24:08.116" v="1087" actId="1035"/>
          <ac:spMkLst>
            <pc:docMk/>
            <pc:sldMk cId="2548783154" sldId="412"/>
            <ac:spMk id="3" creationId="{E045C57F-5BD5-0644-1B90-BFE7968076DB}"/>
          </ac:spMkLst>
        </pc:spChg>
        <pc:spChg chg="add del mod">
          <ac:chgData name="Jonathan Mah" userId="5261b2f2f3e51194" providerId="LiveId" clId="{833092D5-9927-4807-BE3E-672C10A7E002}" dt="2023-06-27T17:35:12.162" v="608" actId="21"/>
          <ac:spMkLst>
            <pc:docMk/>
            <pc:sldMk cId="2548783154" sldId="412"/>
            <ac:spMk id="5" creationId="{B87429E8-FE0B-1C0A-F632-9C713EA184EB}"/>
          </ac:spMkLst>
        </pc:spChg>
        <pc:spChg chg="add del mod">
          <ac:chgData name="Jonathan Mah" userId="5261b2f2f3e51194" providerId="LiveId" clId="{833092D5-9927-4807-BE3E-672C10A7E002}" dt="2023-06-27T17:35:12.162" v="608" actId="21"/>
          <ac:spMkLst>
            <pc:docMk/>
            <pc:sldMk cId="2548783154" sldId="412"/>
            <ac:spMk id="6" creationId="{31DFEE1C-CA5F-8D04-8EC2-1A62B39B7263}"/>
          </ac:spMkLst>
        </pc:spChg>
        <pc:spChg chg="add mod">
          <ac:chgData name="Jonathan Mah" userId="5261b2f2f3e51194" providerId="LiveId" clId="{833092D5-9927-4807-BE3E-672C10A7E002}" dt="2023-06-27T19:24:01.875" v="1077" actId="1076"/>
          <ac:spMkLst>
            <pc:docMk/>
            <pc:sldMk cId="2548783154" sldId="412"/>
            <ac:spMk id="7" creationId="{42A7C350-228F-9D53-608A-54A72F667D97}"/>
          </ac:spMkLst>
        </pc:spChg>
        <pc:spChg chg="add mod">
          <ac:chgData name="Jonathan Mah" userId="5261b2f2f3e51194" providerId="LiveId" clId="{833092D5-9927-4807-BE3E-672C10A7E002}" dt="2023-06-27T19:24:01.875" v="1077" actId="1076"/>
          <ac:spMkLst>
            <pc:docMk/>
            <pc:sldMk cId="2548783154" sldId="412"/>
            <ac:spMk id="8" creationId="{8C722F3E-5A81-F83D-A2D0-F3FE4498A087}"/>
          </ac:spMkLst>
        </pc:spChg>
        <pc:spChg chg="add mod">
          <ac:chgData name="Jonathan Mah" userId="5261b2f2f3e51194" providerId="LiveId" clId="{833092D5-9927-4807-BE3E-672C10A7E002}" dt="2023-06-27T19:24:01.875" v="1077" actId="1076"/>
          <ac:spMkLst>
            <pc:docMk/>
            <pc:sldMk cId="2548783154" sldId="412"/>
            <ac:spMk id="9" creationId="{49070547-F918-1850-EC8E-2FB91CC33BDB}"/>
          </ac:spMkLst>
        </pc:spChg>
        <pc:spChg chg="add del mod">
          <ac:chgData name="Jonathan Mah" userId="5261b2f2f3e51194" providerId="LiveId" clId="{833092D5-9927-4807-BE3E-672C10A7E002}" dt="2023-06-27T17:35:12.162" v="608" actId="21"/>
          <ac:spMkLst>
            <pc:docMk/>
            <pc:sldMk cId="2548783154" sldId="412"/>
            <ac:spMk id="10" creationId="{D040A546-771F-8827-6922-AAA12FA716F7}"/>
          </ac:spMkLst>
        </pc:spChg>
        <pc:spChg chg="add mod">
          <ac:chgData name="Jonathan Mah" userId="5261b2f2f3e51194" providerId="LiveId" clId="{833092D5-9927-4807-BE3E-672C10A7E002}" dt="2023-06-27T19:24:01.875" v="1077" actId="1076"/>
          <ac:spMkLst>
            <pc:docMk/>
            <pc:sldMk cId="2548783154" sldId="412"/>
            <ac:spMk id="11" creationId="{2F0E0D1F-DEB5-26BD-7B26-A8F3D787F453}"/>
          </ac:spMkLst>
        </pc:spChg>
        <pc:spChg chg="add mod">
          <ac:chgData name="Jonathan Mah" userId="5261b2f2f3e51194" providerId="LiveId" clId="{833092D5-9927-4807-BE3E-672C10A7E002}" dt="2023-06-27T19:24:01.875" v="1077" actId="1076"/>
          <ac:spMkLst>
            <pc:docMk/>
            <pc:sldMk cId="2548783154" sldId="412"/>
            <ac:spMk id="12" creationId="{FB5BC787-3A71-1B3B-3EB9-7435773DC85B}"/>
          </ac:spMkLst>
        </pc:spChg>
        <pc:spChg chg="mod">
          <ac:chgData name="Jonathan Mah" userId="5261b2f2f3e51194" providerId="LiveId" clId="{833092D5-9927-4807-BE3E-672C10A7E002}" dt="2023-06-27T19:24:08.116" v="1087" actId="1035"/>
          <ac:spMkLst>
            <pc:docMk/>
            <pc:sldMk cId="2548783154" sldId="412"/>
            <ac:spMk id="14" creationId="{D5A48ADE-F577-27AD-1B7E-CF549FCD2D09}"/>
          </ac:spMkLst>
        </pc:spChg>
        <pc:spChg chg="add mod">
          <ac:chgData name="Jonathan Mah" userId="5261b2f2f3e51194" providerId="LiveId" clId="{833092D5-9927-4807-BE3E-672C10A7E002}" dt="2023-06-27T19:24:01.875" v="1077" actId="1076"/>
          <ac:spMkLst>
            <pc:docMk/>
            <pc:sldMk cId="2548783154" sldId="412"/>
            <ac:spMk id="15" creationId="{DE082176-ED21-6073-9D68-22A672D0F146}"/>
          </ac:spMkLst>
        </pc:spChg>
        <pc:spChg chg="add mod">
          <ac:chgData name="Jonathan Mah" userId="5261b2f2f3e51194" providerId="LiveId" clId="{833092D5-9927-4807-BE3E-672C10A7E002}" dt="2023-06-27T19:24:01.875" v="1077" actId="1076"/>
          <ac:spMkLst>
            <pc:docMk/>
            <pc:sldMk cId="2548783154" sldId="412"/>
            <ac:spMk id="16" creationId="{95CBBC51-1E06-1BD4-5B27-D49143307DE7}"/>
          </ac:spMkLst>
        </pc:spChg>
        <pc:spChg chg="add mod">
          <ac:chgData name="Jonathan Mah" userId="5261b2f2f3e51194" providerId="LiveId" clId="{833092D5-9927-4807-BE3E-672C10A7E002}" dt="2023-06-27T19:24:01.875" v="1077" actId="1076"/>
          <ac:spMkLst>
            <pc:docMk/>
            <pc:sldMk cId="2548783154" sldId="412"/>
            <ac:spMk id="23" creationId="{AFBFC052-67B7-8EA2-F913-830D859772EF}"/>
          </ac:spMkLst>
        </pc:spChg>
        <pc:spChg chg="add mod">
          <ac:chgData name="Jonathan Mah" userId="5261b2f2f3e51194" providerId="LiveId" clId="{833092D5-9927-4807-BE3E-672C10A7E002}" dt="2023-06-27T19:24:01.875" v="1077" actId="1076"/>
          <ac:spMkLst>
            <pc:docMk/>
            <pc:sldMk cId="2548783154" sldId="412"/>
            <ac:spMk id="24" creationId="{D827A903-6AD3-C72D-56E3-10EBCA00BB49}"/>
          </ac:spMkLst>
        </pc:spChg>
        <pc:spChg chg="add mod">
          <ac:chgData name="Jonathan Mah" userId="5261b2f2f3e51194" providerId="LiveId" clId="{833092D5-9927-4807-BE3E-672C10A7E002}" dt="2023-06-27T19:24:01.875" v="1077" actId="1076"/>
          <ac:spMkLst>
            <pc:docMk/>
            <pc:sldMk cId="2548783154" sldId="412"/>
            <ac:spMk id="25" creationId="{215A4A04-C334-A4B4-E2E0-06A11DC5AF72}"/>
          </ac:spMkLst>
        </pc:spChg>
        <pc:spChg chg="add del mod">
          <ac:chgData name="Jonathan Mah" userId="5261b2f2f3e51194" providerId="LiveId" clId="{833092D5-9927-4807-BE3E-672C10A7E002}" dt="2023-06-13T21:53:07.222" v="387" actId="478"/>
          <ac:spMkLst>
            <pc:docMk/>
            <pc:sldMk cId="2548783154" sldId="412"/>
            <ac:spMk id="25" creationId="{CD0A2999-0BA4-6D8C-7C59-5A0E5B5DC554}"/>
          </ac:spMkLst>
        </pc:spChg>
        <pc:spChg chg="add del mod">
          <ac:chgData name="Jonathan Mah" userId="5261b2f2f3e51194" providerId="LiveId" clId="{833092D5-9927-4807-BE3E-672C10A7E002}" dt="2023-06-13T21:53:11.308" v="390" actId="478"/>
          <ac:spMkLst>
            <pc:docMk/>
            <pc:sldMk cId="2548783154" sldId="412"/>
            <ac:spMk id="26" creationId="{4DD4BEF6-584E-C92F-1FB1-CC18F6FFD4DE}"/>
          </ac:spMkLst>
        </pc:spChg>
        <pc:spChg chg="add mod">
          <ac:chgData name="Jonathan Mah" userId="5261b2f2f3e51194" providerId="LiveId" clId="{833092D5-9927-4807-BE3E-672C10A7E002}" dt="2023-06-27T19:24:01.875" v="1077" actId="1076"/>
          <ac:spMkLst>
            <pc:docMk/>
            <pc:sldMk cId="2548783154" sldId="412"/>
            <ac:spMk id="26" creationId="{5D4E31C2-6B0F-D9A6-E040-33550559FE84}"/>
          </ac:spMkLst>
        </pc:spChg>
        <pc:spChg chg="add del mod">
          <ac:chgData name="Jonathan Mah" userId="5261b2f2f3e51194" providerId="LiveId" clId="{833092D5-9927-4807-BE3E-672C10A7E002}" dt="2023-06-13T21:53:12.120" v="391" actId="478"/>
          <ac:spMkLst>
            <pc:docMk/>
            <pc:sldMk cId="2548783154" sldId="412"/>
            <ac:spMk id="27" creationId="{A8F78FA3-7800-2826-C06C-2CA6C15F17FC}"/>
          </ac:spMkLst>
        </pc:spChg>
        <pc:spChg chg="add mod">
          <ac:chgData name="Jonathan Mah" userId="5261b2f2f3e51194" providerId="LiveId" clId="{833092D5-9927-4807-BE3E-672C10A7E002}" dt="2023-06-27T19:24:01.875" v="1077" actId="1076"/>
          <ac:spMkLst>
            <pc:docMk/>
            <pc:sldMk cId="2548783154" sldId="412"/>
            <ac:spMk id="27" creationId="{EDE75659-14FB-EFFF-4E31-10B42FA7B532}"/>
          </ac:spMkLst>
        </pc:spChg>
        <pc:spChg chg="add del mod">
          <ac:chgData name="Jonathan Mah" userId="5261b2f2f3e51194" providerId="LiveId" clId="{833092D5-9927-4807-BE3E-672C10A7E002}" dt="2023-06-27T17:35:12.162" v="608" actId="21"/>
          <ac:spMkLst>
            <pc:docMk/>
            <pc:sldMk cId="2548783154" sldId="412"/>
            <ac:spMk id="28" creationId="{5551282F-E72A-1CA2-E2A6-71B3EFB3657E}"/>
          </ac:spMkLst>
        </pc:spChg>
        <pc:spChg chg="add mod">
          <ac:chgData name="Jonathan Mah" userId="5261b2f2f3e51194" providerId="LiveId" clId="{833092D5-9927-4807-BE3E-672C10A7E002}" dt="2023-06-27T19:24:01.875" v="1077" actId="1076"/>
          <ac:spMkLst>
            <pc:docMk/>
            <pc:sldMk cId="2548783154" sldId="412"/>
            <ac:spMk id="29" creationId="{4F232189-43A3-FFBA-81B1-79A45A9C78B5}"/>
          </ac:spMkLst>
        </pc:spChg>
        <pc:spChg chg="mod">
          <ac:chgData name="Jonathan Mah" userId="5261b2f2f3e51194" providerId="LiveId" clId="{833092D5-9927-4807-BE3E-672C10A7E002}" dt="2023-06-27T19:24:08.116" v="1087" actId="1035"/>
          <ac:spMkLst>
            <pc:docMk/>
            <pc:sldMk cId="2548783154" sldId="412"/>
            <ac:spMk id="30" creationId="{F354C963-2232-7F9B-16E5-84C01783A459}"/>
          </ac:spMkLst>
        </pc:spChg>
        <pc:spChg chg="add mod">
          <ac:chgData name="Jonathan Mah" userId="5261b2f2f3e51194" providerId="LiveId" clId="{833092D5-9927-4807-BE3E-672C10A7E002}" dt="2023-06-27T19:24:01.875" v="1077" actId="1076"/>
          <ac:spMkLst>
            <pc:docMk/>
            <pc:sldMk cId="2548783154" sldId="412"/>
            <ac:spMk id="31" creationId="{CCAA74E9-4C19-79BF-D893-BDFC72742ED2}"/>
          </ac:spMkLst>
        </pc:spChg>
        <pc:spChg chg="mod">
          <ac:chgData name="Jonathan Mah" userId="5261b2f2f3e51194" providerId="LiveId" clId="{833092D5-9927-4807-BE3E-672C10A7E002}" dt="2023-06-27T19:24:08.116" v="1087" actId="1035"/>
          <ac:spMkLst>
            <pc:docMk/>
            <pc:sldMk cId="2548783154" sldId="412"/>
            <ac:spMk id="32" creationId="{B385F478-C06D-6E2D-3F5B-FD14F152EC92}"/>
          </ac:spMkLst>
        </pc:spChg>
        <pc:spChg chg="add mod">
          <ac:chgData name="Jonathan Mah" userId="5261b2f2f3e51194" providerId="LiveId" clId="{833092D5-9927-4807-BE3E-672C10A7E002}" dt="2023-06-27T19:24:01.875" v="1077" actId="1076"/>
          <ac:spMkLst>
            <pc:docMk/>
            <pc:sldMk cId="2548783154" sldId="412"/>
            <ac:spMk id="33" creationId="{38694E05-0156-AC2F-0348-690113E1F0CC}"/>
          </ac:spMkLst>
        </pc:spChg>
        <pc:spChg chg="add mod">
          <ac:chgData name="Jonathan Mah" userId="5261b2f2f3e51194" providerId="LiveId" clId="{833092D5-9927-4807-BE3E-672C10A7E002}" dt="2023-06-27T19:24:01.875" v="1077" actId="1076"/>
          <ac:spMkLst>
            <pc:docMk/>
            <pc:sldMk cId="2548783154" sldId="412"/>
            <ac:spMk id="34" creationId="{66EC8D27-ABF2-95D3-7ABC-229A19F380F5}"/>
          </ac:spMkLst>
        </pc:spChg>
        <pc:spChg chg="add mod">
          <ac:chgData name="Jonathan Mah" userId="5261b2f2f3e51194" providerId="LiveId" clId="{833092D5-9927-4807-BE3E-672C10A7E002}" dt="2023-06-27T19:24:01.875" v="1077" actId="1076"/>
          <ac:spMkLst>
            <pc:docMk/>
            <pc:sldMk cId="2548783154" sldId="412"/>
            <ac:spMk id="35" creationId="{FF7F3BD0-06EB-F7B6-81B6-9CFC9168A7FA}"/>
          </ac:spMkLst>
        </pc:spChg>
        <pc:spChg chg="add mod">
          <ac:chgData name="Jonathan Mah" userId="5261b2f2f3e51194" providerId="LiveId" clId="{833092D5-9927-4807-BE3E-672C10A7E002}" dt="2023-06-27T19:24:01.875" v="1077" actId="1076"/>
          <ac:spMkLst>
            <pc:docMk/>
            <pc:sldMk cId="2548783154" sldId="412"/>
            <ac:spMk id="36" creationId="{47E03BEC-11C2-7FB7-8B33-56E723DAA076}"/>
          </ac:spMkLst>
        </pc:spChg>
        <pc:spChg chg="add mod">
          <ac:chgData name="Jonathan Mah" userId="5261b2f2f3e51194" providerId="LiveId" clId="{833092D5-9927-4807-BE3E-672C10A7E002}" dt="2023-06-27T19:24:01.875" v="1077" actId="1076"/>
          <ac:spMkLst>
            <pc:docMk/>
            <pc:sldMk cId="2548783154" sldId="412"/>
            <ac:spMk id="37" creationId="{E175610C-D1A9-C7A3-7767-50592B7668B2}"/>
          </ac:spMkLst>
        </pc:spChg>
        <pc:spChg chg="add mod">
          <ac:chgData name="Jonathan Mah" userId="5261b2f2f3e51194" providerId="LiveId" clId="{833092D5-9927-4807-BE3E-672C10A7E002}" dt="2023-06-27T19:24:01.875" v="1077" actId="1076"/>
          <ac:spMkLst>
            <pc:docMk/>
            <pc:sldMk cId="2548783154" sldId="412"/>
            <ac:spMk id="38" creationId="{2E6DCBCD-9768-501A-BC4C-5CFDE952E098}"/>
          </ac:spMkLst>
        </pc:spChg>
        <pc:spChg chg="add mod">
          <ac:chgData name="Jonathan Mah" userId="5261b2f2f3e51194" providerId="LiveId" clId="{833092D5-9927-4807-BE3E-672C10A7E002}" dt="2023-06-27T19:24:01.875" v="1077" actId="1076"/>
          <ac:spMkLst>
            <pc:docMk/>
            <pc:sldMk cId="2548783154" sldId="412"/>
            <ac:spMk id="39" creationId="{10337B92-9DEA-48C8-9F57-2873519F3AE0}"/>
          </ac:spMkLst>
        </pc:spChg>
        <pc:spChg chg="mod">
          <ac:chgData name="Jonathan Mah" userId="5261b2f2f3e51194" providerId="LiveId" clId="{833092D5-9927-4807-BE3E-672C10A7E002}" dt="2023-06-27T19:24:08.116" v="1087" actId="1035"/>
          <ac:spMkLst>
            <pc:docMk/>
            <pc:sldMk cId="2548783154" sldId="412"/>
            <ac:spMk id="41" creationId="{CC014116-62F8-4C34-A785-56140C2E9EE6}"/>
          </ac:spMkLst>
        </pc:spChg>
        <pc:spChg chg="add mod">
          <ac:chgData name="Jonathan Mah" userId="5261b2f2f3e51194" providerId="LiveId" clId="{833092D5-9927-4807-BE3E-672C10A7E002}" dt="2023-06-27T19:24:01.875" v="1077" actId="1076"/>
          <ac:spMkLst>
            <pc:docMk/>
            <pc:sldMk cId="2548783154" sldId="412"/>
            <ac:spMk id="42" creationId="{19AB895E-D289-4E1D-FB9F-C2522095F495}"/>
          </ac:spMkLst>
        </pc:spChg>
        <pc:spChg chg="add mod">
          <ac:chgData name="Jonathan Mah" userId="5261b2f2f3e51194" providerId="LiveId" clId="{833092D5-9927-4807-BE3E-672C10A7E002}" dt="2023-06-27T19:24:01.875" v="1077" actId="1076"/>
          <ac:spMkLst>
            <pc:docMk/>
            <pc:sldMk cId="2548783154" sldId="412"/>
            <ac:spMk id="43" creationId="{B6D968B0-7DB5-0E1A-CA45-FB854A78A01C}"/>
          </ac:spMkLst>
        </pc:spChg>
        <pc:spChg chg="mod">
          <ac:chgData name="Jonathan Mah" userId="5261b2f2f3e51194" providerId="LiveId" clId="{833092D5-9927-4807-BE3E-672C10A7E002}" dt="2023-06-27T19:24:08.116" v="1087" actId="1035"/>
          <ac:spMkLst>
            <pc:docMk/>
            <pc:sldMk cId="2548783154" sldId="412"/>
            <ac:spMk id="51" creationId="{723EA04C-B49E-4480-97DD-E8A7EC1C6C05}"/>
          </ac:spMkLst>
        </pc:spChg>
        <pc:spChg chg="add mod">
          <ac:chgData name="Jonathan Mah" userId="5261b2f2f3e51194" providerId="LiveId" clId="{833092D5-9927-4807-BE3E-672C10A7E002}" dt="2023-06-27T19:24:01.875" v="1077" actId="1076"/>
          <ac:spMkLst>
            <pc:docMk/>
            <pc:sldMk cId="2548783154" sldId="412"/>
            <ac:spMk id="52" creationId="{18FA0E1B-821C-32CB-D60C-F1DF47115BBD}"/>
          </ac:spMkLst>
        </pc:spChg>
        <pc:spChg chg="mod">
          <ac:chgData name="Jonathan Mah" userId="5261b2f2f3e51194" providerId="LiveId" clId="{833092D5-9927-4807-BE3E-672C10A7E002}" dt="2023-06-27T19:24:08.116" v="1087" actId="1035"/>
          <ac:spMkLst>
            <pc:docMk/>
            <pc:sldMk cId="2548783154" sldId="412"/>
            <ac:spMk id="53" creationId="{67B93257-0C14-44CB-A085-5C9C6458E1D9}"/>
          </ac:spMkLst>
        </pc:spChg>
        <pc:spChg chg="mod">
          <ac:chgData name="Jonathan Mah" userId="5261b2f2f3e51194" providerId="LiveId" clId="{833092D5-9927-4807-BE3E-672C10A7E002}" dt="2023-06-27T19:24:08.116" v="1087" actId="1035"/>
          <ac:spMkLst>
            <pc:docMk/>
            <pc:sldMk cId="2548783154" sldId="412"/>
            <ac:spMk id="54" creationId="{E077384C-040C-4632-AAA3-539A810BE231}"/>
          </ac:spMkLst>
        </pc:spChg>
        <pc:spChg chg="add mod">
          <ac:chgData name="Jonathan Mah" userId="5261b2f2f3e51194" providerId="LiveId" clId="{833092D5-9927-4807-BE3E-672C10A7E002}" dt="2023-06-27T19:24:01.875" v="1077" actId="1076"/>
          <ac:spMkLst>
            <pc:docMk/>
            <pc:sldMk cId="2548783154" sldId="412"/>
            <ac:spMk id="56" creationId="{CE0379EF-B99B-A0E7-2B25-7CE7974E7DE2}"/>
          </ac:spMkLst>
        </pc:spChg>
        <pc:spChg chg="add mod">
          <ac:chgData name="Jonathan Mah" userId="5261b2f2f3e51194" providerId="LiveId" clId="{833092D5-9927-4807-BE3E-672C10A7E002}" dt="2023-06-27T21:38:34.316" v="1300" actId="14100"/>
          <ac:spMkLst>
            <pc:docMk/>
            <pc:sldMk cId="2548783154" sldId="412"/>
            <ac:spMk id="57" creationId="{550B4DEA-843C-20F4-3D56-7894DEFE437C}"/>
          </ac:spMkLst>
        </pc:spChg>
        <pc:spChg chg="add mod">
          <ac:chgData name="Jonathan Mah" userId="5261b2f2f3e51194" providerId="LiveId" clId="{833092D5-9927-4807-BE3E-672C10A7E002}" dt="2023-06-27T21:38:31.227" v="1299" actId="1038"/>
          <ac:spMkLst>
            <pc:docMk/>
            <pc:sldMk cId="2548783154" sldId="412"/>
            <ac:spMk id="58" creationId="{059A81B6-EE1C-2162-B385-477DE05655E7}"/>
          </ac:spMkLst>
        </pc:spChg>
        <pc:spChg chg="add mod">
          <ac:chgData name="Jonathan Mah" userId="5261b2f2f3e51194" providerId="LiveId" clId="{833092D5-9927-4807-BE3E-672C10A7E002}" dt="2023-06-27T19:24:01.875" v="1077" actId="1076"/>
          <ac:spMkLst>
            <pc:docMk/>
            <pc:sldMk cId="2548783154" sldId="412"/>
            <ac:spMk id="59" creationId="{197AE925-A4B7-A85C-D444-82A04AB9536B}"/>
          </ac:spMkLst>
        </pc:spChg>
        <pc:spChg chg="add mod">
          <ac:chgData name="Jonathan Mah" userId="5261b2f2f3e51194" providerId="LiveId" clId="{833092D5-9927-4807-BE3E-672C10A7E002}" dt="2023-06-27T19:24:01.875" v="1077" actId="1076"/>
          <ac:spMkLst>
            <pc:docMk/>
            <pc:sldMk cId="2548783154" sldId="412"/>
            <ac:spMk id="60" creationId="{C74F9B43-A5A5-81E0-4736-382B7131B8A9}"/>
          </ac:spMkLst>
        </pc:spChg>
        <pc:spChg chg="add mod">
          <ac:chgData name="Jonathan Mah" userId="5261b2f2f3e51194" providerId="LiveId" clId="{833092D5-9927-4807-BE3E-672C10A7E002}" dt="2023-06-27T19:24:01.875" v="1077" actId="1076"/>
          <ac:spMkLst>
            <pc:docMk/>
            <pc:sldMk cId="2548783154" sldId="412"/>
            <ac:spMk id="61" creationId="{D14EF38B-B89E-0830-0076-59B41C14CE79}"/>
          </ac:spMkLst>
        </pc:spChg>
        <pc:spChg chg="add mod">
          <ac:chgData name="Jonathan Mah" userId="5261b2f2f3e51194" providerId="LiveId" clId="{833092D5-9927-4807-BE3E-672C10A7E002}" dt="2023-06-27T19:24:01.875" v="1077" actId="1076"/>
          <ac:spMkLst>
            <pc:docMk/>
            <pc:sldMk cId="2548783154" sldId="412"/>
            <ac:spMk id="62" creationId="{69F1E40A-8A34-FAF4-600E-DBB73398A5A9}"/>
          </ac:spMkLst>
        </pc:spChg>
        <pc:spChg chg="add mod">
          <ac:chgData name="Jonathan Mah" userId="5261b2f2f3e51194" providerId="LiveId" clId="{833092D5-9927-4807-BE3E-672C10A7E002}" dt="2023-06-27T19:24:01.875" v="1077" actId="1076"/>
          <ac:spMkLst>
            <pc:docMk/>
            <pc:sldMk cId="2548783154" sldId="412"/>
            <ac:spMk id="63" creationId="{8CF7FD89-2B37-5411-78F5-02C6310620A3}"/>
          </ac:spMkLst>
        </pc:spChg>
        <pc:spChg chg="add mod">
          <ac:chgData name="Jonathan Mah" userId="5261b2f2f3e51194" providerId="LiveId" clId="{833092D5-9927-4807-BE3E-672C10A7E002}" dt="2023-06-27T19:24:01.875" v="1077" actId="1076"/>
          <ac:spMkLst>
            <pc:docMk/>
            <pc:sldMk cId="2548783154" sldId="412"/>
            <ac:spMk id="64" creationId="{FE99F00F-3E23-F3AC-9834-2D5E0DDB6514}"/>
          </ac:spMkLst>
        </pc:spChg>
        <pc:spChg chg="add mod">
          <ac:chgData name="Jonathan Mah" userId="5261b2f2f3e51194" providerId="LiveId" clId="{833092D5-9927-4807-BE3E-672C10A7E002}" dt="2023-06-27T19:24:01.875" v="1077" actId="1076"/>
          <ac:spMkLst>
            <pc:docMk/>
            <pc:sldMk cId="2548783154" sldId="412"/>
            <ac:spMk id="65" creationId="{E9BFE77D-B565-9F30-455F-F2B9A5060D7F}"/>
          </ac:spMkLst>
        </pc:spChg>
        <pc:spChg chg="add mod">
          <ac:chgData name="Jonathan Mah" userId="5261b2f2f3e51194" providerId="LiveId" clId="{833092D5-9927-4807-BE3E-672C10A7E002}" dt="2023-06-27T19:24:01.875" v="1077" actId="1076"/>
          <ac:spMkLst>
            <pc:docMk/>
            <pc:sldMk cId="2548783154" sldId="412"/>
            <ac:spMk id="66" creationId="{FF067CDC-6881-4A50-6064-5EFF5EC19858}"/>
          </ac:spMkLst>
        </pc:spChg>
        <pc:spChg chg="add mod">
          <ac:chgData name="Jonathan Mah" userId="5261b2f2f3e51194" providerId="LiveId" clId="{833092D5-9927-4807-BE3E-672C10A7E002}" dt="2023-06-27T21:39:10.522" v="1315" actId="1038"/>
          <ac:spMkLst>
            <pc:docMk/>
            <pc:sldMk cId="2548783154" sldId="412"/>
            <ac:spMk id="67" creationId="{26195334-2C88-8CB3-6767-268E6655F5E4}"/>
          </ac:spMkLst>
        </pc:spChg>
        <pc:spChg chg="add mod">
          <ac:chgData name="Jonathan Mah" userId="5261b2f2f3e51194" providerId="LiveId" clId="{833092D5-9927-4807-BE3E-672C10A7E002}" dt="2023-06-27T21:39:10.522" v="1315" actId="1038"/>
          <ac:spMkLst>
            <pc:docMk/>
            <pc:sldMk cId="2548783154" sldId="412"/>
            <ac:spMk id="68" creationId="{F04566C0-5EE9-4E6A-7CC2-3CD2512305F4}"/>
          </ac:spMkLst>
        </pc:spChg>
        <pc:spChg chg="add mod">
          <ac:chgData name="Jonathan Mah" userId="5261b2f2f3e51194" providerId="LiveId" clId="{833092D5-9927-4807-BE3E-672C10A7E002}" dt="2023-06-27T21:39:10.522" v="1315" actId="1038"/>
          <ac:spMkLst>
            <pc:docMk/>
            <pc:sldMk cId="2548783154" sldId="412"/>
            <ac:spMk id="69" creationId="{110831FE-3105-90C7-A480-FCD35961B123}"/>
          </ac:spMkLst>
        </pc:spChg>
        <pc:spChg chg="add mod">
          <ac:chgData name="Jonathan Mah" userId="5261b2f2f3e51194" providerId="LiveId" clId="{833092D5-9927-4807-BE3E-672C10A7E002}" dt="2023-06-27T21:38:28.073" v="1293" actId="1037"/>
          <ac:spMkLst>
            <pc:docMk/>
            <pc:sldMk cId="2548783154" sldId="412"/>
            <ac:spMk id="70" creationId="{D4DB33C3-13AC-9D5D-0BE0-CF48A48FDF58}"/>
          </ac:spMkLst>
        </pc:spChg>
        <pc:spChg chg="add mod">
          <ac:chgData name="Jonathan Mah" userId="5261b2f2f3e51194" providerId="LiveId" clId="{833092D5-9927-4807-BE3E-672C10A7E002}" dt="2023-06-27T21:38:28.073" v="1293" actId="1037"/>
          <ac:spMkLst>
            <pc:docMk/>
            <pc:sldMk cId="2548783154" sldId="412"/>
            <ac:spMk id="71" creationId="{4398ECE3-758D-98D7-CF20-3860CD0B59C8}"/>
          </ac:spMkLst>
        </pc:spChg>
        <pc:spChg chg="add mod">
          <ac:chgData name="Jonathan Mah" userId="5261b2f2f3e51194" providerId="LiveId" clId="{833092D5-9927-4807-BE3E-672C10A7E002}" dt="2023-06-27T21:38:28.073" v="1293" actId="1037"/>
          <ac:spMkLst>
            <pc:docMk/>
            <pc:sldMk cId="2548783154" sldId="412"/>
            <ac:spMk id="72" creationId="{FB78F0CD-CE1D-C075-AE54-6DF3360DC85F}"/>
          </ac:spMkLst>
        </pc:spChg>
        <pc:spChg chg="add mod">
          <ac:chgData name="Jonathan Mah" userId="5261b2f2f3e51194" providerId="LiveId" clId="{833092D5-9927-4807-BE3E-672C10A7E002}" dt="2023-06-27T21:38:28.073" v="1293" actId="1037"/>
          <ac:spMkLst>
            <pc:docMk/>
            <pc:sldMk cId="2548783154" sldId="412"/>
            <ac:spMk id="73" creationId="{C7A64BD1-9F6F-F296-50DC-79777D5FC30A}"/>
          </ac:spMkLst>
        </pc:spChg>
        <pc:spChg chg="add mod">
          <ac:chgData name="Jonathan Mah" userId="5261b2f2f3e51194" providerId="LiveId" clId="{833092D5-9927-4807-BE3E-672C10A7E002}" dt="2023-06-27T21:38:28.073" v="1293" actId="1037"/>
          <ac:spMkLst>
            <pc:docMk/>
            <pc:sldMk cId="2548783154" sldId="412"/>
            <ac:spMk id="74" creationId="{0FE2B0F3-E6FE-87C6-93FF-1BEF026579C0}"/>
          </ac:spMkLst>
        </pc:spChg>
        <pc:spChg chg="add mod">
          <ac:chgData name="Jonathan Mah" userId="5261b2f2f3e51194" providerId="LiveId" clId="{833092D5-9927-4807-BE3E-672C10A7E002}" dt="2023-06-27T21:38:28.073" v="1293" actId="1037"/>
          <ac:spMkLst>
            <pc:docMk/>
            <pc:sldMk cId="2548783154" sldId="412"/>
            <ac:spMk id="75" creationId="{8E253870-AA94-6109-14E9-BF744EE1E335}"/>
          </ac:spMkLst>
        </pc:spChg>
        <pc:spChg chg="add mod">
          <ac:chgData name="Jonathan Mah" userId="5261b2f2f3e51194" providerId="LiveId" clId="{833092D5-9927-4807-BE3E-672C10A7E002}" dt="2023-06-27T21:39:10.522" v="1315" actId="1038"/>
          <ac:spMkLst>
            <pc:docMk/>
            <pc:sldMk cId="2548783154" sldId="412"/>
            <ac:spMk id="76" creationId="{5BBBB157-3D13-3DA6-925B-C2B4C06B2AC8}"/>
          </ac:spMkLst>
        </pc:spChg>
        <pc:spChg chg="add mod">
          <ac:chgData name="Jonathan Mah" userId="5261b2f2f3e51194" providerId="LiveId" clId="{833092D5-9927-4807-BE3E-672C10A7E002}" dt="2023-06-27T21:39:10.522" v="1315" actId="1038"/>
          <ac:spMkLst>
            <pc:docMk/>
            <pc:sldMk cId="2548783154" sldId="412"/>
            <ac:spMk id="77" creationId="{B6A2D0F9-C38F-55D8-AA4E-80ED88950EDA}"/>
          </ac:spMkLst>
        </pc:spChg>
        <pc:spChg chg="add mod">
          <ac:chgData name="Jonathan Mah" userId="5261b2f2f3e51194" providerId="LiveId" clId="{833092D5-9927-4807-BE3E-672C10A7E002}" dt="2023-06-27T21:39:10.522" v="1315" actId="1038"/>
          <ac:spMkLst>
            <pc:docMk/>
            <pc:sldMk cId="2548783154" sldId="412"/>
            <ac:spMk id="78" creationId="{A217B279-795F-6D2D-76C4-EB71CD776956}"/>
          </ac:spMkLst>
        </pc:spChg>
        <pc:spChg chg="add mod">
          <ac:chgData name="Jonathan Mah" userId="5261b2f2f3e51194" providerId="LiveId" clId="{833092D5-9927-4807-BE3E-672C10A7E002}" dt="2023-06-27T19:24:01.875" v="1077" actId="1076"/>
          <ac:spMkLst>
            <pc:docMk/>
            <pc:sldMk cId="2548783154" sldId="412"/>
            <ac:spMk id="80" creationId="{5F7C8508-EB41-BC5B-FF42-A25F4A5E9E73}"/>
          </ac:spMkLst>
        </pc:spChg>
        <pc:spChg chg="add mod">
          <ac:chgData name="Jonathan Mah" userId="5261b2f2f3e51194" providerId="LiveId" clId="{833092D5-9927-4807-BE3E-672C10A7E002}" dt="2023-06-27T19:27:22.185" v="1134" actId="1037"/>
          <ac:spMkLst>
            <pc:docMk/>
            <pc:sldMk cId="2548783154" sldId="412"/>
            <ac:spMk id="81" creationId="{0E41B384-D83F-2C75-E4DA-07D46D552D34}"/>
          </ac:spMkLst>
        </pc:spChg>
        <pc:spChg chg="add del mod">
          <ac:chgData name="Jonathan Mah" userId="5261b2f2f3e51194" providerId="LiveId" clId="{833092D5-9927-4807-BE3E-672C10A7E002}" dt="2023-06-27T19:24:47.572" v="1097" actId="478"/>
          <ac:spMkLst>
            <pc:docMk/>
            <pc:sldMk cId="2548783154" sldId="412"/>
            <ac:spMk id="82" creationId="{4390D74D-B4B2-9367-CAA8-538CF9B86DB2}"/>
          </ac:spMkLst>
        </pc:spChg>
        <pc:spChg chg="add del mod">
          <ac:chgData name="Jonathan Mah" userId="5261b2f2f3e51194" providerId="LiveId" clId="{833092D5-9927-4807-BE3E-672C10A7E002}" dt="2023-06-27T17:35:12.162" v="608" actId="21"/>
          <ac:spMkLst>
            <pc:docMk/>
            <pc:sldMk cId="2548783154" sldId="412"/>
            <ac:spMk id="83" creationId="{FA9D0BDC-9013-F556-6EE6-F56174C84496}"/>
          </ac:spMkLst>
        </pc:spChg>
        <pc:spChg chg="add del mod">
          <ac:chgData name="Jonathan Mah" userId="5261b2f2f3e51194" providerId="LiveId" clId="{833092D5-9927-4807-BE3E-672C10A7E002}" dt="2023-06-27T17:35:12.162" v="608" actId="21"/>
          <ac:spMkLst>
            <pc:docMk/>
            <pc:sldMk cId="2548783154" sldId="412"/>
            <ac:spMk id="84" creationId="{C360AF92-53C1-EA80-B96A-E268297B4185}"/>
          </ac:spMkLst>
        </pc:spChg>
        <pc:spChg chg="add del mod">
          <ac:chgData name="Jonathan Mah" userId="5261b2f2f3e51194" providerId="LiveId" clId="{833092D5-9927-4807-BE3E-672C10A7E002}" dt="2023-06-13T21:53:08.441" v="388" actId="478"/>
          <ac:spMkLst>
            <pc:docMk/>
            <pc:sldMk cId="2548783154" sldId="412"/>
            <ac:spMk id="85" creationId="{F14E8C73-4B0E-2FBB-E373-E0466C91735C}"/>
          </ac:spMkLst>
        </pc:spChg>
        <pc:spChg chg="add mod">
          <ac:chgData name="Jonathan Mah" userId="5261b2f2f3e51194" providerId="LiveId" clId="{833092D5-9927-4807-BE3E-672C10A7E002}" dt="2023-06-27T23:19:06.777" v="1319" actId="1076"/>
          <ac:spMkLst>
            <pc:docMk/>
            <pc:sldMk cId="2548783154" sldId="412"/>
            <ac:spMk id="87" creationId="{4E720F61-AB8F-F176-B7A9-AF4C99F2363A}"/>
          </ac:spMkLst>
        </pc:spChg>
        <pc:spChg chg="add del mod">
          <ac:chgData name="Jonathan Mah" userId="5261b2f2f3e51194" providerId="LiveId" clId="{833092D5-9927-4807-BE3E-672C10A7E002}" dt="2023-06-27T17:35:12.162" v="608" actId="21"/>
          <ac:spMkLst>
            <pc:docMk/>
            <pc:sldMk cId="2548783154" sldId="412"/>
            <ac:spMk id="88" creationId="{BE18A3B2-3200-8C4B-7C15-2E6046CF8C11}"/>
          </ac:spMkLst>
        </pc:spChg>
        <pc:spChg chg="add mod">
          <ac:chgData name="Jonathan Mah" userId="5261b2f2f3e51194" providerId="LiveId" clId="{833092D5-9927-4807-BE3E-672C10A7E002}" dt="2023-06-27T23:19:23.480" v="1322" actId="20577"/>
          <ac:spMkLst>
            <pc:docMk/>
            <pc:sldMk cId="2548783154" sldId="412"/>
            <ac:spMk id="89" creationId="{3B60D952-59FE-4095-A402-03C94F9F3871}"/>
          </ac:spMkLst>
        </pc:spChg>
        <pc:spChg chg="add del mod">
          <ac:chgData name="Jonathan Mah" userId="5261b2f2f3e51194" providerId="LiveId" clId="{833092D5-9927-4807-BE3E-672C10A7E002}" dt="2023-06-13T21:53:09.900" v="389" actId="478"/>
          <ac:spMkLst>
            <pc:docMk/>
            <pc:sldMk cId="2548783154" sldId="412"/>
            <ac:spMk id="89" creationId="{8605CB22-2CB0-40EE-8AF7-A6EA8D35E5A3}"/>
          </ac:spMkLst>
        </pc:spChg>
        <pc:spChg chg="add del mod">
          <ac:chgData name="Jonathan Mah" userId="5261b2f2f3e51194" providerId="LiveId" clId="{833092D5-9927-4807-BE3E-672C10A7E002}" dt="2023-06-27T17:35:12.162" v="608" actId="21"/>
          <ac:spMkLst>
            <pc:docMk/>
            <pc:sldMk cId="2548783154" sldId="412"/>
            <ac:spMk id="90" creationId="{42145022-4A99-E568-8C38-E5777D3778FF}"/>
          </ac:spMkLst>
        </pc:spChg>
        <pc:spChg chg="add mod">
          <ac:chgData name="Jonathan Mah" userId="5261b2f2f3e51194" providerId="LiveId" clId="{833092D5-9927-4807-BE3E-672C10A7E002}" dt="2023-06-27T23:19:39.808" v="1335" actId="20577"/>
          <ac:spMkLst>
            <pc:docMk/>
            <pc:sldMk cId="2548783154" sldId="412"/>
            <ac:spMk id="91" creationId="{6D1B1F74-FE28-E904-05EA-E55A46281AD7}"/>
          </ac:spMkLst>
        </pc:spChg>
        <pc:spChg chg="add del mod">
          <ac:chgData name="Jonathan Mah" userId="5261b2f2f3e51194" providerId="LiveId" clId="{833092D5-9927-4807-BE3E-672C10A7E002}" dt="2023-06-13T21:53:05.917" v="386" actId="478"/>
          <ac:spMkLst>
            <pc:docMk/>
            <pc:sldMk cId="2548783154" sldId="412"/>
            <ac:spMk id="91" creationId="{D1E24EDB-B415-736C-9053-7F68D96F377E}"/>
          </ac:spMkLst>
        </pc:spChg>
        <pc:spChg chg="add del mod">
          <ac:chgData name="Jonathan Mah" userId="5261b2f2f3e51194" providerId="LiveId" clId="{833092D5-9927-4807-BE3E-672C10A7E002}" dt="2023-06-27T17:35:12.162" v="608" actId="21"/>
          <ac:spMkLst>
            <pc:docMk/>
            <pc:sldMk cId="2548783154" sldId="412"/>
            <ac:spMk id="92" creationId="{439CE439-C145-8E1E-1CA0-D75066A12D59}"/>
          </ac:spMkLst>
        </pc:spChg>
        <pc:spChg chg="add del mod">
          <ac:chgData name="Jonathan Mah" userId="5261b2f2f3e51194" providerId="LiveId" clId="{833092D5-9927-4807-BE3E-672C10A7E002}" dt="2023-06-27T17:35:12.162" v="608" actId="21"/>
          <ac:spMkLst>
            <pc:docMk/>
            <pc:sldMk cId="2548783154" sldId="412"/>
            <ac:spMk id="93" creationId="{30BC3F32-130E-D70D-A68F-8F4A9D408A9A}"/>
          </ac:spMkLst>
        </pc:spChg>
        <pc:spChg chg="add del mod">
          <ac:chgData name="Jonathan Mah" userId="5261b2f2f3e51194" providerId="LiveId" clId="{833092D5-9927-4807-BE3E-672C10A7E002}" dt="2023-06-27T17:35:12.162" v="608" actId="21"/>
          <ac:spMkLst>
            <pc:docMk/>
            <pc:sldMk cId="2548783154" sldId="412"/>
            <ac:spMk id="94" creationId="{9548E31E-280D-8092-DA91-51ADCC9FCAF3}"/>
          </ac:spMkLst>
        </pc:spChg>
        <pc:spChg chg="add del mod">
          <ac:chgData name="Jonathan Mah" userId="5261b2f2f3e51194" providerId="LiveId" clId="{833092D5-9927-4807-BE3E-672C10A7E002}" dt="2023-06-27T17:35:12.162" v="608" actId="21"/>
          <ac:spMkLst>
            <pc:docMk/>
            <pc:sldMk cId="2548783154" sldId="412"/>
            <ac:spMk id="95" creationId="{2541874E-0C6C-1C7F-227F-77600EE0CA30}"/>
          </ac:spMkLst>
        </pc:spChg>
        <pc:spChg chg="add del mod">
          <ac:chgData name="Jonathan Mah" userId="5261b2f2f3e51194" providerId="LiveId" clId="{833092D5-9927-4807-BE3E-672C10A7E002}" dt="2023-06-27T17:35:12.162" v="608" actId="21"/>
          <ac:spMkLst>
            <pc:docMk/>
            <pc:sldMk cId="2548783154" sldId="412"/>
            <ac:spMk id="96" creationId="{2C9EFFCE-85C1-2292-694D-A350C0A8E655}"/>
          </ac:spMkLst>
        </pc:spChg>
        <pc:spChg chg="add del mod">
          <ac:chgData name="Jonathan Mah" userId="5261b2f2f3e51194" providerId="LiveId" clId="{833092D5-9927-4807-BE3E-672C10A7E002}" dt="2023-06-27T17:33:30.058" v="572" actId="21"/>
          <ac:spMkLst>
            <pc:docMk/>
            <pc:sldMk cId="2548783154" sldId="412"/>
            <ac:spMk id="97" creationId="{7810AA31-6F45-0725-9CA4-B2A30EF93BC2}"/>
          </ac:spMkLst>
        </pc:spChg>
        <pc:spChg chg="add del mod">
          <ac:chgData name="Jonathan Mah" userId="5261b2f2f3e51194" providerId="LiveId" clId="{833092D5-9927-4807-BE3E-672C10A7E002}" dt="2023-06-27T17:33:30.058" v="572" actId="21"/>
          <ac:spMkLst>
            <pc:docMk/>
            <pc:sldMk cId="2548783154" sldId="412"/>
            <ac:spMk id="98" creationId="{32797CC2-F88A-0085-344F-7D589E373461}"/>
          </ac:spMkLst>
        </pc:spChg>
        <pc:spChg chg="add del mod">
          <ac:chgData name="Jonathan Mah" userId="5261b2f2f3e51194" providerId="LiveId" clId="{833092D5-9927-4807-BE3E-672C10A7E002}" dt="2023-06-27T17:33:30.058" v="572" actId="21"/>
          <ac:spMkLst>
            <pc:docMk/>
            <pc:sldMk cId="2548783154" sldId="412"/>
            <ac:spMk id="99" creationId="{101318AC-2403-AD61-A22B-E7A74BF898D9}"/>
          </ac:spMkLst>
        </pc:spChg>
        <pc:spChg chg="add del mod">
          <ac:chgData name="Jonathan Mah" userId="5261b2f2f3e51194" providerId="LiveId" clId="{833092D5-9927-4807-BE3E-672C10A7E002}" dt="2023-06-27T17:35:12.162" v="608" actId="21"/>
          <ac:spMkLst>
            <pc:docMk/>
            <pc:sldMk cId="2548783154" sldId="412"/>
            <ac:spMk id="100" creationId="{7D2CC8E8-DBD9-97E7-340E-887095249EF3}"/>
          </ac:spMkLst>
        </pc:spChg>
        <pc:spChg chg="mod">
          <ac:chgData name="Jonathan Mah" userId="5261b2f2f3e51194" providerId="LiveId" clId="{833092D5-9927-4807-BE3E-672C10A7E002}" dt="2023-06-27T19:24:08.116" v="1087" actId="1035"/>
          <ac:spMkLst>
            <pc:docMk/>
            <pc:sldMk cId="2548783154" sldId="412"/>
            <ac:spMk id="101" creationId="{F3F6184B-D203-456B-926E-608EB61C676A}"/>
          </ac:spMkLst>
        </pc:spChg>
        <pc:spChg chg="add del mod">
          <ac:chgData name="Jonathan Mah" userId="5261b2f2f3e51194" providerId="LiveId" clId="{833092D5-9927-4807-BE3E-672C10A7E002}" dt="2023-06-27T17:35:12.162" v="608" actId="21"/>
          <ac:spMkLst>
            <pc:docMk/>
            <pc:sldMk cId="2548783154" sldId="412"/>
            <ac:spMk id="102" creationId="{821C5DC5-3F7F-C890-1A8F-A2377623B5E8}"/>
          </ac:spMkLst>
        </pc:spChg>
        <pc:spChg chg="add del mod">
          <ac:chgData name="Jonathan Mah" userId="5261b2f2f3e51194" providerId="LiveId" clId="{833092D5-9927-4807-BE3E-672C10A7E002}" dt="2023-06-27T17:35:12.162" v="608" actId="21"/>
          <ac:spMkLst>
            <pc:docMk/>
            <pc:sldMk cId="2548783154" sldId="412"/>
            <ac:spMk id="113" creationId="{8C5FAB6E-7889-988C-0465-21406B424B9E}"/>
          </ac:spMkLst>
        </pc:spChg>
        <pc:spChg chg="add del mod">
          <ac:chgData name="Jonathan Mah" userId="5261b2f2f3e51194" providerId="LiveId" clId="{833092D5-9927-4807-BE3E-672C10A7E002}" dt="2023-06-27T17:35:12.162" v="608" actId="21"/>
          <ac:spMkLst>
            <pc:docMk/>
            <pc:sldMk cId="2548783154" sldId="412"/>
            <ac:spMk id="124" creationId="{8B0CA6A3-FD71-F06F-B481-953FB68E41C0}"/>
          </ac:spMkLst>
        </pc:spChg>
        <pc:spChg chg="add del mod">
          <ac:chgData name="Jonathan Mah" userId="5261b2f2f3e51194" providerId="LiveId" clId="{833092D5-9927-4807-BE3E-672C10A7E002}" dt="2023-06-27T17:35:12.162" v="608" actId="21"/>
          <ac:spMkLst>
            <pc:docMk/>
            <pc:sldMk cId="2548783154" sldId="412"/>
            <ac:spMk id="135" creationId="{BB6E4C0E-76F5-D128-1B76-B98AAFD90216}"/>
          </ac:spMkLst>
        </pc:spChg>
        <pc:spChg chg="mod">
          <ac:chgData name="Jonathan Mah" userId="5261b2f2f3e51194" providerId="LiveId" clId="{833092D5-9927-4807-BE3E-672C10A7E002}" dt="2023-06-27T19:24:08.116" v="1087" actId="1035"/>
          <ac:spMkLst>
            <pc:docMk/>
            <pc:sldMk cId="2548783154" sldId="412"/>
            <ac:spMk id="146" creationId="{EBE7845E-76DC-4E0A-B084-C363DFC42E17}"/>
          </ac:spMkLst>
        </pc:spChg>
        <pc:spChg chg="mod">
          <ac:chgData name="Jonathan Mah" userId="5261b2f2f3e51194" providerId="LiveId" clId="{833092D5-9927-4807-BE3E-672C10A7E002}" dt="2023-06-27T19:24:08.116" v="1087" actId="1035"/>
          <ac:spMkLst>
            <pc:docMk/>
            <pc:sldMk cId="2548783154" sldId="412"/>
            <ac:spMk id="147" creationId="{14F9F669-9B79-4BF1-AC8A-0E29C5538F70}"/>
          </ac:spMkLst>
        </pc:spChg>
        <pc:spChg chg="add del mod">
          <ac:chgData name="Jonathan Mah" userId="5261b2f2f3e51194" providerId="LiveId" clId="{833092D5-9927-4807-BE3E-672C10A7E002}" dt="2023-06-27T17:35:12.162" v="608" actId="21"/>
          <ac:spMkLst>
            <pc:docMk/>
            <pc:sldMk cId="2548783154" sldId="412"/>
            <ac:spMk id="148" creationId="{6694BD2F-720C-6174-8023-46EDAA6FD14A}"/>
          </ac:spMkLst>
        </pc:spChg>
        <pc:spChg chg="add del mod">
          <ac:chgData name="Jonathan Mah" userId="5261b2f2f3e51194" providerId="LiveId" clId="{833092D5-9927-4807-BE3E-672C10A7E002}" dt="2023-06-27T17:35:12.162" v="608" actId="21"/>
          <ac:spMkLst>
            <pc:docMk/>
            <pc:sldMk cId="2548783154" sldId="412"/>
            <ac:spMk id="149" creationId="{8BCD36AC-77C1-8E89-1488-2C2CD9D0107D}"/>
          </ac:spMkLst>
        </pc:spChg>
        <pc:spChg chg="add del mod">
          <ac:chgData name="Jonathan Mah" userId="5261b2f2f3e51194" providerId="LiveId" clId="{833092D5-9927-4807-BE3E-672C10A7E002}" dt="2023-06-27T17:35:12.162" v="608" actId="21"/>
          <ac:spMkLst>
            <pc:docMk/>
            <pc:sldMk cId="2548783154" sldId="412"/>
            <ac:spMk id="150" creationId="{A4DB6C5E-2000-CF2B-2264-66D81EC14109}"/>
          </ac:spMkLst>
        </pc:spChg>
        <pc:spChg chg="add del mod">
          <ac:chgData name="Jonathan Mah" userId="5261b2f2f3e51194" providerId="LiveId" clId="{833092D5-9927-4807-BE3E-672C10A7E002}" dt="2023-06-27T17:35:12.162" v="608" actId="21"/>
          <ac:spMkLst>
            <pc:docMk/>
            <pc:sldMk cId="2548783154" sldId="412"/>
            <ac:spMk id="151" creationId="{82FC65CA-2820-B7A6-1774-7AD3AF6BD8CC}"/>
          </ac:spMkLst>
        </pc:spChg>
        <pc:spChg chg="mod">
          <ac:chgData name="Jonathan Mah" userId="5261b2f2f3e51194" providerId="LiveId" clId="{833092D5-9927-4807-BE3E-672C10A7E002}" dt="2023-06-27T19:24:08.116" v="1087" actId="1035"/>
          <ac:spMkLst>
            <pc:docMk/>
            <pc:sldMk cId="2548783154" sldId="412"/>
            <ac:spMk id="152" creationId="{8E999725-2F86-46C9-83E9-B2CE282556BF}"/>
          </ac:spMkLst>
        </pc:spChg>
        <pc:grpChg chg="mod">
          <ac:chgData name="Jonathan Mah" userId="5261b2f2f3e51194" providerId="LiveId" clId="{833092D5-9927-4807-BE3E-672C10A7E002}" dt="2023-06-27T19:24:08.116" v="1087" actId="1035"/>
          <ac:grpSpMkLst>
            <pc:docMk/>
            <pc:sldMk cId="2548783154" sldId="412"/>
            <ac:grpSpMk id="40" creationId="{CE9A485A-DD2D-69C2-405D-9617D8411583}"/>
          </ac:grpSpMkLst>
        </pc:grpChg>
        <pc:grpChg chg="add del mod">
          <ac:chgData name="Jonathan Mah" userId="5261b2f2f3e51194" providerId="LiveId" clId="{833092D5-9927-4807-BE3E-672C10A7E002}" dt="2023-06-13T21:11:34.822" v="261" actId="478"/>
          <ac:grpSpMkLst>
            <pc:docMk/>
            <pc:sldMk cId="2548783154" sldId="412"/>
            <ac:grpSpMk id="72" creationId="{FFF19C0E-D164-FCD6-07D7-814470352689}"/>
          </ac:grpSpMkLst>
        </pc:grpChg>
        <pc:cxnChg chg="add del mod">
          <ac:chgData name="Jonathan Mah" userId="5261b2f2f3e51194" providerId="LiveId" clId="{833092D5-9927-4807-BE3E-672C10A7E002}" dt="2023-06-13T21:11:14.426" v="245" actId="478"/>
          <ac:cxnSpMkLst>
            <pc:docMk/>
            <pc:sldMk cId="2548783154" sldId="412"/>
            <ac:cxnSpMk id="2" creationId="{1F95CB1A-9DF1-AA73-4A9C-9187D44BDEC0}"/>
          </ac:cxnSpMkLst>
        </pc:cxnChg>
        <pc:cxnChg chg="mod">
          <ac:chgData name="Jonathan Mah" userId="5261b2f2f3e51194" providerId="LiveId" clId="{833092D5-9927-4807-BE3E-672C10A7E002}" dt="2023-06-27T19:24:08.116" v="1087" actId="1035"/>
          <ac:cxnSpMkLst>
            <pc:docMk/>
            <pc:sldMk cId="2548783154" sldId="412"/>
            <ac:cxnSpMk id="4" creationId="{9F84B0B4-3C9D-FEB6-9D85-1732B0E5AD52}"/>
          </ac:cxnSpMkLst>
        </pc:cxnChg>
        <pc:cxnChg chg="add del mod">
          <ac:chgData name="Jonathan Mah" userId="5261b2f2f3e51194" providerId="LiveId" clId="{833092D5-9927-4807-BE3E-672C10A7E002}" dt="2023-06-13T21:11:13.767" v="244" actId="478"/>
          <ac:cxnSpMkLst>
            <pc:docMk/>
            <pc:sldMk cId="2548783154" sldId="412"/>
            <ac:cxnSpMk id="5" creationId="{D8EAD5F3-293E-DF1C-35DC-DB2DA53CC32B}"/>
          </ac:cxnSpMkLst>
        </pc:cxnChg>
        <pc:cxnChg chg="add del mod">
          <ac:chgData name="Jonathan Mah" userId="5261b2f2f3e51194" providerId="LiveId" clId="{833092D5-9927-4807-BE3E-672C10A7E002}" dt="2023-06-13T21:11:16.528" v="248" actId="478"/>
          <ac:cxnSpMkLst>
            <pc:docMk/>
            <pc:sldMk cId="2548783154" sldId="412"/>
            <ac:cxnSpMk id="6" creationId="{B7010F92-CA7A-01B8-C13D-63EA25E5B5E7}"/>
          </ac:cxnSpMkLst>
        </pc:cxnChg>
        <pc:cxnChg chg="add del mod">
          <ac:chgData name="Jonathan Mah" userId="5261b2f2f3e51194" providerId="LiveId" clId="{833092D5-9927-4807-BE3E-672C10A7E002}" dt="2023-06-13T21:11:15.085" v="246" actId="478"/>
          <ac:cxnSpMkLst>
            <pc:docMk/>
            <pc:sldMk cId="2548783154" sldId="412"/>
            <ac:cxnSpMk id="7" creationId="{AD0B435D-5CDD-574D-FE22-3790FCC3B097}"/>
          </ac:cxnSpMkLst>
        </pc:cxnChg>
        <pc:cxnChg chg="add del mod">
          <ac:chgData name="Jonathan Mah" userId="5261b2f2f3e51194" providerId="LiveId" clId="{833092D5-9927-4807-BE3E-672C10A7E002}" dt="2023-06-13T21:11:15.587" v="247" actId="478"/>
          <ac:cxnSpMkLst>
            <pc:docMk/>
            <pc:sldMk cId="2548783154" sldId="412"/>
            <ac:cxnSpMk id="8" creationId="{6C6112E8-B69C-52F8-E5C1-0F68F5E93A3A}"/>
          </ac:cxnSpMkLst>
        </pc:cxnChg>
        <pc:cxnChg chg="add del mod">
          <ac:chgData name="Jonathan Mah" userId="5261b2f2f3e51194" providerId="LiveId" clId="{833092D5-9927-4807-BE3E-672C10A7E002}" dt="2023-06-13T21:11:16.983" v="249" actId="478"/>
          <ac:cxnSpMkLst>
            <pc:docMk/>
            <pc:sldMk cId="2548783154" sldId="412"/>
            <ac:cxnSpMk id="9" creationId="{7D9006D7-6A14-874E-9BDC-DCFF1047B7E9}"/>
          </ac:cxnSpMkLst>
        </pc:cxnChg>
        <pc:cxnChg chg="add del mod">
          <ac:chgData name="Jonathan Mah" userId="5261b2f2f3e51194" providerId="LiveId" clId="{833092D5-9927-4807-BE3E-672C10A7E002}" dt="2023-06-13T21:11:19.052" v="252" actId="478"/>
          <ac:cxnSpMkLst>
            <pc:docMk/>
            <pc:sldMk cId="2548783154" sldId="412"/>
            <ac:cxnSpMk id="11" creationId="{863DD593-80A6-EC01-47F7-187ECA3224FB}"/>
          </ac:cxnSpMkLst>
        </pc:cxnChg>
        <pc:cxnChg chg="add del mod">
          <ac:chgData name="Jonathan Mah" userId="5261b2f2f3e51194" providerId="LiveId" clId="{833092D5-9927-4807-BE3E-672C10A7E002}" dt="2023-06-13T21:11:18.553" v="251" actId="478"/>
          <ac:cxnSpMkLst>
            <pc:docMk/>
            <pc:sldMk cId="2548783154" sldId="412"/>
            <ac:cxnSpMk id="12" creationId="{87681806-D2E3-021E-4B71-5F1549784642}"/>
          </ac:cxnSpMkLst>
        </pc:cxnChg>
        <pc:cxnChg chg="mod">
          <ac:chgData name="Jonathan Mah" userId="5261b2f2f3e51194" providerId="LiveId" clId="{833092D5-9927-4807-BE3E-672C10A7E002}" dt="2023-06-27T19:24:08.116" v="1087" actId="1035"/>
          <ac:cxnSpMkLst>
            <pc:docMk/>
            <pc:sldMk cId="2548783154" sldId="412"/>
            <ac:cxnSpMk id="13" creationId="{32BA11BF-70BC-0E75-4117-E407FA62110D}"/>
          </ac:cxnSpMkLst>
        </pc:cxnChg>
        <pc:cxnChg chg="add del mod">
          <ac:chgData name="Jonathan Mah" userId="5261b2f2f3e51194" providerId="LiveId" clId="{833092D5-9927-4807-BE3E-672C10A7E002}" dt="2023-06-13T21:11:21.015" v="255" actId="478"/>
          <ac:cxnSpMkLst>
            <pc:docMk/>
            <pc:sldMk cId="2548783154" sldId="412"/>
            <ac:cxnSpMk id="15" creationId="{61DC1547-9158-D758-0C5C-A8F471C4837F}"/>
          </ac:cxnSpMkLst>
        </pc:cxnChg>
        <pc:cxnChg chg="add del mod">
          <ac:chgData name="Jonathan Mah" userId="5261b2f2f3e51194" providerId="LiveId" clId="{833092D5-9927-4807-BE3E-672C10A7E002}" dt="2023-06-13T21:11:17.956" v="250" actId="478"/>
          <ac:cxnSpMkLst>
            <pc:docMk/>
            <pc:sldMk cId="2548783154" sldId="412"/>
            <ac:cxnSpMk id="16" creationId="{7D78B401-245A-20F5-60AA-9F10A449C11D}"/>
          </ac:cxnSpMkLst>
        </pc:cxnChg>
        <pc:cxnChg chg="mod">
          <ac:chgData name="Jonathan Mah" userId="5261b2f2f3e51194" providerId="LiveId" clId="{833092D5-9927-4807-BE3E-672C10A7E002}" dt="2023-06-27T19:24:08.116" v="1087" actId="1035"/>
          <ac:cxnSpMkLst>
            <pc:docMk/>
            <pc:sldMk cId="2548783154" sldId="412"/>
            <ac:cxnSpMk id="17" creationId="{53A2F718-A66E-4189-8620-5A4BBEE2F0B4}"/>
          </ac:cxnSpMkLst>
        </pc:cxnChg>
        <pc:cxnChg chg="mod">
          <ac:chgData name="Jonathan Mah" userId="5261b2f2f3e51194" providerId="LiveId" clId="{833092D5-9927-4807-BE3E-672C10A7E002}" dt="2023-06-27T19:24:08.116" v="1087" actId="1035"/>
          <ac:cxnSpMkLst>
            <pc:docMk/>
            <pc:sldMk cId="2548783154" sldId="412"/>
            <ac:cxnSpMk id="18" creationId="{0749BBD5-E810-4389-BA32-063685DF8F06}"/>
          </ac:cxnSpMkLst>
        </pc:cxnChg>
        <pc:cxnChg chg="mod">
          <ac:chgData name="Jonathan Mah" userId="5261b2f2f3e51194" providerId="LiveId" clId="{833092D5-9927-4807-BE3E-672C10A7E002}" dt="2023-06-27T19:24:08.116" v="1087" actId="1035"/>
          <ac:cxnSpMkLst>
            <pc:docMk/>
            <pc:sldMk cId="2548783154" sldId="412"/>
            <ac:cxnSpMk id="19" creationId="{CD9D6763-0238-433B-9602-33CB2CE0E639}"/>
          </ac:cxnSpMkLst>
        </pc:cxnChg>
        <pc:cxnChg chg="mod">
          <ac:chgData name="Jonathan Mah" userId="5261b2f2f3e51194" providerId="LiveId" clId="{833092D5-9927-4807-BE3E-672C10A7E002}" dt="2023-06-27T19:24:08.116" v="1087" actId="1035"/>
          <ac:cxnSpMkLst>
            <pc:docMk/>
            <pc:sldMk cId="2548783154" sldId="412"/>
            <ac:cxnSpMk id="20" creationId="{7A707CFF-254F-461B-92AB-7A917A5E8839}"/>
          </ac:cxnSpMkLst>
        </pc:cxnChg>
        <pc:cxnChg chg="mod">
          <ac:chgData name="Jonathan Mah" userId="5261b2f2f3e51194" providerId="LiveId" clId="{833092D5-9927-4807-BE3E-672C10A7E002}" dt="2023-06-27T19:24:08.116" v="1087" actId="1035"/>
          <ac:cxnSpMkLst>
            <pc:docMk/>
            <pc:sldMk cId="2548783154" sldId="412"/>
            <ac:cxnSpMk id="21" creationId="{9FB44C4E-A2FF-4871-8784-8D43416E2DB3}"/>
          </ac:cxnSpMkLst>
        </pc:cxnChg>
        <pc:cxnChg chg="mod">
          <ac:chgData name="Jonathan Mah" userId="5261b2f2f3e51194" providerId="LiveId" clId="{833092D5-9927-4807-BE3E-672C10A7E002}" dt="2023-06-27T19:24:08.116" v="1087" actId="1035"/>
          <ac:cxnSpMkLst>
            <pc:docMk/>
            <pc:sldMk cId="2548783154" sldId="412"/>
            <ac:cxnSpMk id="22" creationId="{D3281870-D040-4021-8AF8-15343475ECB8}"/>
          </ac:cxnSpMkLst>
        </pc:cxnChg>
        <pc:cxnChg chg="add del mod">
          <ac:chgData name="Jonathan Mah" userId="5261b2f2f3e51194" providerId="LiveId" clId="{833092D5-9927-4807-BE3E-672C10A7E002}" dt="2023-06-13T21:11:20.592" v="254" actId="478"/>
          <ac:cxnSpMkLst>
            <pc:docMk/>
            <pc:sldMk cId="2548783154" sldId="412"/>
            <ac:cxnSpMk id="23" creationId="{F82E8515-97A5-A0A5-7C27-D54D16A68722}"/>
          </ac:cxnSpMkLst>
        </pc:cxnChg>
        <pc:cxnChg chg="add del mod">
          <ac:chgData name="Jonathan Mah" userId="5261b2f2f3e51194" providerId="LiveId" clId="{833092D5-9927-4807-BE3E-672C10A7E002}" dt="2023-06-13T21:11:19.870" v="253" actId="478"/>
          <ac:cxnSpMkLst>
            <pc:docMk/>
            <pc:sldMk cId="2548783154" sldId="412"/>
            <ac:cxnSpMk id="24" creationId="{2496DD0C-18F3-A77D-E602-99410221CA85}"/>
          </ac:cxnSpMkLst>
        </pc:cxnChg>
        <pc:cxnChg chg="add del mod">
          <ac:chgData name="Jonathan Mah" userId="5261b2f2f3e51194" providerId="LiveId" clId="{833092D5-9927-4807-BE3E-672C10A7E002}" dt="2023-06-13T21:11:23.164" v="256" actId="478"/>
          <ac:cxnSpMkLst>
            <pc:docMk/>
            <pc:sldMk cId="2548783154" sldId="412"/>
            <ac:cxnSpMk id="29" creationId="{D28BB0C6-A8DE-D386-8D65-1EB4FCC97535}"/>
          </ac:cxnSpMkLst>
        </pc:cxnChg>
        <pc:cxnChg chg="add del mod">
          <ac:chgData name="Jonathan Mah" userId="5261b2f2f3e51194" providerId="LiveId" clId="{833092D5-9927-4807-BE3E-672C10A7E002}" dt="2023-06-13T21:11:23.164" v="256" actId="478"/>
          <ac:cxnSpMkLst>
            <pc:docMk/>
            <pc:sldMk cId="2548783154" sldId="412"/>
            <ac:cxnSpMk id="31" creationId="{DFA26F50-86F4-D3FF-BB7C-91EE40671544}"/>
          </ac:cxnSpMkLst>
        </pc:cxnChg>
        <pc:cxnChg chg="add del mod">
          <ac:chgData name="Jonathan Mah" userId="5261b2f2f3e51194" providerId="LiveId" clId="{833092D5-9927-4807-BE3E-672C10A7E002}" dt="2023-06-13T21:11:23.164" v="256" actId="478"/>
          <ac:cxnSpMkLst>
            <pc:docMk/>
            <pc:sldMk cId="2548783154" sldId="412"/>
            <ac:cxnSpMk id="33" creationId="{1FBFF8BF-49ED-6E90-0F2C-63AAEDF34EBF}"/>
          </ac:cxnSpMkLst>
        </pc:cxnChg>
        <pc:cxnChg chg="add del mod">
          <ac:chgData name="Jonathan Mah" userId="5261b2f2f3e51194" providerId="LiveId" clId="{833092D5-9927-4807-BE3E-672C10A7E002}" dt="2023-06-13T21:11:23.164" v="256" actId="478"/>
          <ac:cxnSpMkLst>
            <pc:docMk/>
            <pc:sldMk cId="2548783154" sldId="412"/>
            <ac:cxnSpMk id="34" creationId="{24C88420-05AD-9A5B-026F-F7A8A55FE6BC}"/>
          </ac:cxnSpMkLst>
        </pc:cxnChg>
        <pc:cxnChg chg="add del mod">
          <ac:chgData name="Jonathan Mah" userId="5261b2f2f3e51194" providerId="LiveId" clId="{833092D5-9927-4807-BE3E-672C10A7E002}" dt="2023-06-13T21:11:23.164" v="256" actId="478"/>
          <ac:cxnSpMkLst>
            <pc:docMk/>
            <pc:sldMk cId="2548783154" sldId="412"/>
            <ac:cxnSpMk id="35" creationId="{3539E5F9-A733-2248-DAD5-4D9F4796F3EA}"/>
          </ac:cxnSpMkLst>
        </pc:cxnChg>
        <pc:cxnChg chg="add del mod">
          <ac:chgData name="Jonathan Mah" userId="5261b2f2f3e51194" providerId="LiveId" clId="{833092D5-9927-4807-BE3E-672C10A7E002}" dt="2023-06-13T21:11:23.164" v="256" actId="478"/>
          <ac:cxnSpMkLst>
            <pc:docMk/>
            <pc:sldMk cId="2548783154" sldId="412"/>
            <ac:cxnSpMk id="36" creationId="{EA0A966D-DB32-0D62-713F-50A041F863E3}"/>
          </ac:cxnSpMkLst>
        </pc:cxnChg>
        <pc:cxnChg chg="add del mod">
          <ac:chgData name="Jonathan Mah" userId="5261b2f2f3e51194" providerId="LiveId" clId="{833092D5-9927-4807-BE3E-672C10A7E002}" dt="2023-06-13T21:11:23.164" v="256" actId="478"/>
          <ac:cxnSpMkLst>
            <pc:docMk/>
            <pc:sldMk cId="2548783154" sldId="412"/>
            <ac:cxnSpMk id="37" creationId="{E5FC88BD-684C-1CDA-1047-1949813E6778}"/>
          </ac:cxnSpMkLst>
        </pc:cxnChg>
        <pc:cxnChg chg="add del mod">
          <ac:chgData name="Jonathan Mah" userId="5261b2f2f3e51194" providerId="LiveId" clId="{833092D5-9927-4807-BE3E-672C10A7E002}" dt="2023-06-13T21:11:23.164" v="256" actId="478"/>
          <ac:cxnSpMkLst>
            <pc:docMk/>
            <pc:sldMk cId="2548783154" sldId="412"/>
            <ac:cxnSpMk id="38" creationId="{3807FA94-1F6A-E5F7-CCDE-63026E80A337}"/>
          </ac:cxnSpMkLst>
        </pc:cxnChg>
        <pc:cxnChg chg="add del mod">
          <ac:chgData name="Jonathan Mah" userId="5261b2f2f3e51194" providerId="LiveId" clId="{833092D5-9927-4807-BE3E-672C10A7E002}" dt="2023-06-13T21:11:23.164" v="256" actId="478"/>
          <ac:cxnSpMkLst>
            <pc:docMk/>
            <pc:sldMk cId="2548783154" sldId="412"/>
            <ac:cxnSpMk id="39" creationId="{6EFBF1A8-2A26-CD0F-35D8-811DDDD7535E}"/>
          </ac:cxnSpMkLst>
        </pc:cxnChg>
        <pc:cxnChg chg="add del mod">
          <ac:chgData name="Jonathan Mah" userId="5261b2f2f3e51194" providerId="LiveId" clId="{833092D5-9927-4807-BE3E-672C10A7E002}" dt="2023-06-13T21:11:23.164" v="256" actId="478"/>
          <ac:cxnSpMkLst>
            <pc:docMk/>
            <pc:sldMk cId="2548783154" sldId="412"/>
            <ac:cxnSpMk id="42" creationId="{670FBAA9-AB35-294D-7F5D-86962B1FA8D7}"/>
          </ac:cxnSpMkLst>
        </pc:cxnChg>
        <pc:cxnChg chg="add del mod">
          <ac:chgData name="Jonathan Mah" userId="5261b2f2f3e51194" providerId="LiveId" clId="{833092D5-9927-4807-BE3E-672C10A7E002}" dt="2023-06-13T21:11:26.304" v="257" actId="478"/>
          <ac:cxnSpMkLst>
            <pc:docMk/>
            <pc:sldMk cId="2548783154" sldId="412"/>
            <ac:cxnSpMk id="43" creationId="{8D888710-65EF-CD18-0662-7983FD80ECAF}"/>
          </ac:cxnSpMkLst>
        </pc:cxnChg>
        <pc:cxnChg chg="add del mod">
          <ac:chgData name="Jonathan Mah" userId="5261b2f2f3e51194" providerId="LiveId" clId="{833092D5-9927-4807-BE3E-672C10A7E002}" dt="2023-06-13T21:11:26.304" v="257" actId="478"/>
          <ac:cxnSpMkLst>
            <pc:docMk/>
            <pc:sldMk cId="2548783154" sldId="412"/>
            <ac:cxnSpMk id="44" creationId="{1201421A-1C9A-3D72-D21F-3F91684284FC}"/>
          </ac:cxnSpMkLst>
        </pc:cxnChg>
        <pc:cxnChg chg="add mod">
          <ac:chgData name="Jonathan Mah" userId="5261b2f2f3e51194" providerId="LiveId" clId="{833092D5-9927-4807-BE3E-672C10A7E002}" dt="2023-06-27T19:24:01.875" v="1077" actId="1076"/>
          <ac:cxnSpMkLst>
            <pc:docMk/>
            <pc:sldMk cId="2548783154" sldId="412"/>
            <ac:cxnSpMk id="44" creationId="{CCFA3FF0-7E0F-E42D-96A2-7F750919077D}"/>
          </ac:cxnSpMkLst>
        </pc:cxnChg>
        <pc:cxnChg chg="mod">
          <ac:chgData name="Jonathan Mah" userId="5261b2f2f3e51194" providerId="LiveId" clId="{833092D5-9927-4807-BE3E-672C10A7E002}" dt="2023-06-27T19:24:08.116" v="1087" actId="1035"/>
          <ac:cxnSpMkLst>
            <pc:docMk/>
            <pc:sldMk cId="2548783154" sldId="412"/>
            <ac:cxnSpMk id="45" creationId="{45ED722B-1340-4EE1-8699-8695ED7196BA}"/>
          </ac:cxnSpMkLst>
        </pc:cxnChg>
        <pc:cxnChg chg="mod">
          <ac:chgData name="Jonathan Mah" userId="5261b2f2f3e51194" providerId="LiveId" clId="{833092D5-9927-4807-BE3E-672C10A7E002}" dt="2023-06-27T19:24:08.116" v="1087" actId="1035"/>
          <ac:cxnSpMkLst>
            <pc:docMk/>
            <pc:sldMk cId="2548783154" sldId="412"/>
            <ac:cxnSpMk id="46" creationId="{FFF567CE-E40F-45AB-B3B1-46DFA15B7C67}"/>
          </ac:cxnSpMkLst>
        </pc:cxnChg>
        <pc:cxnChg chg="mod">
          <ac:chgData name="Jonathan Mah" userId="5261b2f2f3e51194" providerId="LiveId" clId="{833092D5-9927-4807-BE3E-672C10A7E002}" dt="2023-06-27T19:24:08.116" v="1087" actId="1035"/>
          <ac:cxnSpMkLst>
            <pc:docMk/>
            <pc:sldMk cId="2548783154" sldId="412"/>
            <ac:cxnSpMk id="47" creationId="{83C40777-BC65-4A8B-BFF7-5904860ADF77}"/>
          </ac:cxnSpMkLst>
        </pc:cxnChg>
        <pc:cxnChg chg="mod">
          <ac:chgData name="Jonathan Mah" userId="5261b2f2f3e51194" providerId="LiveId" clId="{833092D5-9927-4807-BE3E-672C10A7E002}" dt="2023-06-27T19:24:08.116" v="1087" actId="1035"/>
          <ac:cxnSpMkLst>
            <pc:docMk/>
            <pc:sldMk cId="2548783154" sldId="412"/>
            <ac:cxnSpMk id="48" creationId="{59C7F30A-54E9-4D3D-81A5-DBC138EDDDA9}"/>
          </ac:cxnSpMkLst>
        </pc:cxnChg>
        <pc:cxnChg chg="mod">
          <ac:chgData name="Jonathan Mah" userId="5261b2f2f3e51194" providerId="LiveId" clId="{833092D5-9927-4807-BE3E-672C10A7E002}" dt="2023-06-27T19:24:08.116" v="1087" actId="1035"/>
          <ac:cxnSpMkLst>
            <pc:docMk/>
            <pc:sldMk cId="2548783154" sldId="412"/>
            <ac:cxnSpMk id="49" creationId="{7875C0ED-69F6-4D3C-BB05-7B9AB07949D1}"/>
          </ac:cxnSpMkLst>
        </pc:cxnChg>
        <pc:cxnChg chg="mod">
          <ac:chgData name="Jonathan Mah" userId="5261b2f2f3e51194" providerId="LiveId" clId="{833092D5-9927-4807-BE3E-672C10A7E002}" dt="2023-06-27T19:24:08.116" v="1087" actId="1035"/>
          <ac:cxnSpMkLst>
            <pc:docMk/>
            <pc:sldMk cId="2548783154" sldId="412"/>
            <ac:cxnSpMk id="50" creationId="{61ABDE6E-3E74-4BE7-8E35-31D3A3FFAD46}"/>
          </ac:cxnSpMkLst>
        </pc:cxnChg>
        <pc:cxnChg chg="add del mod">
          <ac:chgData name="Jonathan Mah" userId="5261b2f2f3e51194" providerId="LiveId" clId="{833092D5-9927-4807-BE3E-672C10A7E002}" dt="2023-06-13T21:11:26.304" v="257" actId="478"/>
          <ac:cxnSpMkLst>
            <pc:docMk/>
            <pc:sldMk cId="2548783154" sldId="412"/>
            <ac:cxnSpMk id="52" creationId="{2DEE72BA-8C5B-F138-4F5B-9689901322DB}"/>
          </ac:cxnSpMkLst>
        </pc:cxnChg>
        <pc:cxnChg chg="add mod">
          <ac:chgData name="Jonathan Mah" userId="5261b2f2f3e51194" providerId="LiveId" clId="{833092D5-9927-4807-BE3E-672C10A7E002}" dt="2023-06-27T21:38:51.316" v="1306" actId="14100"/>
          <ac:cxnSpMkLst>
            <pc:docMk/>
            <pc:sldMk cId="2548783154" sldId="412"/>
            <ac:cxnSpMk id="55" creationId="{07658C28-BCAB-2213-EB31-D738D3DBA473}"/>
          </ac:cxnSpMkLst>
        </pc:cxnChg>
        <pc:cxnChg chg="add del mod">
          <ac:chgData name="Jonathan Mah" userId="5261b2f2f3e51194" providerId="LiveId" clId="{833092D5-9927-4807-BE3E-672C10A7E002}" dt="2023-06-13T21:11:26.304" v="257" actId="478"/>
          <ac:cxnSpMkLst>
            <pc:docMk/>
            <pc:sldMk cId="2548783154" sldId="412"/>
            <ac:cxnSpMk id="55" creationId="{6EB17177-6273-1235-9C5B-EE31B740E594}"/>
          </ac:cxnSpMkLst>
        </pc:cxnChg>
        <pc:cxnChg chg="add del mod">
          <ac:chgData name="Jonathan Mah" userId="5261b2f2f3e51194" providerId="LiveId" clId="{833092D5-9927-4807-BE3E-672C10A7E002}" dt="2023-06-13T21:11:26.304" v="257" actId="478"/>
          <ac:cxnSpMkLst>
            <pc:docMk/>
            <pc:sldMk cId="2548783154" sldId="412"/>
            <ac:cxnSpMk id="56" creationId="{994E0DF5-5B02-BCDF-5D3B-E2264F74FB03}"/>
          </ac:cxnSpMkLst>
        </pc:cxnChg>
        <pc:cxnChg chg="add del mod">
          <ac:chgData name="Jonathan Mah" userId="5261b2f2f3e51194" providerId="LiveId" clId="{833092D5-9927-4807-BE3E-672C10A7E002}" dt="2023-06-13T21:11:26.304" v="257" actId="478"/>
          <ac:cxnSpMkLst>
            <pc:docMk/>
            <pc:sldMk cId="2548783154" sldId="412"/>
            <ac:cxnSpMk id="57" creationId="{35B2ABD1-E1C3-527A-1A61-CA9C75D5E864}"/>
          </ac:cxnSpMkLst>
        </pc:cxnChg>
        <pc:cxnChg chg="add del mod">
          <ac:chgData name="Jonathan Mah" userId="5261b2f2f3e51194" providerId="LiveId" clId="{833092D5-9927-4807-BE3E-672C10A7E002}" dt="2023-06-13T21:11:27.228" v="258" actId="478"/>
          <ac:cxnSpMkLst>
            <pc:docMk/>
            <pc:sldMk cId="2548783154" sldId="412"/>
            <ac:cxnSpMk id="58" creationId="{F0986C1C-5F7E-290D-1EC3-DB42CAA97024}"/>
          </ac:cxnSpMkLst>
        </pc:cxnChg>
        <pc:cxnChg chg="add del mod">
          <ac:chgData name="Jonathan Mah" userId="5261b2f2f3e51194" providerId="LiveId" clId="{833092D5-9927-4807-BE3E-672C10A7E002}" dt="2023-06-13T21:11:26.304" v="257" actId="478"/>
          <ac:cxnSpMkLst>
            <pc:docMk/>
            <pc:sldMk cId="2548783154" sldId="412"/>
            <ac:cxnSpMk id="59" creationId="{15AE9340-5DF8-8487-F2DE-F5101D191FD5}"/>
          </ac:cxnSpMkLst>
        </pc:cxnChg>
        <pc:cxnChg chg="add del mod">
          <ac:chgData name="Jonathan Mah" userId="5261b2f2f3e51194" providerId="LiveId" clId="{833092D5-9927-4807-BE3E-672C10A7E002}" dt="2023-06-13T21:11:26.304" v="257" actId="478"/>
          <ac:cxnSpMkLst>
            <pc:docMk/>
            <pc:sldMk cId="2548783154" sldId="412"/>
            <ac:cxnSpMk id="60" creationId="{BB3DC6EC-A05A-5696-AACA-300AE795EA54}"/>
          </ac:cxnSpMkLst>
        </pc:cxnChg>
        <pc:cxnChg chg="add del mod">
          <ac:chgData name="Jonathan Mah" userId="5261b2f2f3e51194" providerId="LiveId" clId="{833092D5-9927-4807-BE3E-672C10A7E002}" dt="2023-06-13T21:11:26.304" v="257" actId="478"/>
          <ac:cxnSpMkLst>
            <pc:docMk/>
            <pc:sldMk cId="2548783154" sldId="412"/>
            <ac:cxnSpMk id="61" creationId="{3D4CCDEF-64AF-C92F-0377-0ECDB9266D90}"/>
          </ac:cxnSpMkLst>
        </pc:cxnChg>
        <pc:cxnChg chg="add del mod">
          <ac:chgData name="Jonathan Mah" userId="5261b2f2f3e51194" providerId="LiveId" clId="{833092D5-9927-4807-BE3E-672C10A7E002}" dt="2023-06-13T21:11:32.376" v="260" actId="478"/>
          <ac:cxnSpMkLst>
            <pc:docMk/>
            <pc:sldMk cId="2548783154" sldId="412"/>
            <ac:cxnSpMk id="62" creationId="{485CE8D3-EE2B-17B6-4906-004CCD1B472E}"/>
          </ac:cxnSpMkLst>
        </pc:cxnChg>
        <pc:cxnChg chg="add del mod">
          <ac:chgData name="Jonathan Mah" userId="5261b2f2f3e51194" providerId="LiveId" clId="{833092D5-9927-4807-BE3E-672C10A7E002}" dt="2023-06-13T21:11:29.519" v="259" actId="478"/>
          <ac:cxnSpMkLst>
            <pc:docMk/>
            <pc:sldMk cId="2548783154" sldId="412"/>
            <ac:cxnSpMk id="63" creationId="{EDFD8ECE-89FB-CF08-BE21-156419EAA46A}"/>
          </ac:cxnSpMkLst>
        </pc:cxnChg>
        <pc:cxnChg chg="add del mod">
          <ac:chgData name="Jonathan Mah" userId="5261b2f2f3e51194" providerId="LiveId" clId="{833092D5-9927-4807-BE3E-672C10A7E002}" dt="2023-06-13T21:11:32.376" v="260" actId="478"/>
          <ac:cxnSpMkLst>
            <pc:docMk/>
            <pc:sldMk cId="2548783154" sldId="412"/>
            <ac:cxnSpMk id="64" creationId="{80577376-D955-9175-B30E-AA061A688D76}"/>
          </ac:cxnSpMkLst>
        </pc:cxnChg>
        <pc:cxnChg chg="add del mod">
          <ac:chgData name="Jonathan Mah" userId="5261b2f2f3e51194" providerId="LiveId" clId="{833092D5-9927-4807-BE3E-672C10A7E002}" dt="2023-06-13T21:11:29.519" v="259" actId="478"/>
          <ac:cxnSpMkLst>
            <pc:docMk/>
            <pc:sldMk cId="2548783154" sldId="412"/>
            <ac:cxnSpMk id="65" creationId="{0566A4AB-C12B-D0A7-D067-D01D299DCDD5}"/>
          </ac:cxnSpMkLst>
        </pc:cxnChg>
        <pc:cxnChg chg="add del mod">
          <ac:chgData name="Jonathan Mah" userId="5261b2f2f3e51194" providerId="LiveId" clId="{833092D5-9927-4807-BE3E-672C10A7E002}" dt="2023-06-13T21:11:29.519" v="259" actId="478"/>
          <ac:cxnSpMkLst>
            <pc:docMk/>
            <pc:sldMk cId="2548783154" sldId="412"/>
            <ac:cxnSpMk id="66" creationId="{3A070378-367D-1E73-8C64-A4D9F6D594DC}"/>
          </ac:cxnSpMkLst>
        </pc:cxnChg>
        <pc:cxnChg chg="add del mod">
          <ac:chgData name="Jonathan Mah" userId="5261b2f2f3e51194" providerId="LiveId" clId="{833092D5-9927-4807-BE3E-672C10A7E002}" dt="2023-06-13T21:11:29.519" v="259" actId="478"/>
          <ac:cxnSpMkLst>
            <pc:docMk/>
            <pc:sldMk cId="2548783154" sldId="412"/>
            <ac:cxnSpMk id="67" creationId="{7092A493-A49F-ED46-A51C-B2189E37B4E6}"/>
          </ac:cxnSpMkLst>
        </pc:cxnChg>
        <pc:cxnChg chg="add del mod">
          <ac:chgData name="Jonathan Mah" userId="5261b2f2f3e51194" providerId="LiveId" clId="{833092D5-9927-4807-BE3E-672C10A7E002}" dt="2023-06-13T21:11:29.519" v="259" actId="478"/>
          <ac:cxnSpMkLst>
            <pc:docMk/>
            <pc:sldMk cId="2548783154" sldId="412"/>
            <ac:cxnSpMk id="68" creationId="{826A4F19-1FF2-E8F8-42BA-224EC22CC9EB}"/>
          </ac:cxnSpMkLst>
        </pc:cxnChg>
        <pc:cxnChg chg="add del mod">
          <ac:chgData name="Jonathan Mah" userId="5261b2f2f3e51194" providerId="LiveId" clId="{833092D5-9927-4807-BE3E-672C10A7E002}" dt="2023-06-13T21:11:29.519" v="259" actId="478"/>
          <ac:cxnSpMkLst>
            <pc:docMk/>
            <pc:sldMk cId="2548783154" sldId="412"/>
            <ac:cxnSpMk id="69" creationId="{F1B147BC-2B0E-8DE0-045E-DFA38E0AF282}"/>
          </ac:cxnSpMkLst>
        </pc:cxnChg>
        <pc:cxnChg chg="add del mod">
          <ac:chgData name="Jonathan Mah" userId="5261b2f2f3e51194" providerId="LiveId" clId="{833092D5-9927-4807-BE3E-672C10A7E002}" dt="2023-06-13T21:11:34.822" v="261" actId="478"/>
          <ac:cxnSpMkLst>
            <pc:docMk/>
            <pc:sldMk cId="2548783154" sldId="412"/>
            <ac:cxnSpMk id="70" creationId="{EA44DE73-392B-85BD-7DB1-2402B2ADA82C}"/>
          </ac:cxnSpMkLst>
        </pc:cxnChg>
        <pc:cxnChg chg="add del mod">
          <ac:chgData name="Jonathan Mah" userId="5261b2f2f3e51194" providerId="LiveId" clId="{833092D5-9927-4807-BE3E-672C10A7E002}" dt="2023-06-13T21:11:34.822" v="261" actId="478"/>
          <ac:cxnSpMkLst>
            <pc:docMk/>
            <pc:sldMk cId="2548783154" sldId="412"/>
            <ac:cxnSpMk id="71" creationId="{7C10FAA6-EF88-50A5-4F49-BC0696DA145F}"/>
          </ac:cxnSpMkLst>
        </pc:cxnChg>
        <pc:cxnChg chg="mod">
          <ac:chgData name="Jonathan Mah" userId="5261b2f2f3e51194" providerId="LiveId" clId="{833092D5-9927-4807-BE3E-672C10A7E002}" dt="2023-06-13T21:11:01.197" v="238"/>
          <ac:cxnSpMkLst>
            <pc:docMk/>
            <pc:sldMk cId="2548783154" sldId="412"/>
            <ac:cxnSpMk id="73" creationId="{EC0F84FB-8598-9CB1-7D17-272629AF1934}"/>
          </ac:cxnSpMkLst>
        </pc:cxnChg>
        <pc:cxnChg chg="mod">
          <ac:chgData name="Jonathan Mah" userId="5261b2f2f3e51194" providerId="LiveId" clId="{833092D5-9927-4807-BE3E-672C10A7E002}" dt="2023-06-13T21:11:01.197" v="238"/>
          <ac:cxnSpMkLst>
            <pc:docMk/>
            <pc:sldMk cId="2548783154" sldId="412"/>
            <ac:cxnSpMk id="74" creationId="{97DCDF3A-21CD-AB65-6AE0-9CB34626B0A8}"/>
          </ac:cxnSpMkLst>
        </pc:cxnChg>
        <pc:cxnChg chg="mod">
          <ac:chgData name="Jonathan Mah" userId="5261b2f2f3e51194" providerId="LiveId" clId="{833092D5-9927-4807-BE3E-672C10A7E002}" dt="2023-06-13T21:11:01.197" v="238"/>
          <ac:cxnSpMkLst>
            <pc:docMk/>
            <pc:sldMk cId="2548783154" sldId="412"/>
            <ac:cxnSpMk id="75" creationId="{9211CDE8-ECA2-127C-19E6-93C79BD7654D}"/>
          </ac:cxnSpMkLst>
        </pc:cxnChg>
        <pc:cxnChg chg="mod">
          <ac:chgData name="Jonathan Mah" userId="5261b2f2f3e51194" providerId="LiveId" clId="{833092D5-9927-4807-BE3E-672C10A7E002}" dt="2023-06-13T21:11:01.197" v="238"/>
          <ac:cxnSpMkLst>
            <pc:docMk/>
            <pc:sldMk cId="2548783154" sldId="412"/>
            <ac:cxnSpMk id="76" creationId="{69CB6B02-5100-5174-3B84-97C424D27A27}"/>
          </ac:cxnSpMkLst>
        </pc:cxnChg>
        <pc:cxnChg chg="mod">
          <ac:chgData name="Jonathan Mah" userId="5261b2f2f3e51194" providerId="LiveId" clId="{833092D5-9927-4807-BE3E-672C10A7E002}" dt="2023-06-13T21:11:01.197" v="238"/>
          <ac:cxnSpMkLst>
            <pc:docMk/>
            <pc:sldMk cId="2548783154" sldId="412"/>
            <ac:cxnSpMk id="77" creationId="{D9DEC810-B732-434B-B2D7-60EA7A898989}"/>
          </ac:cxnSpMkLst>
        </pc:cxnChg>
        <pc:cxnChg chg="mod">
          <ac:chgData name="Jonathan Mah" userId="5261b2f2f3e51194" providerId="LiveId" clId="{833092D5-9927-4807-BE3E-672C10A7E002}" dt="2023-06-13T21:11:01.197" v="238"/>
          <ac:cxnSpMkLst>
            <pc:docMk/>
            <pc:sldMk cId="2548783154" sldId="412"/>
            <ac:cxnSpMk id="78" creationId="{F21F3338-FA22-D44F-6A02-E28F1C50350E}"/>
          </ac:cxnSpMkLst>
        </pc:cxnChg>
        <pc:cxnChg chg="add mod">
          <ac:chgData name="Jonathan Mah" userId="5261b2f2f3e51194" providerId="LiveId" clId="{833092D5-9927-4807-BE3E-672C10A7E002}" dt="2023-06-27T19:24:01.875" v="1077" actId="1076"/>
          <ac:cxnSpMkLst>
            <pc:docMk/>
            <pc:sldMk cId="2548783154" sldId="412"/>
            <ac:cxnSpMk id="79" creationId="{39B927FA-BE68-FB73-4837-532DFFE12AC5}"/>
          </ac:cxnSpMkLst>
        </pc:cxnChg>
        <pc:cxnChg chg="mod">
          <ac:chgData name="Jonathan Mah" userId="5261b2f2f3e51194" providerId="LiveId" clId="{833092D5-9927-4807-BE3E-672C10A7E002}" dt="2023-06-13T21:11:01.197" v="238"/>
          <ac:cxnSpMkLst>
            <pc:docMk/>
            <pc:sldMk cId="2548783154" sldId="412"/>
            <ac:cxnSpMk id="79" creationId="{D0D3D080-9CCD-6F93-CABD-6E87A277A64F}"/>
          </ac:cxnSpMkLst>
        </pc:cxnChg>
        <pc:cxnChg chg="mod">
          <ac:chgData name="Jonathan Mah" userId="5261b2f2f3e51194" providerId="LiveId" clId="{833092D5-9927-4807-BE3E-672C10A7E002}" dt="2023-06-13T21:11:01.197" v="238"/>
          <ac:cxnSpMkLst>
            <pc:docMk/>
            <pc:sldMk cId="2548783154" sldId="412"/>
            <ac:cxnSpMk id="80" creationId="{43780FC0-671C-B2A7-E346-B23960FDD0DA}"/>
          </ac:cxnSpMkLst>
        </pc:cxnChg>
        <pc:cxnChg chg="mod">
          <ac:chgData name="Jonathan Mah" userId="5261b2f2f3e51194" providerId="LiveId" clId="{833092D5-9927-4807-BE3E-672C10A7E002}" dt="2023-06-13T21:11:01.197" v="238"/>
          <ac:cxnSpMkLst>
            <pc:docMk/>
            <pc:sldMk cId="2548783154" sldId="412"/>
            <ac:cxnSpMk id="81" creationId="{91B96E2D-0844-E61A-2A3C-95B2EDAFB17B}"/>
          </ac:cxnSpMkLst>
        </pc:cxnChg>
        <pc:cxnChg chg="mod">
          <ac:chgData name="Jonathan Mah" userId="5261b2f2f3e51194" providerId="LiveId" clId="{833092D5-9927-4807-BE3E-672C10A7E002}" dt="2023-06-13T21:11:01.197" v="238"/>
          <ac:cxnSpMkLst>
            <pc:docMk/>
            <pc:sldMk cId="2548783154" sldId="412"/>
            <ac:cxnSpMk id="82" creationId="{D17DC6D4-1B63-D8FE-42EE-F030CD5ADFC1}"/>
          </ac:cxnSpMkLst>
        </pc:cxnChg>
        <pc:cxnChg chg="add del mod">
          <ac:chgData name="Jonathan Mah" userId="5261b2f2f3e51194" providerId="LiveId" clId="{833092D5-9927-4807-BE3E-672C10A7E002}" dt="2023-06-13T21:11:09.403" v="240" actId="478"/>
          <ac:cxnSpMkLst>
            <pc:docMk/>
            <pc:sldMk cId="2548783154" sldId="412"/>
            <ac:cxnSpMk id="86" creationId="{864C9CC1-848C-E911-C210-BBE3D5040534}"/>
          </ac:cxnSpMkLst>
        </pc:cxnChg>
        <pc:cxnChg chg="add del mod">
          <ac:chgData name="Jonathan Mah" userId="5261b2f2f3e51194" providerId="LiveId" clId="{833092D5-9927-4807-BE3E-672C10A7E002}" dt="2023-06-13T21:11:10.094" v="241" actId="478"/>
          <ac:cxnSpMkLst>
            <pc:docMk/>
            <pc:sldMk cId="2548783154" sldId="412"/>
            <ac:cxnSpMk id="87" creationId="{8195E7F5-435C-FF49-86FA-904B3D574285}"/>
          </ac:cxnSpMkLst>
        </pc:cxnChg>
        <pc:cxnChg chg="mod">
          <ac:chgData name="Jonathan Mah" userId="5261b2f2f3e51194" providerId="LiveId" clId="{833092D5-9927-4807-BE3E-672C10A7E002}" dt="2023-06-27T19:24:08.116" v="1087" actId="1035"/>
          <ac:cxnSpMkLst>
            <pc:docMk/>
            <pc:sldMk cId="2548783154" sldId="412"/>
            <ac:cxnSpMk id="103" creationId="{6A2C1153-F120-475B-8887-E2B52219B6EE}"/>
          </ac:cxnSpMkLst>
        </pc:cxnChg>
        <pc:cxnChg chg="mod">
          <ac:chgData name="Jonathan Mah" userId="5261b2f2f3e51194" providerId="LiveId" clId="{833092D5-9927-4807-BE3E-672C10A7E002}" dt="2023-06-27T19:24:08.116" v="1087" actId="1035"/>
          <ac:cxnSpMkLst>
            <pc:docMk/>
            <pc:sldMk cId="2548783154" sldId="412"/>
            <ac:cxnSpMk id="104" creationId="{6CBF5051-730C-4F23-9D96-26CB1951FE5E}"/>
          </ac:cxnSpMkLst>
        </pc:cxnChg>
        <pc:cxnChg chg="mod">
          <ac:chgData name="Jonathan Mah" userId="5261b2f2f3e51194" providerId="LiveId" clId="{833092D5-9927-4807-BE3E-672C10A7E002}" dt="2023-06-27T19:24:08.116" v="1087" actId="1035"/>
          <ac:cxnSpMkLst>
            <pc:docMk/>
            <pc:sldMk cId="2548783154" sldId="412"/>
            <ac:cxnSpMk id="105" creationId="{8CE52714-2B53-497C-8787-9607BC34A8DC}"/>
          </ac:cxnSpMkLst>
        </pc:cxnChg>
        <pc:cxnChg chg="mod">
          <ac:chgData name="Jonathan Mah" userId="5261b2f2f3e51194" providerId="LiveId" clId="{833092D5-9927-4807-BE3E-672C10A7E002}" dt="2023-06-27T19:24:08.116" v="1087" actId="1035"/>
          <ac:cxnSpMkLst>
            <pc:docMk/>
            <pc:sldMk cId="2548783154" sldId="412"/>
            <ac:cxnSpMk id="106" creationId="{B6D7EEA8-7DBE-40F7-AE16-5297B349EBB6}"/>
          </ac:cxnSpMkLst>
        </pc:cxnChg>
        <pc:cxnChg chg="mod">
          <ac:chgData name="Jonathan Mah" userId="5261b2f2f3e51194" providerId="LiveId" clId="{833092D5-9927-4807-BE3E-672C10A7E002}" dt="2023-06-27T19:24:08.116" v="1087" actId="1035"/>
          <ac:cxnSpMkLst>
            <pc:docMk/>
            <pc:sldMk cId="2548783154" sldId="412"/>
            <ac:cxnSpMk id="107" creationId="{B214AB43-B2E0-476B-A5A3-E7A2D255A0BC}"/>
          </ac:cxnSpMkLst>
        </pc:cxnChg>
        <pc:cxnChg chg="mod">
          <ac:chgData name="Jonathan Mah" userId="5261b2f2f3e51194" providerId="LiveId" clId="{833092D5-9927-4807-BE3E-672C10A7E002}" dt="2023-06-27T19:24:08.116" v="1087" actId="1035"/>
          <ac:cxnSpMkLst>
            <pc:docMk/>
            <pc:sldMk cId="2548783154" sldId="412"/>
            <ac:cxnSpMk id="108" creationId="{9D3C3B63-D185-4F89-AB98-4FE8E3453E6E}"/>
          </ac:cxnSpMkLst>
        </pc:cxnChg>
        <pc:cxnChg chg="mod">
          <ac:chgData name="Jonathan Mah" userId="5261b2f2f3e51194" providerId="LiveId" clId="{833092D5-9927-4807-BE3E-672C10A7E002}" dt="2023-06-27T19:24:08.116" v="1087" actId="1035"/>
          <ac:cxnSpMkLst>
            <pc:docMk/>
            <pc:sldMk cId="2548783154" sldId="412"/>
            <ac:cxnSpMk id="109" creationId="{507495E9-5079-4DB3-9D4D-5FECEEDFA5B1}"/>
          </ac:cxnSpMkLst>
        </pc:cxnChg>
        <pc:cxnChg chg="mod">
          <ac:chgData name="Jonathan Mah" userId="5261b2f2f3e51194" providerId="LiveId" clId="{833092D5-9927-4807-BE3E-672C10A7E002}" dt="2023-06-27T19:24:08.116" v="1087" actId="1035"/>
          <ac:cxnSpMkLst>
            <pc:docMk/>
            <pc:sldMk cId="2548783154" sldId="412"/>
            <ac:cxnSpMk id="110" creationId="{95452664-6E88-4617-A189-C4074B5F53B1}"/>
          </ac:cxnSpMkLst>
        </pc:cxnChg>
        <pc:cxnChg chg="mod">
          <ac:chgData name="Jonathan Mah" userId="5261b2f2f3e51194" providerId="LiveId" clId="{833092D5-9927-4807-BE3E-672C10A7E002}" dt="2023-06-27T19:24:08.116" v="1087" actId="1035"/>
          <ac:cxnSpMkLst>
            <pc:docMk/>
            <pc:sldMk cId="2548783154" sldId="412"/>
            <ac:cxnSpMk id="111" creationId="{BE3F25CD-4053-47FE-BA77-1F7D3AC5ACE9}"/>
          </ac:cxnSpMkLst>
        </pc:cxnChg>
        <pc:cxnChg chg="mod">
          <ac:chgData name="Jonathan Mah" userId="5261b2f2f3e51194" providerId="LiveId" clId="{833092D5-9927-4807-BE3E-672C10A7E002}" dt="2023-06-27T19:24:08.116" v="1087" actId="1035"/>
          <ac:cxnSpMkLst>
            <pc:docMk/>
            <pc:sldMk cId="2548783154" sldId="412"/>
            <ac:cxnSpMk id="112" creationId="{6D3A939B-808E-4EA6-813D-162F8AF7A6D7}"/>
          </ac:cxnSpMkLst>
        </pc:cxnChg>
        <pc:cxnChg chg="mod">
          <ac:chgData name="Jonathan Mah" userId="5261b2f2f3e51194" providerId="LiveId" clId="{833092D5-9927-4807-BE3E-672C10A7E002}" dt="2023-06-27T19:24:08.116" v="1087" actId="1035"/>
          <ac:cxnSpMkLst>
            <pc:docMk/>
            <pc:sldMk cId="2548783154" sldId="412"/>
            <ac:cxnSpMk id="114" creationId="{C109533E-F3D2-446D-B00A-0327D9C4F958}"/>
          </ac:cxnSpMkLst>
        </pc:cxnChg>
        <pc:cxnChg chg="mod">
          <ac:chgData name="Jonathan Mah" userId="5261b2f2f3e51194" providerId="LiveId" clId="{833092D5-9927-4807-BE3E-672C10A7E002}" dt="2023-06-27T19:24:08.116" v="1087" actId="1035"/>
          <ac:cxnSpMkLst>
            <pc:docMk/>
            <pc:sldMk cId="2548783154" sldId="412"/>
            <ac:cxnSpMk id="115" creationId="{6C7E719F-ABEF-474F-A839-D499288D12F6}"/>
          </ac:cxnSpMkLst>
        </pc:cxnChg>
        <pc:cxnChg chg="mod">
          <ac:chgData name="Jonathan Mah" userId="5261b2f2f3e51194" providerId="LiveId" clId="{833092D5-9927-4807-BE3E-672C10A7E002}" dt="2023-06-27T19:24:08.116" v="1087" actId="1035"/>
          <ac:cxnSpMkLst>
            <pc:docMk/>
            <pc:sldMk cId="2548783154" sldId="412"/>
            <ac:cxnSpMk id="116" creationId="{69AAF02B-E601-44AB-ACC0-68479D4895B8}"/>
          </ac:cxnSpMkLst>
        </pc:cxnChg>
        <pc:cxnChg chg="mod">
          <ac:chgData name="Jonathan Mah" userId="5261b2f2f3e51194" providerId="LiveId" clId="{833092D5-9927-4807-BE3E-672C10A7E002}" dt="2023-06-27T19:24:08.116" v="1087" actId="1035"/>
          <ac:cxnSpMkLst>
            <pc:docMk/>
            <pc:sldMk cId="2548783154" sldId="412"/>
            <ac:cxnSpMk id="117" creationId="{A40CC835-18CF-4BCA-BEAE-11F58BB7198B}"/>
          </ac:cxnSpMkLst>
        </pc:cxnChg>
        <pc:cxnChg chg="mod">
          <ac:chgData name="Jonathan Mah" userId="5261b2f2f3e51194" providerId="LiveId" clId="{833092D5-9927-4807-BE3E-672C10A7E002}" dt="2023-06-27T19:24:08.116" v="1087" actId="1035"/>
          <ac:cxnSpMkLst>
            <pc:docMk/>
            <pc:sldMk cId="2548783154" sldId="412"/>
            <ac:cxnSpMk id="118" creationId="{CDD2B6FD-9BE3-4032-865F-428237E2F096}"/>
          </ac:cxnSpMkLst>
        </pc:cxnChg>
        <pc:cxnChg chg="mod">
          <ac:chgData name="Jonathan Mah" userId="5261b2f2f3e51194" providerId="LiveId" clId="{833092D5-9927-4807-BE3E-672C10A7E002}" dt="2023-06-27T19:24:08.116" v="1087" actId="1035"/>
          <ac:cxnSpMkLst>
            <pc:docMk/>
            <pc:sldMk cId="2548783154" sldId="412"/>
            <ac:cxnSpMk id="119" creationId="{3EDFFD5F-E047-4680-BCC8-A2572E5A848D}"/>
          </ac:cxnSpMkLst>
        </pc:cxnChg>
        <pc:cxnChg chg="mod">
          <ac:chgData name="Jonathan Mah" userId="5261b2f2f3e51194" providerId="LiveId" clId="{833092D5-9927-4807-BE3E-672C10A7E002}" dt="2023-06-27T19:24:08.116" v="1087" actId="1035"/>
          <ac:cxnSpMkLst>
            <pc:docMk/>
            <pc:sldMk cId="2548783154" sldId="412"/>
            <ac:cxnSpMk id="120" creationId="{450201BF-1A93-4109-83BC-268485F9AE91}"/>
          </ac:cxnSpMkLst>
        </pc:cxnChg>
        <pc:cxnChg chg="mod">
          <ac:chgData name="Jonathan Mah" userId="5261b2f2f3e51194" providerId="LiveId" clId="{833092D5-9927-4807-BE3E-672C10A7E002}" dt="2023-06-27T19:24:08.116" v="1087" actId="1035"/>
          <ac:cxnSpMkLst>
            <pc:docMk/>
            <pc:sldMk cId="2548783154" sldId="412"/>
            <ac:cxnSpMk id="121" creationId="{CA8BC7A8-A6F2-44B1-A85D-79517FC8FA3A}"/>
          </ac:cxnSpMkLst>
        </pc:cxnChg>
        <pc:cxnChg chg="mod">
          <ac:chgData name="Jonathan Mah" userId="5261b2f2f3e51194" providerId="LiveId" clId="{833092D5-9927-4807-BE3E-672C10A7E002}" dt="2023-06-27T19:24:08.116" v="1087" actId="1035"/>
          <ac:cxnSpMkLst>
            <pc:docMk/>
            <pc:sldMk cId="2548783154" sldId="412"/>
            <ac:cxnSpMk id="122" creationId="{A22EF1D3-A050-4A0E-8119-46016E386109}"/>
          </ac:cxnSpMkLst>
        </pc:cxnChg>
        <pc:cxnChg chg="mod">
          <ac:chgData name="Jonathan Mah" userId="5261b2f2f3e51194" providerId="LiveId" clId="{833092D5-9927-4807-BE3E-672C10A7E002}" dt="2023-06-27T19:24:08.116" v="1087" actId="1035"/>
          <ac:cxnSpMkLst>
            <pc:docMk/>
            <pc:sldMk cId="2548783154" sldId="412"/>
            <ac:cxnSpMk id="123" creationId="{1627F614-247E-4C59-897A-64EAC3554807}"/>
          </ac:cxnSpMkLst>
        </pc:cxnChg>
        <pc:cxnChg chg="mod">
          <ac:chgData name="Jonathan Mah" userId="5261b2f2f3e51194" providerId="LiveId" clId="{833092D5-9927-4807-BE3E-672C10A7E002}" dt="2023-06-27T19:24:08.116" v="1087" actId="1035"/>
          <ac:cxnSpMkLst>
            <pc:docMk/>
            <pc:sldMk cId="2548783154" sldId="412"/>
            <ac:cxnSpMk id="125" creationId="{F7BC66DC-8157-4913-8BB4-6C14832BE6CA}"/>
          </ac:cxnSpMkLst>
        </pc:cxnChg>
        <pc:cxnChg chg="mod">
          <ac:chgData name="Jonathan Mah" userId="5261b2f2f3e51194" providerId="LiveId" clId="{833092D5-9927-4807-BE3E-672C10A7E002}" dt="2023-06-27T19:24:08.116" v="1087" actId="1035"/>
          <ac:cxnSpMkLst>
            <pc:docMk/>
            <pc:sldMk cId="2548783154" sldId="412"/>
            <ac:cxnSpMk id="126" creationId="{5C7FF372-A929-42FF-A805-64587CB3291E}"/>
          </ac:cxnSpMkLst>
        </pc:cxnChg>
        <pc:cxnChg chg="mod">
          <ac:chgData name="Jonathan Mah" userId="5261b2f2f3e51194" providerId="LiveId" clId="{833092D5-9927-4807-BE3E-672C10A7E002}" dt="2023-06-27T19:24:08.116" v="1087" actId="1035"/>
          <ac:cxnSpMkLst>
            <pc:docMk/>
            <pc:sldMk cId="2548783154" sldId="412"/>
            <ac:cxnSpMk id="127" creationId="{7AE0E35D-E49D-4F48-B255-3F44A2D00EC6}"/>
          </ac:cxnSpMkLst>
        </pc:cxnChg>
        <pc:cxnChg chg="mod">
          <ac:chgData name="Jonathan Mah" userId="5261b2f2f3e51194" providerId="LiveId" clId="{833092D5-9927-4807-BE3E-672C10A7E002}" dt="2023-06-27T19:24:08.116" v="1087" actId="1035"/>
          <ac:cxnSpMkLst>
            <pc:docMk/>
            <pc:sldMk cId="2548783154" sldId="412"/>
            <ac:cxnSpMk id="128" creationId="{20C74101-BC44-41E5-AA56-FBF0B7DC81AF}"/>
          </ac:cxnSpMkLst>
        </pc:cxnChg>
        <pc:cxnChg chg="mod">
          <ac:chgData name="Jonathan Mah" userId="5261b2f2f3e51194" providerId="LiveId" clId="{833092D5-9927-4807-BE3E-672C10A7E002}" dt="2023-06-27T19:24:08.116" v="1087" actId="1035"/>
          <ac:cxnSpMkLst>
            <pc:docMk/>
            <pc:sldMk cId="2548783154" sldId="412"/>
            <ac:cxnSpMk id="129" creationId="{33B5BC68-8212-44A4-A832-22E82F98AF65}"/>
          </ac:cxnSpMkLst>
        </pc:cxnChg>
        <pc:cxnChg chg="mod">
          <ac:chgData name="Jonathan Mah" userId="5261b2f2f3e51194" providerId="LiveId" clId="{833092D5-9927-4807-BE3E-672C10A7E002}" dt="2023-06-27T19:24:08.116" v="1087" actId="1035"/>
          <ac:cxnSpMkLst>
            <pc:docMk/>
            <pc:sldMk cId="2548783154" sldId="412"/>
            <ac:cxnSpMk id="130" creationId="{4CD033CA-A63C-4B19-8674-E4B08706E2F4}"/>
          </ac:cxnSpMkLst>
        </pc:cxnChg>
        <pc:cxnChg chg="mod">
          <ac:chgData name="Jonathan Mah" userId="5261b2f2f3e51194" providerId="LiveId" clId="{833092D5-9927-4807-BE3E-672C10A7E002}" dt="2023-06-27T19:24:08.116" v="1087" actId="1035"/>
          <ac:cxnSpMkLst>
            <pc:docMk/>
            <pc:sldMk cId="2548783154" sldId="412"/>
            <ac:cxnSpMk id="131" creationId="{E7BFEAA5-9521-4846-A25B-728E54417854}"/>
          </ac:cxnSpMkLst>
        </pc:cxnChg>
        <pc:cxnChg chg="mod">
          <ac:chgData name="Jonathan Mah" userId="5261b2f2f3e51194" providerId="LiveId" clId="{833092D5-9927-4807-BE3E-672C10A7E002}" dt="2023-06-27T19:24:08.116" v="1087" actId="1035"/>
          <ac:cxnSpMkLst>
            <pc:docMk/>
            <pc:sldMk cId="2548783154" sldId="412"/>
            <ac:cxnSpMk id="132" creationId="{9DF21742-64F2-4668-8C32-D79A21755934}"/>
          </ac:cxnSpMkLst>
        </pc:cxnChg>
        <pc:cxnChg chg="mod">
          <ac:chgData name="Jonathan Mah" userId="5261b2f2f3e51194" providerId="LiveId" clId="{833092D5-9927-4807-BE3E-672C10A7E002}" dt="2023-06-27T19:24:08.116" v="1087" actId="1035"/>
          <ac:cxnSpMkLst>
            <pc:docMk/>
            <pc:sldMk cId="2548783154" sldId="412"/>
            <ac:cxnSpMk id="133" creationId="{99B39C73-FC31-4EB5-8A61-CA2CF427BB08}"/>
          </ac:cxnSpMkLst>
        </pc:cxnChg>
        <pc:cxnChg chg="mod">
          <ac:chgData name="Jonathan Mah" userId="5261b2f2f3e51194" providerId="LiveId" clId="{833092D5-9927-4807-BE3E-672C10A7E002}" dt="2023-06-27T19:24:08.116" v="1087" actId="1035"/>
          <ac:cxnSpMkLst>
            <pc:docMk/>
            <pc:sldMk cId="2548783154" sldId="412"/>
            <ac:cxnSpMk id="134" creationId="{1A3914D4-79FB-4D4A-B711-6188791105F7}"/>
          </ac:cxnSpMkLst>
        </pc:cxnChg>
      </pc:sldChg>
      <pc:sldChg chg="addSp delSp modSp new mod ord">
        <pc:chgData name="Jonathan Mah" userId="5261b2f2f3e51194" providerId="LiveId" clId="{833092D5-9927-4807-BE3E-672C10A7E002}" dt="2023-05-23T20:00:14.456" v="16" actId="1076"/>
        <pc:sldMkLst>
          <pc:docMk/>
          <pc:sldMk cId="3956265726" sldId="414"/>
        </pc:sldMkLst>
        <pc:spChg chg="del">
          <ac:chgData name="Jonathan Mah" userId="5261b2f2f3e51194" providerId="LiveId" clId="{833092D5-9927-4807-BE3E-672C10A7E002}" dt="2023-05-23T19:59:20.437" v="3" actId="478"/>
          <ac:spMkLst>
            <pc:docMk/>
            <pc:sldMk cId="3956265726" sldId="414"/>
            <ac:spMk id="2" creationId="{B991BD71-80FF-E015-D31D-BA68628EF070}"/>
          </ac:spMkLst>
        </pc:spChg>
        <pc:spChg chg="del">
          <ac:chgData name="Jonathan Mah" userId="5261b2f2f3e51194" providerId="LiveId" clId="{833092D5-9927-4807-BE3E-672C10A7E002}" dt="2023-05-23T19:59:20.437" v="3" actId="478"/>
          <ac:spMkLst>
            <pc:docMk/>
            <pc:sldMk cId="3956265726" sldId="414"/>
            <ac:spMk id="3" creationId="{779486CB-8808-CF19-4D46-33BC3F266745}"/>
          </ac:spMkLst>
        </pc:spChg>
        <pc:picChg chg="add mod modCrop">
          <ac:chgData name="Jonathan Mah" userId="5261b2f2f3e51194" providerId="LiveId" clId="{833092D5-9927-4807-BE3E-672C10A7E002}" dt="2023-05-23T20:00:03.529" v="14" actId="732"/>
          <ac:picMkLst>
            <pc:docMk/>
            <pc:sldMk cId="3956265726" sldId="414"/>
            <ac:picMk id="5" creationId="{779CD809-7536-DC24-5C61-50396C202178}"/>
          </ac:picMkLst>
        </pc:picChg>
        <pc:picChg chg="add mod modCrop">
          <ac:chgData name="Jonathan Mah" userId="5261b2f2f3e51194" providerId="LiveId" clId="{833092D5-9927-4807-BE3E-672C10A7E002}" dt="2023-05-23T20:00:14.456" v="16" actId="1076"/>
          <ac:picMkLst>
            <pc:docMk/>
            <pc:sldMk cId="3956265726" sldId="414"/>
            <ac:picMk id="6" creationId="{8D4F5922-40FA-A64E-3944-9CA090DC556C}"/>
          </ac:picMkLst>
        </pc:picChg>
      </pc:sldChg>
      <pc:sldChg chg="addSp delSp modSp new del mod">
        <pc:chgData name="Jonathan Mah" userId="5261b2f2f3e51194" providerId="LiveId" clId="{833092D5-9927-4807-BE3E-672C10A7E002}" dt="2023-09-07T00:02:43.506" v="3558" actId="47"/>
        <pc:sldMkLst>
          <pc:docMk/>
          <pc:sldMk cId="3213471130" sldId="415"/>
        </pc:sldMkLst>
        <pc:spChg chg="del">
          <ac:chgData name="Jonathan Mah" userId="5261b2f2f3e51194" providerId="LiveId" clId="{833092D5-9927-4807-BE3E-672C10A7E002}" dt="2023-06-01T00:56:25.884" v="18" actId="478"/>
          <ac:spMkLst>
            <pc:docMk/>
            <pc:sldMk cId="3213471130" sldId="415"/>
            <ac:spMk id="2" creationId="{F27AC356-A973-F68E-6022-C93132B725F3}"/>
          </ac:spMkLst>
        </pc:spChg>
        <pc:spChg chg="del">
          <ac:chgData name="Jonathan Mah" userId="5261b2f2f3e51194" providerId="LiveId" clId="{833092D5-9927-4807-BE3E-672C10A7E002}" dt="2023-06-01T00:56:25.884" v="18" actId="478"/>
          <ac:spMkLst>
            <pc:docMk/>
            <pc:sldMk cId="3213471130" sldId="415"/>
            <ac:spMk id="3" creationId="{D863FDCC-31A9-89A3-1E61-B830B8E339E3}"/>
          </ac:spMkLst>
        </pc:spChg>
        <pc:picChg chg="add del mod">
          <ac:chgData name="Jonathan Mah" userId="5261b2f2f3e51194" providerId="LiveId" clId="{833092D5-9927-4807-BE3E-672C10A7E002}" dt="2023-06-01T00:59:30.786" v="26" actId="478"/>
          <ac:picMkLst>
            <pc:docMk/>
            <pc:sldMk cId="3213471130" sldId="415"/>
            <ac:picMk id="5" creationId="{4C760A01-2A0B-9614-586C-EE47BA65DA9C}"/>
          </ac:picMkLst>
        </pc:picChg>
        <pc:picChg chg="add del mod">
          <ac:chgData name="Jonathan Mah" userId="5261b2f2f3e51194" providerId="LiveId" clId="{833092D5-9927-4807-BE3E-672C10A7E002}" dt="2023-06-01T00:59:30.786" v="26" actId="478"/>
          <ac:picMkLst>
            <pc:docMk/>
            <pc:sldMk cId="3213471130" sldId="415"/>
            <ac:picMk id="7" creationId="{B109A1EE-4276-C3FE-901A-8832368D0C9B}"/>
          </ac:picMkLst>
        </pc:picChg>
        <pc:picChg chg="add del mod">
          <ac:chgData name="Jonathan Mah" userId="5261b2f2f3e51194" providerId="LiveId" clId="{833092D5-9927-4807-BE3E-672C10A7E002}" dt="2023-06-01T00:59:30.786" v="26" actId="478"/>
          <ac:picMkLst>
            <pc:docMk/>
            <pc:sldMk cId="3213471130" sldId="415"/>
            <ac:picMk id="9" creationId="{E6310E47-7870-1D82-A9DC-CF0111090A73}"/>
          </ac:picMkLst>
        </pc:picChg>
        <pc:picChg chg="add del mod">
          <ac:chgData name="Jonathan Mah" userId="5261b2f2f3e51194" providerId="LiveId" clId="{833092D5-9927-4807-BE3E-672C10A7E002}" dt="2023-06-01T00:59:30.786" v="26" actId="478"/>
          <ac:picMkLst>
            <pc:docMk/>
            <pc:sldMk cId="3213471130" sldId="415"/>
            <ac:picMk id="11" creationId="{1DF1153D-045A-7944-7905-ECB17865796A}"/>
          </ac:picMkLst>
        </pc:picChg>
        <pc:picChg chg="add del mod">
          <ac:chgData name="Jonathan Mah" userId="5261b2f2f3e51194" providerId="LiveId" clId="{833092D5-9927-4807-BE3E-672C10A7E002}" dt="2023-06-01T00:59:30.786" v="26" actId="478"/>
          <ac:picMkLst>
            <pc:docMk/>
            <pc:sldMk cId="3213471130" sldId="415"/>
            <ac:picMk id="13" creationId="{3C3A7423-3AAE-BBFD-AEA8-90523835DC8D}"/>
          </ac:picMkLst>
        </pc:picChg>
        <pc:picChg chg="add del mod">
          <ac:chgData name="Jonathan Mah" userId="5261b2f2f3e51194" providerId="LiveId" clId="{833092D5-9927-4807-BE3E-672C10A7E002}" dt="2023-06-01T00:59:30.786" v="26" actId="478"/>
          <ac:picMkLst>
            <pc:docMk/>
            <pc:sldMk cId="3213471130" sldId="415"/>
            <ac:picMk id="15" creationId="{C924906A-46C6-8D13-7452-CCC95FE28AAF}"/>
          </ac:picMkLst>
        </pc:picChg>
        <pc:picChg chg="add mod">
          <ac:chgData name="Jonathan Mah" userId="5261b2f2f3e51194" providerId="LiveId" clId="{833092D5-9927-4807-BE3E-672C10A7E002}" dt="2023-06-01T01:05:25.901" v="89" actId="1582"/>
          <ac:picMkLst>
            <pc:docMk/>
            <pc:sldMk cId="3213471130" sldId="415"/>
            <ac:picMk id="17" creationId="{27E60B67-A0A6-F5F9-BF7F-6E7EBF1CF06C}"/>
          </ac:picMkLst>
        </pc:picChg>
        <pc:picChg chg="add del mod">
          <ac:chgData name="Jonathan Mah" userId="5261b2f2f3e51194" providerId="LiveId" clId="{833092D5-9927-4807-BE3E-672C10A7E002}" dt="2023-06-01T01:00:35.481" v="49" actId="478"/>
          <ac:picMkLst>
            <pc:docMk/>
            <pc:sldMk cId="3213471130" sldId="415"/>
            <ac:picMk id="19" creationId="{A3FAA1C9-554E-C549-01C8-BD59F78E0DF9}"/>
          </ac:picMkLst>
        </pc:picChg>
        <pc:picChg chg="add del mod">
          <ac:chgData name="Jonathan Mah" userId="5261b2f2f3e51194" providerId="LiveId" clId="{833092D5-9927-4807-BE3E-672C10A7E002}" dt="2023-06-01T01:00:44.424" v="52" actId="21"/>
          <ac:picMkLst>
            <pc:docMk/>
            <pc:sldMk cId="3213471130" sldId="415"/>
            <ac:picMk id="21" creationId="{74A252AB-2CFA-F6A9-7496-E2B1F7E35E74}"/>
          </ac:picMkLst>
        </pc:picChg>
        <pc:picChg chg="add del mod">
          <ac:chgData name="Jonathan Mah" userId="5261b2f2f3e51194" providerId="LiveId" clId="{833092D5-9927-4807-BE3E-672C10A7E002}" dt="2023-06-01T01:00:23.460" v="43" actId="21"/>
          <ac:picMkLst>
            <pc:docMk/>
            <pc:sldMk cId="3213471130" sldId="415"/>
            <ac:picMk id="23" creationId="{0B7A9C2B-BE76-0F77-B564-D3467D6BE55F}"/>
          </ac:picMkLst>
        </pc:picChg>
        <pc:picChg chg="add del mod">
          <ac:chgData name="Jonathan Mah" userId="5261b2f2f3e51194" providerId="LiveId" clId="{833092D5-9927-4807-BE3E-672C10A7E002}" dt="2023-06-01T01:00:23.460" v="43" actId="21"/>
          <ac:picMkLst>
            <pc:docMk/>
            <pc:sldMk cId="3213471130" sldId="415"/>
            <ac:picMk id="25" creationId="{3D49D680-0EF0-8CF4-0042-E84276DE6273}"/>
          </ac:picMkLst>
        </pc:picChg>
        <pc:picChg chg="add del mod">
          <ac:chgData name="Jonathan Mah" userId="5261b2f2f3e51194" providerId="LiveId" clId="{833092D5-9927-4807-BE3E-672C10A7E002}" dt="2023-06-01T01:00:23.460" v="43" actId="21"/>
          <ac:picMkLst>
            <pc:docMk/>
            <pc:sldMk cId="3213471130" sldId="415"/>
            <ac:picMk id="27" creationId="{152288D0-8433-FD38-3FE8-36D3F8587D69}"/>
          </ac:picMkLst>
        </pc:picChg>
        <pc:picChg chg="add mod modCrop">
          <ac:chgData name="Jonathan Mah" userId="5261b2f2f3e51194" providerId="LiveId" clId="{833092D5-9927-4807-BE3E-672C10A7E002}" dt="2023-06-01T01:05:39.589" v="97" actId="1037"/>
          <ac:picMkLst>
            <pc:docMk/>
            <pc:sldMk cId="3213471130" sldId="415"/>
            <ac:picMk id="29" creationId="{DE20CB9C-850C-69E7-EA85-FB716989F586}"/>
          </ac:picMkLst>
        </pc:picChg>
      </pc:sldChg>
      <pc:sldChg chg="addSp delSp modSp new del mod">
        <pc:chgData name="Jonathan Mah" userId="5261b2f2f3e51194" providerId="LiveId" clId="{833092D5-9927-4807-BE3E-672C10A7E002}" dt="2023-09-07T00:02:40.888" v="3557" actId="47"/>
        <pc:sldMkLst>
          <pc:docMk/>
          <pc:sldMk cId="540664807" sldId="416"/>
        </pc:sldMkLst>
        <pc:spChg chg="del">
          <ac:chgData name="Jonathan Mah" userId="5261b2f2f3e51194" providerId="LiveId" clId="{833092D5-9927-4807-BE3E-672C10A7E002}" dt="2023-06-01T01:00:26.226" v="45" actId="478"/>
          <ac:spMkLst>
            <pc:docMk/>
            <pc:sldMk cId="540664807" sldId="416"/>
            <ac:spMk id="2" creationId="{01C9506C-A373-F010-047E-022362F2A3F1}"/>
          </ac:spMkLst>
        </pc:spChg>
        <pc:spChg chg="del">
          <ac:chgData name="Jonathan Mah" userId="5261b2f2f3e51194" providerId="LiveId" clId="{833092D5-9927-4807-BE3E-672C10A7E002}" dt="2023-06-01T01:00:26.226" v="45" actId="478"/>
          <ac:spMkLst>
            <pc:docMk/>
            <pc:sldMk cId="540664807" sldId="416"/>
            <ac:spMk id="3" creationId="{7B58ABFE-A9EA-AE30-9B31-573CFCF52F95}"/>
          </ac:spMkLst>
        </pc:spChg>
        <pc:picChg chg="add del mod">
          <ac:chgData name="Jonathan Mah" userId="5261b2f2f3e51194" providerId="LiveId" clId="{833092D5-9927-4807-BE3E-672C10A7E002}" dt="2023-06-01T01:01:16.211" v="57" actId="478"/>
          <ac:picMkLst>
            <pc:docMk/>
            <pc:sldMk cId="540664807" sldId="416"/>
            <ac:picMk id="4" creationId="{A5C217AE-17C5-7FB6-7EE5-01552DD10CEE}"/>
          </ac:picMkLst>
        </pc:picChg>
        <pc:picChg chg="add del mod">
          <ac:chgData name="Jonathan Mah" userId="5261b2f2f3e51194" providerId="LiveId" clId="{833092D5-9927-4807-BE3E-672C10A7E002}" dt="2023-06-01T01:00:53.016" v="56" actId="478"/>
          <ac:picMkLst>
            <pc:docMk/>
            <pc:sldMk cId="540664807" sldId="416"/>
            <ac:picMk id="5" creationId="{B3FAFFFE-ADE6-25DB-D03F-2AC1CEAB0C23}"/>
          </ac:picMkLst>
        </pc:picChg>
        <pc:picChg chg="add del mod">
          <ac:chgData name="Jonathan Mah" userId="5261b2f2f3e51194" providerId="LiveId" clId="{833092D5-9927-4807-BE3E-672C10A7E002}" dt="2023-06-01T01:00:46.986" v="53" actId="478"/>
          <ac:picMkLst>
            <pc:docMk/>
            <pc:sldMk cId="540664807" sldId="416"/>
            <ac:picMk id="6" creationId="{B65F877E-C5E4-A754-3C8B-E18C951EA401}"/>
          </ac:picMkLst>
        </pc:picChg>
        <pc:picChg chg="add mod modCrop">
          <ac:chgData name="Jonathan Mah" userId="5261b2f2f3e51194" providerId="LiveId" clId="{833092D5-9927-4807-BE3E-672C10A7E002}" dt="2023-06-01T01:03:06.962" v="80" actId="1037"/>
          <ac:picMkLst>
            <pc:docMk/>
            <pc:sldMk cId="540664807" sldId="416"/>
            <ac:picMk id="8" creationId="{38D8B649-D976-05E4-70E0-031959DFCC3C}"/>
          </ac:picMkLst>
        </pc:picChg>
        <pc:picChg chg="add mod">
          <ac:chgData name="Jonathan Mah" userId="5261b2f2f3e51194" providerId="LiveId" clId="{833092D5-9927-4807-BE3E-672C10A7E002}" dt="2023-06-01T01:02:19.692" v="68" actId="1582"/>
          <ac:picMkLst>
            <pc:docMk/>
            <pc:sldMk cId="540664807" sldId="416"/>
            <ac:picMk id="9" creationId="{D000D737-6BAF-FE83-543B-7F7DC45251BE}"/>
          </ac:picMkLst>
        </pc:picChg>
      </pc:sldChg>
      <pc:sldChg chg="addSp delSp modSp new del mod">
        <pc:chgData name="Jonathan Mah" userId="5261b2f2f3e51194" providerId="LiveId" clId="{833092D5-9927-4807-BE3E-672C10A7E002}" dt="2023-06-28T21:42:50.126" v="1789" actId="47"/>
        <pc:sldMkLst>
          <pc:docMk/>
          <pc:sldMk cId="400842982" sldId="417"/>
        </pc:sldMkLst>
        <pc:spChg chg="add del mod">
          <ac:chgData name="Jonathan Mah" userId="5261b2f2f3e51194" providerId="LiveId" clId="{833092D5-9927-4807-BE3E-672C10A7E002}" dt="2023-06-27T17:33:46.313" v="577" actId="21"/>
          <ac:spMkLst>
            <pc:docMk/>
            <pc:sldMk cId="400842982" sldId="417"/>
            <ac:spMk id="2" creationId="{6F64664E-70AD-FDFB-473C-3AEB1789DAC6}"/>
          </ac:spMkLst>
        </pc:spChg>
        <pc:spChg chg="del">
          <ac:chgData name="Jonathan Mah" userId="5261b2f2f3e51194" providerId="LiveId" clId="{833092D5-9927-4807-BE3E-672C10A7E002}" dt="2023-06-07T20:52:22.675" v="99" actId="478"/>
          <ac:spMkLst>
            <pc:docMk/>
            <pc:sldMk cId="400842982" sldId="417"/>
            <ac:spMk id="2" creationId="{901FD9CE-1DFA-F117-37E6-28E6AC7BC4AA}"/>
          </ac:spMkLst>
        </pc:spChg>
        <pc:spChg chg="del">
          <ac:chgData name="Jonathan Mah" userId="5261b2f2f3e51194" providerId="LiveId" clId="{833092D5-9927-4807-BE3E-672C10A7E002}" dt="2023-06-07T20:52:22.675" v="99" actId="478"/>
          <ac:spMkLst>
            <pc:docMk/>
            <pc:sldMk cId="400842982" sldId="417"/>
            <ac:spMk id="3" creationId="{3F2F3AB7-DC92-5F03-4641-DEB0F0A35135}"/>
          </ac:spMkLst>
        </pc:spChg>
        <pc:spChg chg="add del mod">
          <ac:chgData name="Jonathan Mah" userId="5261b2f2f3e51194" providerId="LiveId" clId="{833092D5-9927-4807-BE3E-672C10A7E002}" dt="2023-06-27T17:33:46.313" v="577" actId="21"/>
          <ac:spMkLst>
            <pc:docMk/>
            <pc:sldMk cId="400842982" sldId="417"/>
            <ac:spMk id="3" creationId="{8C6CC8A1-5764-ABB7-E218-6C32E8D61257}"/>
          </ac:spMkLst>
        </pc:spChg>
        <pc:spChg chg="add del mod">
          <ac:chgData name="Jonathan Mah" userId="5261b2f2f3e51194" providerId="LiveId" clId="{833092D5-9927-4807-BE3E-672C10A7E002}" dt="2023-06-27T17:33:46.313" v="577" actId="21"/>
          <ac:spMkLst>
            <pc:docMk/>
            <pc:sldMk cId="400842982" sldId="417"/>
            <ac:spMk id="4" creationId="{B72BA39E-A69E-2E3F-8576-64600AEF9243}"/>
          </ac:spMkLst>
        </pc:spChg>
        <pc:picChg chg="add del mod">
          <ac:chgData name="Jonathan Mah" userId="5261b2f2f3e51194" providerId="LiveId" clId="{833092D5-9927-4807-BE3E-672C10A7E002}" dt="2023-06-27T21:23:21.126" v="1241" actId="478"/>
          <ac:picMkLst>
            <pc:docMk/>
            <pc:sldMk cId="400842982" sldId="417"/>
            <ac:picMk id="5" creationId="{B68C9AA9-1D3A-A326-5B5F-9D03D92D1DF0}"/>
          </ac:picMkLst>
        </pc:picChg>
        <pc:picChg chg="add del mod modCrop">
          <ac:chgData name="Jonathan Mah" userId="5261b2f2f3e51194" providerId="LiveId" clId="{833092D5-9927-4807-BE3E-672C10A7E002}" dt="2023-06-27T21:23:22.364" v="1242" actId="478"/>
          <ac:picMkLst>
            <pc:docMk/>
            <pc:sldMk cId="400842982" sldId="417"/>
            <ac:picMk id="7" creationId="{0AD190B1-2F35-5FB5-9720-7ADA88F455E7}"/>
          </ac:picMkLst>
        </pc:picChg>
        <pc:picChg chg="add mod modCrop">
          <ac:chgData name="Jonathan Mah" userId="5261b2f2f3e51194" providerId="LiveId" clId="{833092D5-9927-4807-BE3E-672C10A7E002}" dt="2023-06-27T21:28:58.280" v="1268" actId="14100"/>
          <ac:picMkLst>
            <pc:docMk/>
            <pc:sldMk cId="400842982" sldId="417"/>
            <ac:picMk id="8" creationId="{6BDC0236-82EF-9A85-03C0-549F8E58DEEF}"/>
          </ac:picMkLst>
        </pc:picChg>
        <pc:picChg chg="add del mod ord">
          <ac:chgData name="Jonathan Mah" userId="5261b2f2f3e51194" providerId="LiveId" clId="{833092D5-9927-4807-BE3E-672C10A7E002}" dt="2023-06-27T21:28:12.131" v="1263" actId="478"/>
          <ac:picMkLst>
            <pc:docMk/>
            <pc:sldMk cId="400842982" sldId="417"/>
            <ac:picMk id="10" creationId="{1A1D24B6-33BD-9E9D-DD9C-6A00701EE367}"/>
          </ac:picMkLst>
        </pc:picChg>
        <pc:picChg chg="add mod">
          <ac:chgData name="Jonathan Mah" userId="5261b2f2f3e51194" providerId="LiveId" clId="{833092D5-9927-4807-BE3E-672C10A7E002}" dt="2023-06-27T21:28:51.347" v="1267" actId="1076"/>
          <ac:picMkLst>
            <pc:docMk/>
            <pc:sldMk cId="400842982" sldId="417"/>
            <ac:picMk id="12" creationId="{CD9F6541-A219-F529-BBD3-6EAA47E09600}"/>
          </ac:picMkLst>
        </pc:picChg>
      </pc:sldChg>
      <pc:sldChg chg="addSp delSp modSp new del mod">
        <pc:chgData name="Jonathan Mah" userId="5261b2f2f3e51194" providerId="LiveId" clId="{833092D5-9927-4807-BE3E-672C10A7E002}" dt="2023-06-27T20:34:12.064" v="1176" actId="47"/>
        <pc:sldMkLst>
          <pc:docMk/>
          <pc:sldMk cId="3853487929" sldId="418"/>
        </pc:sldMkLst>
        <pc:spChg chg="del">
          <ac:chgData name="Jonathan Mah" userId="5261b2f2f3e51194" providerId="LiveId" clId="{833092D5-9927-4807-BE3E-672C10A7E002}" dt="2023-06-13T21:47:27.872" v="359" actId="478"/>
          <ac:spMkLst>
            <pc:docMk/>
            <pc:sldMk cId="3853487929" sldId="418"/>
            <ac:spMk id="2" creationId="{E6058067-36A8-F72A-9DC3-C7333C1B919C}"/>
          </ac:spMkLst>
        </pc:spChg>
        <pc:spChg chg="del">
          <ac:chgData name="Jonathan Mah" userId="5261b2f2f3e51194" providerId="LiveId" clId="{833092D5-9927-4807-BE3E-672C10A7E002}" dt="2023-06-13T21:47:27.872" v="359" actId="478"/>
          <ac:spMkLst>
            <pc:docMk/>
            <pc:sldMk cId="3853487929" sldId="418"/>
            <ac:spMk id="3" creationId="{0FA4FCFF-1C94-AE32-E756-87989853A2C8}"/>
          </ac:spMkLst>
        </pc:spChg>
        <pc:spChg chg="add del mod">
          <ac:chgData name="Jonathan Mah" userId="5261b2f2f3e51194" providerId="LiveId" clId="{833092D5-9927-4807-BE3E-672C10A7E002}" dt="2023-06-13T21:49:09.374" v="374"/>
          <ac:spMkLst>
            <pc:docMk/>
            <pc:sldMk cId="3853487929" sldId="418"/>
            <ac:spMk id="6" creationId="{C35D9438-2BBA-A342-87B3-8BAC70284250}"/>
          </ac:spMkLst>
        </pc:spChg>
        <pc:spChg chg="add mod">
          <ac:chgData name="Jonathan Mah" userId="5261b2f2f3e51194" providerId="LiveId" clId="{833092D5-9927-4807-BE3E-672C10A7E002}" dt="2023-06-13T21:49:08.457" v="372" actId="1076"/>
          <ac:spMkLst>
            <pc:docMk/>
            <pc:sldMk cId="3853487929" sldId="418"/>
            <ac:spMk id="7" creationId="{EAAC8B72-69F7-0BAB-8216-2655B67DACF0}"/>
          </ac:spMkLst>
        </pc:spChg>
        <pc:spChg chg="add mod">
          <ac:chgData name="Jonathan Mah" userId="5261b2f2f3e51194" providerId="LiveId" clId="{833092D5-9927-4807-BE3E-672C10A7E002}" dt="2023-06-13T21:49:18.406" v="377" actId="20577"/>
          <ac:spMkLst>
            <pc:docMk/>
            <pc:sldMk cId="3853487929" sldId="418"/>
            <ac:spMk id="8" creationId="{0F96E062-D811-9668-6BF5-05B52A474B62}"/>
          </ac:spMkLst>
        </pc:spChg>
        <pc:picChg chg="add mod">
          <ac:chgData name="Jonathan Mah" userId="5261b2f2f3e51194" providerId="LiveId" clId="{833092D5-9927-4807-BE3E-672C10A7E002}" dt="2023-06-13T21:48:21.810" v="362" actId="27614"/>
          <ac:picMkLst>
            <pc:docMk/>
            <pc:sldMk cId="3853487929" sldId="418"/>
            <ac:picMk id="5" creationId="{F4C2E245-499E-D630-9265-12F162E3072B}"/>
          </ac:picMkLst>
        </pc:picChg>
      </pc:sldChg>
      <pc:sldChg chg="addSp delSp modSp new del mod ord">
        <pc:chgData name="Jonathan Mah" userId="5261b2f2f3e51194" providerId="LiveId" clId="{833092D5-9927-4807-BE3E-672C10A7E002}" dt="2023-06-28T21:17:34.783" v="1751" actId="47"/>
        <pc:sldMkLst>
          <pc:docMk/>
          <pc:sldMk cId="2074700781" sldId="419"/>
        </pc:sldMkLst>
        <pc:spChg chg="del">
          <ac:chgData name="Jonathan Mah" userId="5261b2f2f3e51194" providerId="LiveId" clId="{833092D5-9927-4807-BE3E-672C10A7E002}" dt="2023-06-27T17:35:16.767" v="610" actId="478"/>
          <ac:spMkLst>
            <pc:docMk/>
            <pc:sldMk cId="2074700781" sldId="419"/>
            <ac:spMk id="2" creationId="{96993AA5-17CA-9CEA-F295-1EFD420F1E59}"/>
          </ac:spMkLst>
        </pc:spChg>
        <pc:spChg chg="del">
          <ac:chgData name="Jonathan Mah" userId="5261b2f2f3e51194" providerId="LiveId" clId="{833092D5-9927-4807-BE3E-672C10A7E002}" dt="2023-06-27T17:35:16.767" v="610" actId="478"/>
          <ac:spMkLst>
            <pc:docMk/>
            <pc:sldMk cId="2074700781" sldId="419"/>
            <ac:spMk id="3" creationId="{1DD91FEB-462E-44A1-C214-E1CDA60F411A}"/>
          </ac:spMkLst>
        </pc:spChg>
        <pc:spChg chg="add del mod">
          <ac:chgData name="Jonathan Mah" userId="5261b2f2f3e51194" providerId="LiveId" clId="{833092D5-9927-4807-BE3E-672C10A7E002}" dt="2023-06-27T19:23:53.515" v="1075" actId="21"/>
          <ac:spMkLst>
            <pc:docMk/>
            <pc:sldMk cId="2074700781" sldId="419"/>
            <ac:spMk id="4" creationId="{514FBD73-B740-F280-949A-7F4C4B03CDCB}"/>
          </ac:spMkLst>
        </pc:spChg>
        <pc:spChg chg="add del mod">
          <ac:chgData name="Jonathan Mah" userId="5261b2f2f3e51194" providerId="LiveId" clId="{833092D5-9927-4807-BE3E-672C10A7E002}" dt="2023-06-27T19:23:53.515" v="1075" actId="21"/>
          <ac:spMkLst>
            <pc:docMk/>
            <pc:sldMk cId="2074700781" sldId="419"/>
            <ac:spMk id="5" creationId="{70D105BC-5256-6A73-E540-58EC74FA848E}"/>
          </ac:spMkLst>
        </pc:spChg>
        <pc:spChg chg="add del mod">
          <ac:chgData name="Jonathan Mah" userId="5261b2f2f3e51194" providerId="LiveId" clId="{833092D5-9927-4807-BE3E-672C10A7E002}" dt="2023-06-27T19:23:53.515" v="1075" actId="21"/>
          <ac:spMkLst>
            <pc:docMk/>
            <pc:sldMk cId="2074700781" sldId="419"/>
            <ac:spMk id="6" creationId="{F8A91EA3-1856-F820-DAD1-328BFDC3605A}"/>
          </ac:spMkLst>
        </pc:spChg>
        <pc:spChg chg="add del mod">
          <ac:chgData name="Jonathan Mah" userId="5261b2f2f3e51194" providerId="LiveId" clId="{833092D5-9927-4807-BE3E-672C10A7E002}" dt="2023-06-27T19:23:53.515" v="1075" actId="21"/>
          <ac:spMkLst>
            <pc:docMk/>
            <pc:sldMk cId="2074700781" sldId="419"/>
            <ac:spMk id="7" creationId="{60CF52E1-61D3-9357-4CA9-3A31D72E4187}"/>
          </ac:spMkLst>
        </pc:spChg>
        <pc:spChg chg="add del mod">
          <ac:chgData name="Jonathan Mah" userId="5261b2f2f3e51194" providerId="LiveId" clId="{833092D5-9927-4807-BE3E-672C10A7E002}" dt="2023-06-27T19:23:53.515" v="1075" actId="21"/>
          <ac:spMkLst>
            <pc:docMk/>
            <pc:sldMk cId="2074700781" sldId="419"/>
            <ac:spMk id="8" creationId="{4B98E09B-1491-5745-AFD4-6DDD2001CE7B}"/>
          </ac:spMkLst>
        </pc:spChg>
        <pc:spChg chg="add del mod">
          <ac:chgData name="Jonathan Mah" userId="5261b2f2f3e51194" providerId="LiveId" clId="{833092D5-9927-4807-BE3E-672C10A7E002}" dt="2023-06-27T19:23:53.515" v="1075" actId="21"/>
          <ac:spMkLst>
            <pc:docMk/>
            <pc:sldMk cId="2074700781" sldId="419"/>
            <ac:spMk id="9" creationId="{0A94CC3B-C242-787A-E8A8-4EA0E923612A}"/>
          </ac:spMkLst>
        </pc:spChg>
        <pc:spChg chg="add del mod">
          <ac:chgData name="Jonathan Mah" userId="5261b2f2f3e51194" providerId="LiveId" clId="{833092D5-9927-4807-BE3E-672C10A7E002}" dt="2023-06-27T19:23:53.515" v="1075" actId="21"/>
          <ac:spMkLst>
            <pc:docMk/>
            <pc:sldMk cId="2074700781" sldId="419"/>
            <ac:spMk id="10" creationId="{EE3C0ADF-DB40-6AE1-4A1F-7DCF42DDB469}"/>
          </ac:spMkLst>
        </pc:spChg>
        <pc:spChg chg="add del mod">
          <ac:chgData name="Jonathan Mah" userId="5261b2f2f3e51194" providerId="LiveId" clId="{833092D5-9927-4807-BE3E-672C10A7E002}" dt="2023-06-27T19:23:53.515" v="1075" actId="21"/>
          <ac:spMkLst>
            <pc:docMk/>
            <pc:sldMk cId="2074700781" sldId="419"/>
            <ac:spMk id="11" creationId="{66459077-3F92-47FE-6327-B15646950DA5}"/>
          </ac:spMkLst>
        </pc:spChg>
        <pc:spChg chg="add del mod">
          <ac:chgData name="Jonathan Mah" userId="5261b2f2f3e51194" providerId="LiveId" clId="{833092D5-9927-4807-BE3E-672C10A7E002}" dt="2023-06-27T19:23:53.515" v="1075" actId="21"/>
          <ac:spMkLst>
            <pc:docMk/>
            <pc:sldMk cId="2074700781" sldId="419"/>
            <ac:spMk id="12" creationId="{3CF0615E-712A-06E6-B3D8-F0C993729446}"/>
          </ac:spMkLst>
        </pc:spChg>
        <pc:spChg chg="add mod">
          <ac:chgData name="Jonathan Mah" userId="5261b2f2f3e51194" providerId="LiveId" clId="{833092D5-9927-4807-BE3E-672C10A7E002}" dt="2023-06-28T17:04:34.867" v="1634" actId="207"/>
          <ac:spMkLst>
            <pc:docMk/>
            <pc:sldMk cId="2074700781" sldId="419"/>
            <ac:spMk id="12" creationId="{5EE06CD5-9506-72E6-839E-198522F20798}"/>
          </ac:spMkLst>
        </pc:spChg>
        <pc:spChg chg="add del mod">
          <ac:chgData name="Jonathan Mah" userId="5261b2f2f3e51194" providerId="LiveId" clId="{833092D5-9927-4807-BE3E-672C10A7E002}" dt="2023-06-27T19:23:53.515" v="1075" actId="21"/>
          <ac:spMkLst>
            <pc:docMk/>
            <pc:sldMk cId="2074700781" sldId="419"/>
            <ac:spMk id="13" creationId="{EC7EAEB7-6714-8C5D-53E6-CF5E4029D7EE}"/>
          </ac:spMkLst>
        </pc:spChg>
        <pc:spChg chg="add mod">
          <ac:chgData name="Jonathan Mah" userId="5261b2f2f3e51194" providerId="LiveId" clId="{833092D5-9927-4807-BE3E-672C10A7E002}" dt="2023-06-28T17:05:55.573" v="1650" actId="1035"/>
          <ac:spMkLst>
            <pc:docMk/>
            <pc:sldMk cId="2074700781" sldId="419"/>
            <ac:spMk id="13" creationId="{F8B184D0-3A6A-C5F0-B640-2ABDDEEC95A7}"/>
          </ac:spMkLst>
        </pc:spChg>
        <pc:spChg chg="add del mod">
          <ac:chgData name="Jonathan Mah" userId="5261b2f2f3e51194" providerId="LiveId" clId="{833092D5-9927-4807-BE3E-672C10A7E002}" dt="2023-06-27T19:23:53.515" v="1075" actId="21"/>
          <ac:spMkLst>
            <pc:docMk/>
            <pc:sldMk cId="2074700781" sldId="419"/>
            <ac:spMk id="14" creationId="{83E54E0E-B2C9-97E8-DB41-32632FA81DF0}"/>
          </ac:spMkLst>
        </pc:spChg>
        <pc:spChg chg="add del mod">
          <ac:chgData name="Jonathan Mah" userId="5261b2f2f3e51194" providerId="LiveId" clId="{833092D5-9927-4807-BE3E-672C10A7E002}" dt="2023-06-27T19:23:53.515" v="1075" actId="21"/>
          <ac:spMkLst>
            <pc:docMk/>
            <pc:sldMk cId="2074700781" sldId="419"/>
            <ac:spMk id="15" creationId="{76809015-1432-DF73-A98A-F14B53FB4DA4}"/>
          </ac:spMkLst>
        </pc:spChg>
        <pc:spChg chg="add del mod">
          <ac:chgData name="Jonathan Mah" userId="5261b2f2f3e51194" providerId="LiveId" clId="{833092D5-9927-4807-BE3E-672C10A7E002}" dt="2023-06-27T19:23:53.515" v="1075" actId="21"/>
          <ac:spMkLst>
            <pc:docMk/>
            <pc:sldMk cId="2074700781" sldId="419"/>
            <ac:spMk id="16" creationId="{BDF36A7F-FAD2-7696-044E-9215274D7B89}"/>
          </ac:spMkLst>
        </pc:spChg>
        <pc:spChg chg="add del mod">
          <ac:chgData name="Jonathan Mah" userId="5261b2f2f3e51194" providerId="LiveId" clId="{833092D5-9927-4807-BE3E-672C10A7E002}" dt="2023-06-27T19:23:53.515" v="1075" actId="21"/>
          <ac:spMkLst>
            <pc:docMk/>
            <pc:sldMk cId="2074700781" sldId="419"/>
            <ac:spMk id="17" creationId="{EC025657-3AF5-6970-CBB2-AF577497D2E8}"/>
          </ac:spMkLst>
        </pc:spChg>
        <pc:spChg chg="add del mod">
          <ac:chgData name="Jonathan Mah" userId="5261b2f2f3e51194" providerId="LiveId" clId="{833092D5-9927-4807-BE3E-672C10A7E002}" dt="2023-06-27T19:23:53.515" v="1075" actId="21"/>
          <ac:spMkLst>
            <pc:docMk/>
            <pc:sldMk cId="2074700781" sldId="419"/>
            <ac:spMk id="18" creationId="{316D8058-6FCC-1461-1F4F-741DCEF744D1}"/>
          </ac:spMkLst>
        </pc:spChg>
        <pc:spChg chg="add del mod">
          <ac:chgData name="Jonathan Mah" userId="5261b2f2f3e51194" providerId="LiveId" clId="{833092D5-9927-4807-BE3E-672C10A7E002}" dt="2023-06-27T19:23:53.515" v="1075" actId="21"/>
          <ac:spMkLst>
            <pc:docMk/>
            <pc:sldMk cId="2074700781" sldId="419"/>
            <ac:spMk id="19" creationId="{7E76BF7E-EC19-EEB8-5F3D-C30410C7EAA2}"/>
          </ac:spMkLst>
        </pc:spChg>
        <pc:spChg chg="add del mod">
          <ac:chgData name="Jonathan Mah" userId="5261b2f2f3e51194" providerId="LiveId" clId="{833092D5-9927-4807-BE3E-672C10A7E002}" dt="2023-06-27T19:23:53.515" v="1075" actId="21"/>
          <ac:spMkLst>
            <pc:docMk/>
            <pc:sldMk cId="2074700781" sldId="419"/>
            <ac:spMk id="20" creationId="{3C821EA6-ABB7-BFF0-7DDE-653C73DB8004}"/>
          </ac:spMkLst>
        </pc:spChg>
        <pc:spChg chg="add del mod">
          <ac:chgData name="Jonathan Mah" userId="5261b2f2f3e51194" providerId="LiveId" clId="{833092D5-9927-4807-BE3E-672C10A7E002}" dt="2023-06-27T19:23:53.515" v="1075" actId="21"/>
          <ac:spMkLst>
            <pc:docMk/>
            <pc:sldMk cId="2074700781" sldId="419"/>
            <ac:spMk id="21" creationId="{0EE9C860-8F55-BC26-10FD-FA5573E30C97}"/>
          </ac:spMkLst>
        </pc:spChg>
        <pc:spChg chg="add del mod">
          <ac:chgData name="Jonathan Mah" userId="5261b2f2f3e51194" providerId="LiveId" clId="{833092D5-9927-4807-BE3E-672C10A7E002}" dt="2023-06-27T19:23:53.515" v="1075" actId="21"/>
          <ac:spMkLst>
            <pc:docMk/>
            <pc:sldMk cId="2074700781" sldId="419"/>
            <ac:spMk id="22" creationId="{F6639C35-4FDE-ED76-2C33-B4505262E5B6}"/>
          </ac:spMkLst>
        </pc:spChg>
        <pc:spChg chg="add del mod">
          <ac:chgData name="Jonathan Mah" userId="5261b2f2f3e51194" providerId="LiveId" clId="{833092D5-9927-4807-BE3E-672C10A7E002}" dt="2023-06-27T19:23:53.515" v="1075" actId="21"/>
          <ac:spMkLst>
            <pc:docMk/>
            <pc:sldMk cId="2074700781" sldId="419"/>
            <ac:spMk id="23" creationId="{036204EC-D715-B0A3-C58B-BA1FD9F5C6F3}"/>
          </ac:spMkLst>
        </pc:spChg>
        <pc:spChg chg="add del mod">
          <ac:chgData name="Jonathan Mah" userId="5261b2f2f3e51194" providerId="LiveId" clId="{833092D5-9927-4807-BE3E-672C10A7E002}" dt="2023-06-27T19:23:53.515" v="1075" actId="21"/>
          <ac:spMkLst>
            <pc:docMk/>
            <pc:sldMk cId="2074700781" sldId="419"/>
            <ac:spMk id="24" creationId="{4A7DC2AE-4976-AA8E-F293-D45BCABDB60D}"/>
          </ac:spMkLst>
        </pc:spChg>
        <pc:spChg chg="add del mod">
          <ac:chgData name="Jonathan Mah" userId="5261b2f2f3e51194" providerId="LiveId" clId="{833092D5-9927-4807-BE3E-672C10A7E002}" dt="2023-06-27T19:23:53.515" v="1075" actId="21"/>
          <ac:spMkLst>
            <pc:docMk/>
            <pc:sldMk cId="2074700781" sldId="419"/>
            <ac:spMk id="25" creationId="{2FE01C98-EACF-7C76-51FC-DC982881D84E}"/>
          </ac:spMkLst>
        </pc:spChg>
        <pc:spChg chg="add del mod">
          <ac:chgData name="Jonathan Mah" userId="5261b2f2f3e51194" providerId="LiveId" clId="{833092D5-9927-4807-BE3E-672C10A7E002}" dt="2023-06-27T19:23:53.515" v="1075" actId="21"/>
          <ac:spMkLst>
            <pc:docMk/>
            <pc:sldMk cId="2074700781" sldId="419"/>
            <ac:spMk id="26" creationId="{788CB6CF-A1B0-AEA2-5AE6-749A6D6E308D}"/>
          </ac:spMkLst>
        </pc:spChg>
        <pc:spChg chg="add del mod">
          <ac:chgData name="Jonathan Mah" userId="5261b2f2f3e51194" providerId="LiveId" clId="{833092D5-9927-4807-BE3E-672C10A7E002}" dt="2023-06-27T19:23:53.515" v="1075" actId="21"/>
          <ac:spMkLst>
            <pc:docMk/>
            <pc:sldMk cId="2074700781" sldId="419"/>
            <ac:spMk id="29" creationId="{F919C03C-3AA5-BA5F-5433-F8FB73BE5AD2}"/>
          </ac:spMkLst>
        </pc:spChg>
        <pc:spChg chg="add del mod">
          <ac:chgData name="Jonathan Mah" userId="5261b2f2f3e51194" providerId="LiveId" clId="{833092D5-9927-4807-BE3E-672C10A7E002}" dt="2023-06-27T19:23:53.515" v="1075" actId="21"/>
          <ac:spMkLst>
            <pc:docMk/>
            <pc:sldMk cId="2074700781" sldId="419"/>
            <ac:spMk id="32" creationId="{BEE5A390-2C6E-EAE0-88D8-08163963AEE6}"/>
          </ac:spMkLst>
        </pc:spChg>
        <pc:spChg chg="add del mod">
          <ac:chgData name="Jonathan Mah" userId="5261b2f2f3e51194" providerId="LiveId" clId="{833092D5-9927-4807-BE3E-672C10A7E002}" dt="2023-06-27T19:23:53.515" v="1075" actId="21"/>
          <ac:spMkLst>
            <pc:docMk/>
            <pc:sldMk cId="2074700781" sldId="419"/>
            <ac:spMk id="33" creationId="{8A44C2FE-FF59-3247-0ACD-B771E868FE61}"/>
          </ac:spMkLst>
        </pc:spChg>
        <pc:spChg chg="add del mod">
          <ac:chgData name="Jonathan Mah" userId="5261b2f2f3e51194" providerId="LiveId" clId="{833092D5-9927-4807-BE3E-672C10A7E002}" dt="2023-06-27T19:23:53.515" v="1075" actId="21"/>
          <ac:spMkLst>
            <pc:docMk/>
            <pc:sldMk cId="2074700781" sldId="419"/>
            <ac:spMk id="34" creationId="{11E2C1CA-7CB4-C716-95A0-F853D67E1EEB}"/>
          </ac:spMkLst>
        </pc:spChg>
        <pc:spChg chg="add del mod">
          <ac:chgData name="Jonathan Mah" userId="5261b2f2f3e51194" providerId="LiveId" clId="{833092D5-9927-4807-BE3E-672C10A7E002}" dt="2023-06-27T19:23:53.515" v="1075" actId="21"/>
          <ac:spMkLst>
            <pc:docMk/>
            <pc:sldMk cId="2074700781" sldId="419"/>
            <ac:spMk id="35" creationId="{68B1D309-58EE-342B-A9E1-F757FDA675F0}"/>
          </ac:spMkLst>
        </pc:spChg>
        <pc:spChg chg="add del mod">
          <ac:chgData name="Jonathan Mah" userId="5261b2f2f3e51194" providerId="LiveId" clId="{833092D5-9927-4807-BE3E-672C10A7E002}" dt="2023-06-27T19:23:53.515" v="1075" actId="21"/>
          <ac:spMkLst>
            <pc:docMk/>
            <pc:sldMk cId="2074700781" sldId="419"/>
            <ac:spMk id="36" creationId="{6AE9ADCB-49C3-6CF0-26AF-8C9DF2978448}"/>
          </ac:spMkLst>
        </pc:spChg>
        <pc:spChg chg="add del mod">
          <ac:chgData name="Jonathan Mah" userId="5261b2f2f3e51194" providerId="LiveId" clId="{833092D5-9927-4807-BE3E-672C10A7E002}" dt="2023-06-27T19:23:53.515" v="1075" actId="21"/>
          <ac:spMkLst>
            <pc:docMk/>
            <pc:sldMk cId="2074700781" sldId="419"/>
            <ac:spMk id="37" creationId="{5C554108-76D7-773B-F127-9CC26DF301F4}"/>
          </ac:spMkLst>
        </pc:spChg>
        <pc:spChg chg="add del mod">
          <ac:chgData name="Jonathan Mah" userId="5261b2f2f3e51194" providerId="LiveId" clId="{833092D5-9927-4807-BE3E-672C10A7E002}" dt="2023-06-27T19:23:53.515" v="1075" actId="21"/>
          <ac:spMkLst>
            <pc:docMk/>
            <pc:sldMk cId="2074700781" sldId="419"/>
            <ac:spMk id="38" creationId="{7A805040-C23A-DCF0-01F0-1906D293563E}"/>
          </ac:spMkLst>
        </pc:spChg>
        <pc:spChg chg="add del mod">
          <ac:chgData name="Jonathan Mah" userId="5261b2f2f3e51194" providerId="LiveId" clId="{833092D5-9927-4807-BE3E-672C10A7E002}" dt="2023-06-27T19:23:53.515" v="1075" actId="21"/>
          <ac:spMkLst>
            <pc:docMk/>
            <pc:sldMk cId="2074700781" sldId="419"/>
            <ac:spMk id="39" creationId="{A9F82426-4F34-CFCB-211C-3433E5672291}"/>
          </ac:spMkLst>
        </pc:spChg>
        <pc:spChg chg="add del mod">
          <ac:chgData name="Jonathan Mah" userId="5261b2f2f3e51194" providerId="LiveId" clId="{833092D5-9927-4807-BE3E-672C10A7E002}" dt="2023-06-27T19:23:53.515" v="1075" actId="21"/>
          <ac:spMkLst>
            <pc:docMk/>
            <pc:sldMk cId="2074700781" sldId="419"/>
            <ac:spMk id="40" creationId="{8FA35CAF-7BAF-FDDE-7ABA-9E67E65CB5DB}"/>
          </ac:spMkLst>
        </pc:spChg>
        <pc:spChg chg="add del mod">
          <ac:chgData name="Jonathan Mah" userId="5261b2f2f3e51194" providerId="LiveId" clId="{833092D5-9927-4807-BE3E-672C10A7E002}" dt="2023-06-27T19:23:53.515" v="1075" actId="21"/>
          <ac:spMkLst>
            <pc:docMk/>
            <pc:sldMk cId="2074700781" sldId="419"/>
            <ac:spMk id="41" creationId="{2DC807DD-1998-4576-B839-C9F7E5FA8841}"/>
          </ac:spMkLst>
        </pc:spChg>
        <pc:spChg chg="add del mod">
          <ac:chgData name="Jonathan Mah" userId="5261b2f2f3e51194" providerId="LiveId" clId="{833092D5-9927-4807-BE3E-672C10A7E002}" dt="2023-06-27T19:23:53.515" v="1075" actId="21"/>
          <ac:spMkLst>
            <pc:docMk/>
            <pc:sldMk cId="2074700781" sldId="419"/>
            <ac:spMk id="42" creationId="{C4BFBB72-43BE-A148-5665-912CC6BAAB95}"/>
          </ac:spMkLst>
        </pc:spChg>
        <pc:spChg chg="add del mod">
          <ac:chgData name="Jonathan Mah" userId="5261b2f2f3e51194" providerId="LiveId" clId="{833092D5-9927-4807-BE3E-672C10A7E002}" dt="2023-06-27T19:23:53.515" v="1075" actId="21"/>
          <ac:spMkLst>
            <pc:docMk/>
            <pc:sldMk cId="2074700781" sldId="419"/>
            <ac:spMk id="43" creationId="{AB3211D4-343D-6C8D-87D7-FF5F16D7A46D}"/>
          </ac:spMkLst>
        </pc:spChg>
        <pc:spChg chg="add del mod">
          <ac:chgData name="Jonathan Mah" userId="5261b2f2f3e51194" providerId="LiveId" clId="{833092D5-9927-4807-BE3E-672C10A7E002}" dt="2023-06-27T19:23:53.515" v="1075" actId="21"/>
          <ac:spMkLst>
            <pc:docMk/>
            <pc:sldMk cId="2074700781" sldId="419"/>
            <ac:spMk id="44" creationId="{6F54CBE7-7150-EDC5-D61D-A0FC62204025}"/>
          </ac:spMkLst>
        </pc:spChg>
        <pc:spChg chg="add del mod">
          <ac:chgData name="Jonathan Mah" userId="5261b2f2f3e51194" providerId="LiveId" clId="{833092D5-9927-4807-BE3E-672C10A7E002}" dt="2023-06-27T19:23:53.515" v="1075" actId="21"/>
          <ac:spMkLst>
            <pc:docMk/>
            <pc:sldMk cId="2074700781" sldId="419"/>
            <ac:spMk id="45" creationId="{56E3918C-AE73-E56C-6EC0-C13E15CB38F9}"/>
          </ac:spMkLst>
        </pc:spChg>
        <pc:spChg chg="add del mod">
          <ac:chgData name="Jonathan Mah" userId="5261b2f2f3e51194" providerId="LiveId" clId="{833092D5-9927-4807-BE3E-672C10A7E002}" dt="2023-06-27T19:23:53.515" v="1075" actId="21"/>
          <ac:spMkLst>
            <pc:docMk/>
            <pc:sldMk cId="2074700781" sldId="419"/>
            <ac:spMk id="46" creationId="{94D5BBC3-CDDB-86EE-7AC3-4FD90F1B6E70}"/>
          </ac:spMkLst>
        </pc:spChg>
        <pc:spChg chg="add del mod">
          <ac:chgData name="Jonathan Mah" userId="5261b2f2f3e51194" providerId="LiveId" clId="{833092D5-9927-4807-BE3E-672C10A7E002}" dt="2023-06-27T19:23:53.515" v="1075" actId="21"/>
          <ac:spMkLst>
            <pc:docMk/>
            <pc:sldMk cId="2074700781" sldId="419"/>
            <ac:spMk id="47" creationId="{5FEF011C-0B51-63A0-FDA0-454A5C4C2A4A}"/>
          </ac:spMkLst>
        </pc:spChg>
        <pc:spChg chg="add del mod">
          <ac:chgData name="Jonathan Mah" userId="5261b2f2f3e51194" providerId="LiveId" clId="{833092D5-9927-4807-BE3E-672C10A7E002}" dt="2023-06-27T19:23:53.515" v="1075" actId="21"/>
          <ac:spMkLst>
            <pc:docMk/>
            <pc:sldMk cId="2074700781" sldId="419"/>
            <ac:spMk id="48" creationId="{4D2FBCFC-075F-5BEF-BDB5-2681863922AF}"/>
          </ac:spMkLst>
        </pc:spChg>
        <pc:spChg chg="add del mod">
          <ac:chgData name="Jonathan Mah" userId="5261b2f2f3e51194" providerId="LiveId" clId="{833092D5-9927-4807-BE3E-672C10A7E002}" dt="2023-06-27T19:23:53.515" v="1075" actId="21"/>
          <ac:spMkLst>
            <pc:docMk/>
            <pc:sldMk cId="2074700781" sldId="419"/>
            <ac:spMk id="49" creationId="{DB382C28-62E1-CFBD-8E63-8E2831D0383A}"/>
          </ac:spMkLst>
        </pc:spChg>
        <pc:spChg chg="add del mod">
          <ac:chgData name="Jonathan Mah" userId="5261b2f2f3e51194" providerId="LiveId" clId="{833092D5-9927-4807-BE3E-672C10A7E002}" dt="2023-06-27T19:23:53.515" v="1075" actId="21"/>
          <ac:spMkLst>
            <pc:docMk/>
            <pc:sldMk cId="2074700781" sldId="419"/>
            <ac:spMk id="50" creationId="{957F385A-DE17-34B2-244B-89E3683E7BB2}"/>
          </ac:spMkLst>
        </pc:spChg>
        <pc:spChg chg="add del mod">
          <ac:chgData name="Jonathan Mah" userId="5261b2f2f3e51194" providerId="LiveId" clId="{833092D5-9927-4807-BE3E-672C10A7E002}" dt="2023-06-27T19:23:53.515" v="1075" actId="21"/>
          <ac:spMkLst>
            <pc:docMk/>
            <pc:sldMk cId="2074700781" sldId="419"/>
            <ac:spMk id="51" creationId="{8BC016BE-CED4-3106-06B6-E9D79099C714}"/>
          </ac:spMkLst>
        </pc:spChg>
        <pc:spChg chg="add del mod">
          <ac:chgData name="Jonathan Mah" userId="5261b2f2f3e51194" providerId="LiveId" clId="{833092D5-9927-4807-BE3E-672C10A7E002}" dt="2023-06-27T19:23:53.515" v="1075" actId="21"/>
          <ac:spMkLst>
            <pc:docMk/>
            <pc:sldMk cId="2074700781" sldId="419"/>
            <ac:spMk id="52" creationId="{7A309106-345A-1B69-3823-22A203CCBD2C}"/>
          </ac:spMkLst>
        </pc:spChg>
        <pc:spChg chg="add del mod">
          <ac:chgData name="Jonathan Mah" userId="5261b2f2f3e51194" providerId="LiveId" clId="{833092D5-9927-4807-BE3E-672C10A7E002}" dt="2023-06-27T19:23:53.515" v="1075" actId="21"/>
          <ac:spMkLst>
            <pc:docMk/>
            <pc:sldMk cId="2074700781" sldId="419"/>
            <ac:spMk id="53" creationId="{6E2A1E07-2E9A-1580-2A23-6FCC98773FA4}"/>
          </ac:spMkLst>
        </pc:spChg>
        <pc:spChg chg="add del mod">
          <ac:chgData name="Jonathan Mah" userId="5261b2f2f3e51194" providerId="LiveId" clId="{833092D5-9927-4807-BE3E-672C10A7E002}" dt="2023-06-27T19:23:53.515" v="1075" actId="21"/>
          <ac:spMkLst>
            <pc:docMk/>
            <pc:sldMk cId="2074700781" sldId="419"/>
            <ac:spMk id="54" creationId="{4714AED2-CB10-223D-CE80-3D4F8B8F2746}"/>
          </ac:spMkLst>
        </pc:spChg>
        <pc:spChg chg="add del mod">
          <ac:chgData name="Jonathan Mah" userId="5261b2f2f3e51194" providerId="LiveId" clId="{833092D5-9927-4807-BE3E-672C10A7E002}" dt="2023-06-27T19:23:53.515" v="1075" actId="21"/>
          <ac:spMkLst>
            <pc:docMk/>
            <pc:sldMk cId="2074700781" sldId="419"/>
            <ac:spMk id="56" creationId="{5B3C288E-0D01-B20C-3F9B-1D8E5F12D986}"/>
          </ac:spMkLst>
        </pc:spChg>
        <pc:spChg chg="add del mod">
          <ac:chgData name="Jonathan Mah" userId="5261b2f2f3e51194" providerId="LiveId" clId="{833092D5-9927-4807-BE3E-672C10A7E002}" dt="2023-06-27T19:22:46.616" v="959"/>
          <ac:spMkLst>
            <pc:docMk/>
            <pc:sldMk cId="2074700781" sldId="419"/>
            <ac:spMk id="57" creationId="{06FD664C-F311-47BC-A950-123C445A04E8}"/>
          </ac:spMkLst>
        </pc:spChg>
        <pc:spChg chg="add del mod">
          <ac:chgData name="Jonathan Mah" userId="5261b2f2f3e51194" providerId="LiveId" clId="{833092D5-9927-4807-BE3E-672C10A7E002}" dt="2023-06-27T19:23:53.515" v="1075" actId="21"/>
          <ac:spMkLst>
            <pc:docMk/>
            <pc:sldMk cId="2074700781" sldId="419"/>
            <ac:spMk id="58" creationId="{22A6C343-2478-53BB-4FEC-E80F710780DF}"/>
          </ac:spMkLst>
        </pc:spChg>
        <pc:spChg chg="add mod">
          <ac:chgData name="Jonathan Mah" userId="5261b2f2f3e51194" providerId="LiveId" clId="{833092D5-9927-4807-BE3E-672C10A7E002}" dt="2023-06-28T16:57:36.212" v="1613" actId="1035"/>
          <ac:spMkLst>
            <pc:docMk/>
            <pc:sldMk cId="2074700781" sldId="419"/>
            <ac:spMk id="59" creationId="{3F0FAA6B-3B40-0007-34F9-8C5D8E3768FC}"/>
          </ac:spMkLst>
        </pc:spChg>
        <pc:spChg chg="add mod">
          <ac:chgData name="Jonathan Mah" userId="5261b2f2f3e51194" providerId="LiveId" clId="{833092D5-9927-4807-BE3E-672C10A7E002}" dt="2023-06-28T16:57:36.212" v="1613" actId="1035"/>
          <ac:spMkLst>
            <pc:docMk/>
            <pc:sldMk cId="2074700781" sldId="419"/>
            <ac:spMk id="60" creationId="{67691B33-A4EF-0811-7E5C-9C1B8DE5C6E2}"/>
          </ac:spMkLst>
        </pc:spChg>
        <pc:spChg chg="add mod">
          <ac:chgData name="Jonathan Mah" userId="5261b2f2f3e51194" providerId="LiveId" clId="{833092D5-9927-4807-BE3E-672C10A7E002}" dt="2023-06-28T16:57:03.972" v="1579" actId="1036"/>
          <ac:spMkLst>
            <pc:docMk/>
            <pc:sldMk cId="2074700781" sldId="419"/>
            <ac:spMk id="61" creationId="{DD55B746-0E0B-1925-1251-FF5F89FC36A0}"/>
          </ac:spMkLst>
        </pc:spChg>
        <pc:spChg chg="add mod">
          <ac:chgData name="Jonathan Mah" userId="5261b2f2f3e51194" providerId="LiveId" clId="{833092D5-9927-4807-BE3E-672C10A7E002}" dt="2023-06-28T16:57:03.972" v="1579" actId="1036"/>
          <ac:spMkLst>
            <pc:docMk/>
            <pc:sldMk cId="2074700781" sldId="419"/>
            <ac:spMk id="62" creationId="{D9838ADF-EB20-06E2-748D-3B31770F88E9}"/>
          </ac:spMkLst>
        </pc:spChg>
        <pc:spChg chg="add mod">
          <ac:chgData name="Jonathan Mah" userId="5261b2f2f3e51194" providerId="LiveId" clId="{833092D5-9927-4807-BE3E-672C10A7E002}" dt="2023-06-28T16:57:20.243" v="1597" actId="1036"/>
          <ac:spMkLst>
            <pc:docMk/>
            <pc:sldMk cId="2074700781" sldId="419"/>
            <ac:spMk id="63" creationId="{AF912829-15CA-1C53-4077-9BF6920BD42F}"/>
          </ac:spMkLst>
        </pc:spChg>
        <pc:spChg chg="add mod">
          <ac:chgData name="Jonathan Mah" userId="5261b2f2f3e51194" providerId="LiveId" clId="{833092D5-9927-4807-BE3E-672C10A7E002}" dt="2023-06-28T16:57:20.243" v="1597" actId="1036"/>
          <ac:spMkLst>
            <pc:docMk/>
            <pc:sldMk cId="2074700781" sldId="419"/>
            <ac:spMk id="1024" creationId="{B7808561-37BC-3E0B-E382-EAF4C054804A}"/>
          </ac:spMkLst>
        </pc:spChg>
        <pc:spChg chg="add mod">
          <ac:chgData name="Jonathan Mah" userId="5261b2f2f3e51194" providerId="LiveId" clId="{833092D5-9927-4807-BE3E-672C10A7E002}" dt="2023-06-28T16:57:36.212" v="1613" actId="1035"/>
          <ac:spMkLst>
            <pc:docMk/>
            <pc:sldMk cId="2074700781" sldId="419"/>
            <ac:spMk id="1025" creationId="{7A66EE8E-FEDF-9CEC-2BA2-54E153F191D8}"/>
          </ac:spMkLst>
        </pc:spChg>
        <pc:grpChg chg="mod">
          <ac:chgData name="Jonathan Mah" userId="5261b2f2f3e51194" providerId="LiveId" clId="{833092D5-9927-4807-BE3E-672C10A7E002}" dt="2023-06-28T17:03:48.256" v="1630"/>
          <ac:grpSpMkLst>
            <pc:docMk/>
            <pc:sldMk cId="2074700781" sldId="419"/>
            <ac:grpSpMk id="7" creationId="{EDAAE5ED-3777-6F8B-984F-2AE03F677567}"/>
          </ac:grpSpMkLst>
        </pc:grpChg>
        <pc:grpChg chg="mod">
          <ac:chgData name="Jonathan Mah" userId="5261b2f2f3e51194" providerId="LiveId" clId="{833092D5-9927-4807-BE3E-672C10A7E002}" dt="2023-06-28T17:03:47.326" v="1627"/>
          <ac:grpSpMkLst>
            <pc:docMk/>
            <pc:sldMk cId="2074700781" sldId="419"/>
            <ac:grpSpMk id="10" creationId="{25F19582-442C-B2F1-0850-31AC4E728F2D}"/>
          </ac:grpSpMkLst>
        </pc:grpChg>
        <pc:picChg chg="add mod ord">
          <ac:chgData name="Jonathan Mah" userId="5261b2f2f3e51194" providerId="LiveId" clId="{833092D5-9927-4807-BE3E-672C10A7E002}" dt="2023-06-28T17:05:51.700" v="1639" actId="1076"/>
          <ac:picMkLst>
            <pc:docMk/>
            <pc:sldMk cId="2074700781" sldId="419"/>
            <ac:picMk id="3" creationId="{0316EB04-4BC5-29AB-8098-13C75B376B1A}"/>
          </ac:picMkLst>
        </pc:picChg>
        <pc:picChg chg="add del">
          <ac:chgData name="Jonathan Mah" userId="5261b2f2f3e51194" providerId="LiveId" clId="{833092D5-9927-4807-BE3E-672C10A7E002}" dt="2023-06-27T20:55:57.719" v="1198" actId="478"/>
          <ac:picMkLst>
            <pc:docMk/>
            <pc:sldMk cId="2074700781" sldId="419"/>
            <ac:picMk id="1026" creationId="{5B16D2F5-A6E1-FF03-E820-A58D1009A061}"/>
          </ac:picMkLst>
        </pc:picChg>
        <pc:picChg chg="add del mod">
          <ac:chgData name="Jonathan Mah" userId="5261b2f2f3e51194" providerId="LiveId" clId="{833092D5-9927-4807-BE3E-672C10A7E002}" dt="2023-06-27T19:41:19.931" v="1137"/>
          <ac:picMkLst>
            <pc:docMk/>
            <pc:sldMk cId="2074700781" sldId="419"/>
            <ac:picMk id="1028" creationId="{508B3C07-ACEB-EC58-5A7E-B0434D352B1D}"/>
          </ac:picMkLst>
        </pc:picChg>
        <pc:picChg chg="add del mod ord">
          <ac:chgData name="Jonathan Mah" userId="5261b2f2f3e51194" providerId="LiveId" clId="{833092D5-9927-4807-BE3E-672C10A7E002}" dt="2023-06-28T16:56:16.548" v="1537" actId="478"/>
          <ac:picMkLst>
            <pc:docMk/>
            <pc:sldMk cId="2074700781" sldId="419"/>
            <ac:picMk id="1029" creationId="{74C48B16-4ED6-CE26-2F0A-99290D1AAAED}"/>
          </ac:picMkLst>
        </pc:picChg>
        <pc:inkChg chg="add del mod">
          <ac:chgData name="Jonathan Mah" userId="5261b2f2f3e51194" providerId="LiveId" clId="{833092D5-9927-4807-BE3E-672C10A7E002}" dt="2023-06-28T17:03:48.986" v="1632" actId="9405"/>
          <ac:inkMkLst>
            <pc:docMk/>
            <pc:sldMk cId="2074700781" sldId="419"/>
            <ac:inkMk id="4" creationId="{EFF48C4D-4843-D786-6C5F-97BB73814081}"/>
          </ac:inkMkLst>
        </pc:inkChg>
        <pc:inkChg chg="add del mod">
          <ac:chgData name="Jonathan Mah" userId="5261b2f2f3e51194" providerId="LiveId" clId="{833092D5-9927-4807-BE3E-672C10A7E002}" dt="2023-06-28T17:03:48.677" v="1631" actId="9405"/>
          <ac:inkMkLst>
            <pc:docMk/>
            <pc:sldMk cId="2074700781" sldId="419"/>
            <ac:inkMk id="5" creationId="{38CB0F0F-1288-02DA-712D-3CC4C46EC4A6}"/>
          </ac:inkMkLst>
        </pc:inkChg>
        <pc:inkChg chg="add del mod">
          <ac:chgData name="Jonathan Mah" userId="5261b2f2f3e51194" providerId="LiveId" clId="{833092D5-9927-4807-BE3E-672C10A7E002}" dt="2023-06-28T17:03:48.256" v="1630"/>
          <ac:inkMkLst>
            <pc:docMk/>
            <pc:sldMk cId="2074700781" sldId="419"/>
            <ac:inkMk id="6" creationId="{3ED3A777-6A6C-71F3-1BB2-A65481D06E31}"/>
          </ac:inkMkLst>
        </pc:inkChg>
        <pc:inkChg chg="add del mod">
          <ac:chgData name="Jonathan Mah" userId="5261b2f2f3e51194" providerId="LiveId" clId="{833092D5-9927-4807-BE3E-672C10A7E002}" dt="2023-06-28T17:03:47.923" v="1628" actId="9405"/>
          <ac:inkMkLst>
            <pc:docMk/>
            <pc:sldMk cId="2074700781" sldId="419"/>
            <ac:inkMk id="8" creationId="{4EB58899-0BA6-BBB6-D3C5-634FD1174900}"/>
          </ac:inkMkLst>
        </pc:inkChg>
        <pc:inkChg chg="add del mod">
          <ac:chgData name="Jonathan Mah" userId="5261b2f2f3e51194" providerId="LiveId" clId="{833092D5-9927-4807-BE3E-672C10A7E002}" dt="2023-06-28T17:03:47.326" v="1627"/>
          <ac:inkMkLst>
            <pc:docMk/>
            <pc:sldMk cId="2074700781" sldId="419"/>
            <ac:inkMk id="9" creationId="{6D42BA4E-40BC-4779-1306-F98BA60A6FFA}"/>
          </ac:inkMkLst>
        </pc:inkChg>
        <pc:inkChg chg="add del">
          <ac:chgData name="Jonathan Mah" userId="5261b2f2f3e51194" providerId="LiveId" clId="{833092D5-9927-4807-BE3E-672C10A7E002}" dt="2023-06-28T17:03:46.509" v="1625" actId="9405"/>
          <ac:inkMkLst>
            <pc:docMk/>
            <pc:sldMk cId="2074700781" sldId="419"/>
            <ac:inkMk id="11" creationId="{262C1A38-8983-C803-0F66-C49045CB8FD0}"/>
          </ac:inkMkLst>
        </pc:inkChg>
        <pc:cxnChg chg="add del mod">
          <ac:chgData name="Jonathan Mah" userId="5261b2f2f3e51194" providerId="LiveId" clId="{833092D5-9927-4807-BE3E-672C10A7E002}" dt="2023-06-27T19:23:53.515" v="1075" actId="21"/>
          <ac:cxnSpMkLst>
            <pc:docMk/>
            <pc:sldMk cId="2074700781" sldId="419"/>
            <ac:cxnSpMk id="28" creationId="{DC8816F7-BC71-9AE8-4CF9-061768D20781}"/>
          </ac:cxnSpMkLst>
        </pc:cxnChg>
        <pc:cxnChg chg="add del mod">
          <ac:chgData name="Jonathan Mah" userId="5261b2f2f3e51194" providerId="LiveId" clId="{833092D5-9927-4807-BE3E-672C10A7E002}" dt="2023-06-27T19:23:53.515" v="1075" actId="21"/>
          <ac:cxnSpMkLst>
            <pc:docMk/>
            <pc:sldMk cId="2074700781" sldId="419"/>
            <ac:cxnSpMk id="31" creationId="{77600582-19EE-8669-8E20-4DC5B9336052}"/>
          </ac:cxnSpMkLst>
        </pc:cxnChg>
        <pc:cxnChg chg="add del mod">
          <ac:chgData name="Jonathan Mah" userId="5261b2f2f3e51194" providerId="LiveId" clId="{833092D5-9927-4807-BE3E-672C10A7E002}" dt="2023-06-27T19:23:53.515" v="1075" actId="21"/>
          <ac:cxnSpMkLst>
            <pc:docMk/>
            <pc:sldMk cId="2074700781" sldId="419"/>
            <ac:cxnSpMk id="55" creationId="{81D8E361-51C4-2950-BE0A-7A5CFC5353F2}"/>
          </ac:cxnSpMkLst>
        </pc:cxnChg>
      </pc:sldChg>
      <pc:sldChg chg="addSp delSp modSp new mod">
        <pc:chgData name="Jonathan Mah" userId="5261b2f2f3e51194" providerId="LiveId" clId="{833092D5-9927-4807-BE3E-672C10A7E002}" dt="2023-08-09T20:59:14.577" v="3100" actId="1037"/>
        <pc:sldMkLst>
          <pc:docMk/>
          <pc:sldMk cId="3952196035" sldId="420"/>
        </pc:sldMkLst>
        <pc:spChg chg="del">
          <ac:chgData name="Jonathan Mah" userId="5261b2f2f3e51194" providerId="LiveId" clId="{833092D5-9927-4807-BE3E-672C10A7E002}" dt="2023-06-27T20:30:21.457" v="1166" actId="478"/>
          <ac:spMkLst>
            <pc:docMk/>
            <pc:sldMk cId="3952196035" sldId="420"/>
            <ac:spMk id="2" creationId="{C5DFCC4C-1CE6-E93B-6F38-3162941D5ADF}"/>
          </ac:spMkLst>
        </pc:spChg>
        <pc:spChg chg="del">
          <ac:chgData name="Jonathan Mah" userId="5261b2f2f3e51194" providerId="LiveId" clId="{833092D5-9927-4807-BE3E-672C10A7E002}" dt="2023-06-27T20:30:21.457" v="1166" actId="478"/>
          <ac:spMkLst>
            <pc:docMk/>
            <pc:sldMk cId="3952196035" sldId="420"/>
            <ac:spMk id="3" creationId="{0DA38C90-360C-9FD2-D37B-2813D2B830D0}"/>
          </ac:spMkLst>
        </pc:spChg>
        <pc:spChg chg="add mod">
          <ac:chgData name="Jonathan Mah" userId="5261b2f2f3e51194" providerId="LiveId" clId="{833092D5-9927-4807-BE3E-672C10A7E002}" dt="2023-08-09T20:59:14.577" v="3100" actId="1037"/>
          <ac:spMkLst>
            <pc:docMk/>
            <pc:sldMk cId="3952196035" sldId="420"/>
            <ac:spMk id="12" creationId="{12CC7DDD-D956-59FD-149C-6696E1BC52C8}"/>
          </ac:spMkLst>
        </pc:spChg>
        <pc:spChg chg="add mod">
          <ac:chgData name="Jonathan Mah" userId="5261b2f2f3e51194" providerId="LiveId" clId="{833092D5-9927-4807-BE3E-672C10A7E002}" dt="2023-08-09T20:59:14.577" v="3100" actId="1037"/>
          <ac:spMkLst>
            <pc:docMk/>
            <pc:sldMk cId="3952196035" sldId="420"/>
            <ac:spMk id="13" creationId="{9CFCFC45-0AF4-5F57-1A6D-4F4FC61B70C5}"/>
          </ac:spMkLst>
        </pc:spChg>
        <pc:picChg chg="add del mod ord">
          <ac:chgData name="Jonathan Mah" userId="5261b2f2f3e51194" providerId="LiveId" clId="{833092D5-9927-4807-BE3E-672C10A7E002}" dt="2023-06-28T21:19:46.415" v="1758" actId="478"/>
          <ac:picMkLst>
            <pc:docMk/>
            <pc:sldMk cId="3952196035" sldId="420"/>
            <ac:picMk id="3" creationId="{873CD21C-5787-FB5B-79F2-993C033E5133}"/>
          </ac:picMkLst>
        </pc:picChg>
        <pc:picChg chg="add del mod">
          <ac:chgData name="Jonathan Mah" userId="5261b2f2f3e51194" providerId="LiveId" clId="{833092D5-9927-4807-BE3E-672C10A7E002}" dt="2023-08-09T20:58:31.180" v="3079" actId="478"/>
          <ac:picMkLst>
            <pc:docMk/>
            <pc:sldMk cId="3952196035" sldId="420"/>
            <ac:picMk id="3" creationId="{BF66D61B-CD02-2FF4-BD6A-CA8B8C6293CA}"/>
          </ac:picMkLst>
        </pc:picChg>
        <pc:picChg chg="add del mod ord">
          <ac:chgData name="Jonathan Mah" userId="5261b2f2f3e51194" providerId="LiveId" clId="{833092D5-9927-4807-BE3E-672C10A7E002}" dt="2023-06-28T23:57:42.193" v="1809" actId="478"/>
          <ac:picMkLst>
            <pc:docMk/>
            <pc:sldMk cId="3952196035" sldId="420"/>
            <ac:picMk id="5" creationId="{167071F2-C1BE-A8CC-6641-7AD9F088BFB2}"/>
          </ac:picMkLst>
        </pc:picChg>
        <pc:picChg chg="add mod ord">
          <ac:chgData name="Jonathan Mah" userId="5261b2f2f3e51194" providerId="LiveId" clId="{833092D5-9927-4807-BE3E-672C10A7E002}" dt="2023-08-09T20:58:47.679" v="3082" actId="167"/>
          <ac:picMkLst>
            <pc:docMk/>
            <pc:sldMk cId="3952196035" sldId="420"/>
            <ac:picMk id="5" creationId="{8D3B23E3-3FA6-1CED-F224-CEEABE31539E}"/>
          </ac:picMkLst>
        </pc:picChg>
        <pc:picChg chg="add del mod">
          <ac:chgData name="Jonathan Mah" userId="5261b2f2f3e51194" providerId="LiveId" clId="{833092D5-9927-4807-BE3E-672C10A7E002}" dt="2023-06-27T20:31:31.357" v="1170" actId="478"/>
          <ac:picMkLst>
            <pc:docMk/>
            <pc:sldMk cId="3952196035" sldId="420"/>
            <ac:picMk id="5" creationId="{C4918BA9-E0F0-F69B-0801-D8D930E39B1A}"/>
          </ac:picMkLst>
        </pc:picChg>
        <pc:picChg chg="add del mod ord">
          <ac:chgData name="Jonathan Mah" userId="5261b2f2f3e51194" providerId="LiveId" clId="{833092D5-9927-4807-BE3E-672C10A7E002}" dt="2023-08-09T20:54:33.758" v="3076" actId="478"/>
          <ac:picMkLst>
            <pc:docMk/>
            <pc:sldMk cId="3952196035" sldId="420"/>
            <ac:picMk id="7" creationId="{1259AC3B-9DDF-AE9F-18D1-B571FD110E08}"/>
          </ac:picMkLst>
        </pc:picChg>
        <pc:picChg chg="add del mod">
          <ac:chgData name="Jonathan Mah" userId="5261b2f2f3e51194" providerId="LiveId" clId="{833092D5-9927-4807-BE3E-672C10A7E002}" dt="2023-06-27T20:33:34.128" v="1173" actId="478"/>
          <ac:picMkLst>
            <pc:docMk/>
            <pc:sldMk cId="3952196035" sldId="420"/>
            <ac:picMk id="7" creationId="{52BFA46B-272A-99BC-3B5D-6492A5977488}"/>
          </ac:picMkLst>
        </pc:picChg>
        <pc:picChg chg="add del mod">
          <ac:chgData name="Jonathan Mah" userId="5261b2f2f3e51194" providerId="LiveId" clId="{833092D5-9927-4807-BE3E-672C10A7E002}" dt="2023-06-27T20:41:16.469" v="1177" actId="478"/>
          <ac:picMkLst>
            <pc:docMk/>
            <pc:sldMk cId="3952196035" sldId="420"/>
            <ac:picMk id="9" creationId="{9E5580BA-F7E8-5A1F-57A2-FA9296525EF5}"/>
          </ac:picMkLst>
        </pc:picChg>
        <pc:picChg chg="add del mod">
          <ac:chgData name="Jonathan Mah" userId="5261b2f2f3e51194" providerId="LiveId" clId="{833092D5-9927-4807-BE3E-672C10A7E002}" dt="2023-06-28T21:17:47.299" v="1753" actId="478"/>
          <ac:picMkLst>
            <pc:docMk/>
            <pc:sldMk cId="3952196035" sldId="420"/>
            <ac:picMk id="11" creationId="{C83AB3ED-FAAB-1F5D-EAF9-566FDF1BFB0A}"/>
          </ac:picMkLst>
        </pc:picChg>
      </pc:sldChg>
      <pc:sldChg chg="addSp delSp modSp new del mod">
        <pc:chgData name="Jonathan Mah" userId="5261b2f2f3e51194" providerId="LiveId" clId="{833092D5-9927-4807-BE3E-672C10A7E002}" dt="2023-06-28T21:17:45.640" v="1752" actId="47"/>
        <pc:sldMkLst>
          <pc:docMk/>
          <pc:sldMk cId="3319548349" sldId="421"/>
        </pc:sldMkLst>
        <pc:spChg chg="del">
          <ac:chgData name="Jonathan Mah" userId="5261b2f2f3e51194" providerId="LiveId" clId="{833092D5-9927-4807-BE3E-672C10A7E002}" dt="2023-06-27T20:44:26.131" v="1187" actId="478"/>
          <ac:spMkLst>
            <pc:docMk/>
            <pc:sldMk cId="3319548349" sldId="421"/>
            <ac:spMk id="2" creationId="{C64DEE94-30BA-639B-E1AE-E2E9F08F25E4}"/>
          </ac:spMkLst>
        </pc:spChg>
        <pc:spChg chg="del">
          <ac:chgData name="Jonathan Mah" userId="5261b2f2f3e51194" providerId="LiveId" clId="{833092D5-9927-4807-BE3E-672C10A7E002}" dt="2023-06-27T20:44:26.131" v="1187" actId="478"/>
          <ac:spMkLst>
            <pc:docMk/>
            <pc:sldMk cId="3319548349" sldId="421"/>
            <ac:spMk id="3" creationId="{2A5214AF-FFF1-C62E-7AE8-A0EB604CB0D0}"/>
          </ac:spMkLst>
        </pc:spChg>
        <pc:spChg chg="add del mod">
          <ac:chgData name="Jonathan Mah" userId="5261b2f2f3e51194" providerId="LiveId" clId="{833092D5-9927-4807-BE3E-672C10A7E002}" dt="2023-06-27T20:44:33.225" v="1191" actId="478"/>
          <ac:spMkLst>
            <pc:docMk/>
            <pc:sldMk cId="3319548349" sldId="421"/>
            <ac:spMk id="5" creationId="{289045E4-4E96-7568-FD2C-A92EBA62C865}"/>
          </ac:spMkLst>
        </pc:spChg>
        <pc:spChg chg="add mod">
          <ac:chgData name="Jonathan Mah" userId="5261b2f2f3e51194" providerId="LiveId" clId="{833092D5-9927-4807-BE3E-672C10A7E002}" dt="2023-06-27T20:45:26.385" v="1197"/>
          <ac:spMkLst>
            <pc:docMk/>
            <pc:sldMk cId="3319548349" sldId="421"/>
            <ac:spMk id="10" creationId="{9D9177D2-24E2-BC9C-9847-6A3461BE6C1C}"/>
          </ac:spMkLst>
        </pc:spChg>
        <pc:spChg chg="add mod">
          <ac:chgData name="Jonathan Mah" userId="5261b2f2f3e51194" providerId="LiveId" clId="{833092D5-9927-4807-BE3E-672C10A7E002}" dt="2023-06-27T20:45:26.385" v="1197"/>
          <ac:spMkLst>
            <pc:docMk/>
            <pc:sldMk cId="3319548349" sldId="421"/>
            <ac:spMk id="11" creationId="{A938B8B4-9CB8-7980-1A32-FD84B4B108AC}"/>
          </ac:spMkLst>
        </pc:spChg>
        <pc:picChg chg="add del mod">
          <ac:chgData name="Jonathan Mah" userId="5261b2f2f3e51194" providerId="LiveId" clId="{833092D5-9927-4807-BE3E-672C10A7E002}" dt="2023-06-27T20:44:45.342" v="1193" actId="478"/>
          <ac:picMkLst>
            <pc:docMk/>
            <pc:sldMk cId="3319548349" sldId="421"/>
            <ac:picMk id="7" creationId="{F9D27E0B-B5FF-CA32-9B1A-37F1A0D0FAB6}"/>
          </ac:picMkLst>
        </pc:picChg>
        <pc:picChg chg="add mod">
          <ac:chgData name="Jonathan Mah" userId="5261b2f2f3e51194" providerId="LiveId" clId="{833092D5-9927-4807-BE3E-672C10A7E002}" dt="2023-06-27T20:45:19.162" v="1196" actId="962"/>
          <ac:picMkLst>
            <pc:docMk/>
            <pc:sldMk cId="3319548349" sldId="421"/>
            <ac:picMk id="9" creationId="{52C5573D-6EBC-C2A6-5E8F-01203E97F1C5}"/>
          </ac:picMkLst>
        </pc:picChg>
      </pc:sldChg>
      <pc:sldChg chg="addSp delSp modSp add mod">
        <pc:chgData name="Jonathan Mah" userId="5261b2f2f3e51194" providerId="LiveId" clId="{833092D5-9927-4807-BE3E-672C10A7E002}" dt="2023-06-28T16:44:27.840" v="1533" actId="1038"/>
        <pc:sldMkLst>
          <pc:docMk/>
          <pc:sldMk cId="29572235" sldId="422"/>
        </pc:sldMkLst>
        <pc:spChg chg="del">
          <ac:chgData name="Jonathan Mah" userId="5261b2f2f3e51194" providerId="LiveId" clId="{833092D5-9927-4807-BE3E-672C10A7E002}" dt="2023-06-28T16:42:07.639" v="1342" actId="478"/>
          <ac:spMkLst>
            <pc:docMk/>
            <pc:sldMk cId="29572235" sldId="422"/>
            <ac:spMk id="3" creationId="{E045C57F-5BD5-0644-1B90-BFE7968076DB}"/>
          </ac:spMkLst>
        </pc:spChg>
        <pc:spChg chg="add mod">
          <ac:chgData name="Jonathan Mah" userId="5261b2f2f3e51194" providerId="LiveId" clId="{833092D5-9927-4807-BE3E-672C10A7E002}" dt="2023-06-28T16:44:14.620" v="1506" actId="1036"/>
          <ac:spMkLst>
            <pc:docMk/>
            <pc:sldMk cId="29572235" sldId="422"/>
            <ac:spMk id="5" creationId="{FD3A128A-0A72-3130-9EB8-A35673D46126}"/>
          </ac:spMkLst>
        </pc:spChg>
        <pc:spChg chg="add mod">
          <ac:chgData name="Jonathan Mah" userId="5261b2f2f3e51194" providerId="LiveId" clId="{833092D5-9927-4807-BE3E-672C10A7E002}" dt="2023-06-28T16:44:24.582" v="1525" actId="1038"/>
          <ac:spMkLst>
            <pc:docMk/>
            <pc:sldMk cId="29572235" sldId="422"/>
            <ac:spMk id="6" creationId="{0461E8FA-41FD-D1B0-279B-F4A7060650EC}"/>
          </ac:spMkLst>
        </pc:spChg>
        <pc:spChg chg="del">
          <ac:chgData name="Jonathan Mah" userId="5261b2f2f3e51194" providerId="LiveId" clId="{833092D5-9927-4807-BE3E-672C10A7E002}" dt="2023-06-28T16:42:07.639" v="1342" actId="478"/>
          <ac:spMkLst>
            <pc:docMk/>
            <pc:sldMk cId="29572235" sldId="422"/>
            <ac:spMk id="7" creationId="{42A7C350-228F-9D53-608A-54A72F667D97}"/>
          </ac:spMkLst>
        </pc:spChg>
        <pc:spChg chg="del">
          <ac:chgData name="Jonathan Mah" userId="5261b2f2f3e51194" providerId="LiveId" clId="{833092D5-9927-4807-BE3E-672C10A7E002}" dt="2023-06-28T16:42:07.639" v="1342" actId="478"/>
          <ac:spMkLst>
            <pc:docMk/>
            <pc:sldMk cId="29572235" sldId="422"/>
            <ac:spMk id="8" creationId="{8C722F3E-5A81-F83D-A2D0-F3FE4498A087}"/>
          </ac:spMkLst>
        </pc:spChg>
        <pc:spChg chg="del">
          <ac:chgData name="Jonathan Mah" userId="5261b2f2f3e51194" providerId="LiveId" clId="{833092D5-9927-4807-BE3E-672C10A7E002}" dt="2023-06-28T16:42:07.639" v="1342" actId="478"/>
          <ac:spMkLst>
            <pc:docMk/>
            <pc:sldMk cId="29572235" sldId="422"/>
            <ac:spMk id="9" creationId="{49070547-F918-1850-EC8E-2FB91CC33BDB}"/>
          </ac:spMkLst>
        </pc:spChg>
        <pc:spChg chg="add mod">
          <ac:chgData name="Jonathan Mah" userId="5261b2f2f3e51194" providerId="LiveId" clId="{833092D5-9927-4807-BE3E-672C10A7E002}" dt="2023-06-28T16:44:21.319" v="1516" actId="1038"/>
          <ac:spMkLst>
            <pc:docMk/>
            <pc:sldMk cId="29572235" sldId="422"/>
            <ac:spMk id="10" creationId="{CC6D6C3E-E704-FCE4-B0BF-6F8CE1D01931}"/>
          </ac:spMkLst>
        </pc:spChg>
        <pc:spChg chg="del">
          <ac:chgData name="Jonathan Mah" userId="5261b2f2f3e51194" providerId="LiveId" clId="{833092D5-9927-4807-BE3E-672C10A7E002}" dt="2023-06-28T16:42:07.639" v="1342" actId="478"/>
          <ac:spMkLst>
            <pc:docMk/>
            <pc:sldMk cId="29572235" sldId="422"/>
            <ac:spMk id="11" creationId="{2F0E0D1F-DEB5-26BD-7B26-A8F3D787F453}"/>
          </ac:spMkLst>
        </pc:spChg>
        <pc:spChg chg="del">
          <ac:chgData name="Jonathan Mah" userId="5261b2f2f3e51194" providerId="LiveId" clId="{833092D5-9927-4807-BE3E-672C10A7E002}" dt="2023-06-28T16:42:07.639" v="1342" actId="478"/>
          <ac:spMkLst>
            <pc:docMk/>
            <pc:sldMk cId="29572235" sldId="422"/>
            <ac:spMk id="12" creationId="{FB5BC787-3A71-1B3B-3EB9-7435773DC85B}"/>
          </ac:spMkLst>
        </pc:spChg>
        <pc:spChg chg="del">
          <ac:chgData name="Jonathan Mah" userId="5261b2f2f3e51194" providerId="LiveId" clId="{833092D5-9927-4807-BE3E-672C10A7E002}" dt="2023-06-28T16:42:07.639" v="1342" actId="478"/>
          <ac:spMkLst>
            <pc:docMk/>
            <pc:sldMk cId="29572235" sldId="422"/>
            <ac:spMk id="14" creationId="{D5A48ADE-F577-27AD-1B7E-CF549FCD2D09}"/>
          </ac:spMkLst>
        </pc:spChg>
        <pc:spChg chg="del">
          <ac:chgData name="Jonathan Mah" userId="5261b2f2f3e51194" providerId="LiveId" clId="{833092D5-9927-4807-BE3E-672C10A7E002}" dt="2023-06-28T16:42:07.639" v="1342" actId="478"/>
          <ac:spMkLst>
            <pc:docMk/>
            <pc:sldMk cId="29572235" sldId="422"/>
            <ac:spMk id="15" creationId="{DE082176-ED21-6073-9D68-22A672D0F146}"/>
          </ac:spMkLst>
        </pc:spChg>
        <pc:spChg chg="del">
          <ac:chgData name="Jonathan Mah" userId="5261b2f2f3e51194" providerId="LiveId" clId="{833092D5-9927-4807-BE3E-672C10A7E002}" dt="2023-06-28T16:42:07.639" v="1342" actId="478"/>
          <ac:spMkLst>
            <pc:docMk/>
            <pc:sldMk cId="29572235" sldId="422"/>
            <ac:spMk id="16" creationId="{95CBBC51-1E06-1BD4-5B27-D49143307DE7}"/>
          </ac:spMkLst>
        </pc:spChg>
        <pc:spChg chg="del">
          <ac:chgData name="Jonathan Mah" userId="5261b2f2f3e51194" providerId="LiveId" clId="{833092D5-9927-4807-BE3E-672C10A7E002}" dt="2023-06-28T16:42:07.639" v="1342" actId="478"/>
          <ac:spMkLst>
            <pc:docMk/>
            <pc:sldMk cId="29572235" sldId="422"/>
            <ac:spMk id="23" creationId="{AFBFC052-67B7-8EA2-F913-830D859772EF}"/>
          </ac:spMkLst>
        </pc:spChg>
        <pc:spChg chg="del">
          <ac:chgData name="Jonathan Mah" userId="5261b2f2f3e51194" providerId="LiveId" clId="{833092D5-9927-4807-BE3E-672C10A7E002}" dt="2023-06-28T16:42:07.639" v="1342" actId="478"/>
          <ac:spMkLst>
            <pc:docMk/>
            <pc:sldMk cId="29572235" sldId="422"/>
            <ac:spMk id="24" creationId="{D827A903-6AD3-C72D-56E3-10EBCA00BB49}"/>
          </ac:spMkLst>
        </pc:spChg>
        <pc:spChg chg="del">
          <ac:chgData name="Jonathan Mah" userId="5261b2f2f3e51194" providerId="LiveId" clId="{833092D5-9927-4807-BE3E-672C10A7E002}" dt="2023-06-28T16:42:07.639" v="1342" actId="478"/>
          <ac:spMkLst>
            <pc:docMk/>
            <pc:sldMk cId="29572235" sldId="422"/>
            <ac:spMk id="25" creationId="{215A4A04-C334-A4B4-E2E0-06A11DC5AF72}"/>
          </ac:spMkLst>
        </pc:spChg>
        <pc:spChg chg="del">
          <ac:chgData name="Jonathan Mah" userId="5261b2f2f3e51194" providerId="LiveId" clId="{833092D5-9927-4807-BE3E-672C10A7E002}" dt="2023-06-28T16:42:07.639" v="1342" actId="478"/>
          <ac:spMkLst>
            <pc:docMk/>
            <pc:sldMk cId="29572235" sldId="422"/>
            <ac:spMk id="26" creationId="{5D4E31C2-6B0F-D9A6-E040-33550559FE84}"/>
          </ac:spMkLst>
        </pc:spChg>
        <pc:spChg chg="del">
          <ac:chgData name="Jonathan Mah" userId="5261b2f2f3e51194" providerId="LiveId" clId="{833092D5-9927-4807-BE3E-672C10A7E002}" dt="2023-06-28T16:42:07.639" v="1342" actId="478"/>
          <ac:spMkLst>
            <pc:docMk/>
            <pc:sldMk cId="29572235" sldId="422"/>
            <ac:spMk id="27" creationId="{EDE75659-14FB-EFFF-4E31-10B42FA7B532}"/>
          </ac:spMkLst>
        </pc:spChg>
        <pc:spChg chg="add mod">
          <ac:chgData name="Jonathan Mah" userId="5261b2f2f3e51194" providerId="LiveId" clId="{833092D5-9927-4807-BE3E-672C10A7E002}" dt="2023-06-28T16:44:07.374" v="1482" actId="1035"/>
          <ac:spMkLst>
            <pc:docMk/>
            <pc:sldMk cId="29572235" sldId="422"/>
            <ac:spMk id="28" creationId="{2CBFBE07-2D83-E997-DAE3-9A967F36100F}"/>
          </ac:spMkLst>
        </pc:spChg>
        <pc:spChg chg="del">
          <ac:chgData name="Jonathan Mah" userId="5261b2f2f3e51194" providerId="LiveId" clId="{833092D5-9927-4807-BE3E-672C10A7E002}" dt="2023-06-28T16:42:07.639" v="1342" actId="478"/>
          <ac:spMkLst>
            <pc:docMk/>
            <pc:sldMk cId="29572235" sldId="422"/>
            <ac:spMk id="29" creationId="{4F232189-43A3-FFBA-81B1-79A45A9C78B5}"/>
          </ac:spMkLst>
        </pc:spChg>
        <pc:spChg chg="del">
          <ac:chgData name="Jonathan Mah" userId="5261b2f2f3e51194" providerId="LiveId" clId="{833092D5-9927-4807-BE3E-672C10A7E002}" dt="2023-06-28T16:42:07.639" v="1342" actId="478"/>
          <ac:spMkLst>
            <pc:docMk/>
            <pc:sldMk cId="29572235" sldId="422"/>
            <ac:spMk id="30" creationId="{F354C963-2232-7F9B-16E5-84C01783A459}"/>
          </ac:spMkLst>
        </pc:spChg>
        <pc:spChg chg="del">
          <ac:chgData name="Jonathan Mah" userId="5261b2f2f3e51194" providerId="LiveId" clId="{833092D5-9927-4807-BE3E-672C10A7E002}" dt="2023-06-28T16:42:07.639" v="1342" actId="478"/>
          <ac:spMkLst>
            <pc:docMk/>
            <pc:sldMk cId="29572235" sldId="422"/>
            <ac:spMk id="31" creationId="{CCAA74E9-4C19-79BF-D893-BDFC72742ED2}"/>
          </ac:spMkLst>
        </pc:spChg>
        <pc:spChg chg="del">
          <ac:chgData name="Jonathan Mah" userId="5261b2f2f3e51194" providerId="LiveId" clId="{833092D5-9927-4807-BE3E-672C10A7E002}" dt="2023-06-28T16:42:07.639" v="1342" actId="478"/>
          <ac:spMkLst>
            <pc:docMk/>
            <pc:sldMk cId="29572235" sldId="422"/>
            <ac:spMk id="32" creationId="{B385F478-C06D-6E2D-3F5B-FD14F152EC92}"/>
          </ac:spMkLst>
        </pc:spChg>
        <pc:spChg chg="del">
          <ac:chgData name="Jonathan Mah" userId="5261b2f2f3e51194" providerId="LiveId" clId="{833092D5-9927-4807-BE3E-672C10A7E002}" dt="2023-06-28T16:42:07.639" v="1342" actId="478"/>
          <ac:spMkLst>
            <pc:docMk/>
            <pc:sldMk cId="29572235" sldId="422"/>
            <ac:spMk id="33" creationId="{38694E05-0156-AC2F-0348-690113E1F0CC}"/>
          </ac:spMkLst>
        </pc:spChg>
        <pc:spChg chg="del">
          <ac:chgData name="Jonathan Mah" userId="5261b2f2f3e51194" providerId="LiveId" clId="{833092D5-9927-4807-BE3E-672C10A7E002}" dt="2023-06-28T16:42:07.639" v="1342" actId="478"/>
          <ac:spMkLst>
            <pc:docMk/>
            <pc:sldMk cId="29572235" sldId="422"/>
            <ac:spMk id="34" creationId="{66EC8D27-ABF2-95D3-7ABC-229A19F380F5}"/>
          </ac:spMkLst>
        </pc:spChg>
        <pc:spChg chg="del">
          <ac:chgData name="Jonathan Mah" userId="5261b2f2f3e51194" providerId="LiveId" clId="{833092D5-9927-4807-BE3E-672C10A7E002}" dt="2023-06-28T16:42:07.639" v="1342" actId="478"/>
          <ac:spMkLst>
            <pc:docMk/>
            <pc:sldMk cId="29572235" sldId="422"/>
            <ac:spMk id="35" creationId="{FF7F3BD0-06EB-F7B6-81B6-9CFC9168A7FA}"/>
          </ac:spMkLst>
        </pc:spChg>
        <pc:spChg chg="del">
          <ac:chgData name="Jonathan Mah" userId="5261b2f2f3e51194" providerId="LiveId" clId="{833092D5-9927-4807-BE3E-672C10A7E002}" dt="2023-06-28T16:42:07.639" v="1342" actId="478"/>
          <ac:spMkLst>
            <pc:docMk/>
            <pc:sldMk cId="29572235" sldId="422"/>
            <ac:spMk id="36" creationId="{47E03BEC-11C2-7FB7-8B33-56E723DAA076}"/>
          </ac:spMkLst>
        </pc:spChg>
        <pc:spChg chg="del">
          <ac:chgData name="Jonathan Mah" userId="5261b2f2f3e51194" providerId="LiveId" clId="{833092D5-9927-4807-BE3E-672C10A7E002}" dt="2023-06-28T16:42:07.639" v="1342" actId="478"/>
          <ac:spMkLst>
            <pc:docMk/>
            <pc:sldMk cId="29572235" sldId="422"/>
            <ac:spMk id="37" creationId="{E175610C-D1A9-C7A3-7767-50592B7668B2}"/>
          </ac:spMkLst>
        </pc:spChg>
        <pc:spChg chg="del">
          <ac:chgData name="Jonathan Mah" userId="5261b2f2f3e51194" providerId="LiveId" clId="{833092D5-9927-4807-BE3E-672C10A7E002}" dt="2023-06-28T16:42:07.639" v="1342" actId="478"/>
          <ac:spMkLst>
            <pc:docMk/>
            <pc:sldMk cId="29572235" sldId="422"/>
            <ac:spMk id="38" creationId="{2E6DCBCD-9768-501A-BC4C-5CFDE952E098}"/>
          </ac:spMkLst>
        </pc:spChg>
        <pc:spChg chg="del">
          <ac:chgData name="Jonathan Mah" userId="5261b2f2f3e51194" providerId="LiveId" clId="{833092D5-9927-4807-BE3E-672C10A7E002}" dt="2023-06-28T16:42:07.639" v="1342" actId="478"/>
          <ac:spMkLst>
            <pc:docMk/>
            <pc:sldMk cId="29572235" sldId="422"/>
            <ac:spMk id="39" creationId="{10337B92-9DEA-48C8-9F57-2873519F3AE0}"/>
          </ac:spMkLst>
        </pc:spChg>
        <pc:spChg chg="del">
          <ac:chgData name="Jonathan Mah" userId="5261b2f2f3e51194" providerId="LiveId" clId="{833092D5-9927-4807-BE3E-672C10A7E002}" dt="2023-06-28T16:42:07.639" v="1342" actId="478"/>
          <ac:spMkLst>
            <pc:docMk/>
            <pc:sldMk cId="29572235" sldId="422"/>
            <ac:spMk id="41" creationId="{CC014116-62F8-4C34-A785-56140C2E9EE6}"/>
          </ac:spMkLst>
        </pc:spChg>
        <pc:spChg chg="del">
          <ac:chgData name="Jonathan Mah" userId="5261b2f2f3e51194" providerId="LiveId" clId="{833092D5-9927-4807-BE3E-672C10A7E002}" dt="2023-06-28T16:42:07.639" v="1342" actId="478"/>
          <ac:spMkLst>
            <pc:docMk/>
            <pc:sldMk cId="29572235" sldId="422"/>
            <ac:spMk id="42" creationId="{19AB895E-D289-4E1D-FB9F-C2522095F495}"/>
          </ac:spMkLst>
        </pc:spChg>
        <pc:spChg chg="del">
          <ac:chgData name="Jonathan Mah" userId="5261b2f2f3e51194" providerId="LiveId" clId="{833092D5-9927-4807-BE3E-672C10A7E002}" dt="2023-06-28T16:42:07.639" v="1342" actId="478"/>
          <ac:spMkLst>
            <pc:docMk/>
            <pc:sldMk cId="29572235" sldId="422"/>
            <ac:spMk id="43" creationId="{B6D968B0-7DB5-0E1A-CA45-FB854A78A01C}"/>
          </ac:spMkLst>
        </pc:spChg>
        <pc:spChg chg="del">
          <ac:chgData name="Jonathan Mah" userId="5261b2f2f3e51194" providerId="LiveId" clId="{833092D5-9927-4807-BE3E-672C10A7E002}" dt="2023-06-28T16:42:07.639" v="1342" actId="478"/>
          <ac:spMkLst>
            <pc:docMk/>
            <pc:sldMk cId="29572235" sldId="422"/>
            <ac:spMk id="51" creationId="{723EA04C-B49E-4480-97DD-E8A7EC1C6C05}"/>
          </ac:spMkLst>
        </pc:spChg>
        <pc:spChg chg="del">
          <ac:chgData name="Jonathan Mah" userId="5261b2f2f3e51194" providerId="LiveId" clId="{833092D5-9927-4807-BE3E-672C10A7E002}" dt="2023-06-28T16:42:07.639" v="1342" actId="478"/>
          <ac:spMkLst>
            <pc:docMk/>
            <pc:sldMk cId="29572235" sldId="422"/>
            <ac:spMk id="52" creationId="{18FA0E1B-821C-32CB-D60C-F1DF47115BBD}"/>
          </ac:spMkLst>
        </pc:spChg>
        <pc:spChg chg="del">
          <ac:chgData name="Jonathan Mah" userId="5261b2f2f3e51194" providerId="LiveId" clId="{833092D5-9927-4807-BE3E-672C10A7E002}" dt="2023-06-28T16:42:07.639" v="1342" actId="478"/>
          <ac:spMkLst>
            <pc:docMk/>
            <pc:sldMk cId="29572235" sldId="422"/>
            <ac:spMk id="53" creationId="{67B93257-0C14-44CB-A085-5C9C6458E1D9}"/>
          </ac:spMkLst>
        </pc:spChg>
        <pc:spChg chg="del">
          <ac:chgData name="Jonathan Mah" userId="5261b2f2f3e51194" providerId="LiveId" clId="{833092D5-9927-4807-BE3E-672C10A7E002}" dt="2023-06-28T16:42:07.639" v="1342" actId="478"/>
          <ac:spMkLst>
            <pc:docMk/>
            <pc:sldMk cId="29572235" sldId="422"/>
            <ac:spMk id="54" creationId="{E077384C-040C-4632-AAA3-539A810BE231}"/>
          </ac:spMkLst>
        </pc:spChg>
        <pc:spChg chg="mod">
          <ac:chgData name="Jonathan Mah" userId="5261b2f2f3e51194" providerId="LiveId" clId="{833092D5-9927-4807-BE3E-672C10A7E002}" dt="2023-06-28T16:43:32.942" v="1427" actId="1037"/>
          <ac:spMkLst>
            <pc:docMk/>
            <pc:sldMk cId="29572235" sldId="422"/>
            <ac:spMk id="56" creationId="{CE0379EF-B99B-A0E7-2B25-7CE7974E7DE2}"/>
          </ac:spMkLst>
        </pc:spChg>
        <pc:spChg chg="mod">
          <ac:chgData name="Jonathan Mah" userId="5261b2f2f3e51194" providerId="LiveId" clId="{833092D5-9927-4807-BE3E-672C10A7E002}" dt="2023-06-28T16:44:27.840" v="1533" actId="1038"/>
          <ac:spMkLst>
            <pc:docMk/>
            <pc:sldMk cId="29572235" sldId="422"/>
            <ac:spMk id="57" creationId="{550B4DEA-843C-20F4-3D56-7894DEFE437C}"/>
          </ac:spMkLst>
        </pc:spChg>
        <pc:spChg chg="mod">
          <ac:chgData name="Jonathan Mah" userId="5261b2f2f3e51194" providerId="LiveId" clId="{833092D5-9927-4807-BE3E-672C10A7E002}" dt="2023-06-28T16:44:27.840" v="1533" actId="1038"/>
          <ac:spMkLst>
            <pc:docMk/>
            <pc:sldMk cId="29572235" sldId="422"/>
            <ac:spMk id="58" creationId="{059A81B6-EE1C-2162-B385-477DE05655E7}"/>
          </ac:spMkLst>
        </pc:spChg>
        <pc:spChg chg="mod">
          <ac:chgData name="Jonathan Mah" userId="5261b2f2f3e51194" providerId="LiveId" clId="{833092D5-9927-4807-BE3E-672C10A7E002}" dt="2023-06-28T16:43:32.942" v="1427" actId="1037"/>
          <ac:spMkLst>
            <pc:docMk/>
            <pc:sldMk cId="29572235" sldId="422"/>
            <ac:spMk id="59" creationId="{197AE925-A4B7-A85C-D444-82A04AB9536B}"/>
          </ac:spMkLst>
        </pc:spChg>
        <pc:spChg chg="mod">
          <ac:chgData name="Jonathan Mah" userId="5261b2f2f3e51194" providerId="LiveId" clId="{833092D5-9927-4807-BE3E-672C10A7E002}" dt="2023-06-28T16:42:10.865" v="1343" actId="1076"/>
          <ac:spMkLst>
            <pc:docMk/>
            <pc:sldMk cId="29572235" sldId="422"/>
            <ac:spMk id="60" creationId="{C74F9B43-A5A5-81E0-4736-382B7131B8A9}"/>
          </ac:spMkLst>
        </pc:spChg>
        <pc:spChg chg="mod">
          <ac:chgData name="Jonathan Mah" userId="5261b2f2f3e51194" providerId="LiveId" clId="{833092D5-9927-4807-BE3E-672C10A7E002}" dt="2023-06-28T16:42:10.865" v="1343" actId="1076"/>
          <ac:spMkLst>
            <pc:docMk/>
            <pc:sldMk cId="29572235" sldId="422"/>
            <ac:spMk id="61" creationId="{D14EF38B-B89E-0830-0076-59B41C14CE79}"/>
          </ac:spMkLst>
        </pc:spChg>
        <pc:spChg chg="mod">
          <ac:chgData name="Jonathan Mah" userId="5261b2f2f3e51194" providerId="LiveId" clId="{833092D5-9927-4807-BE3E-672C10A7E002}" dt="2023-06-28T16:42:10.865" v="1343" actId="1076"/>
          <ac:spMkLst>
            <pc:docMk/>
            <pc:sldMk cId="29572235" sldId="422"/>
            <ac:spMk id="62" creationId="{69F1E40A-8A34-FAF4-600E-DBB73398A5A9}"/>
          </ac:spMkLst>
        </pc:spChg>
        <pc:spChg chg="mod">
          <ac:chgData name="Jonathan Mah" userId="5261b2f2f3e51194" providerId="LiveId" clId="{833092D5-9927-4807-BE3E-672C10A7E002}" dt="2023-06-28T16:43:32.942" v="1427" actId="1037"/>
          <ac:spMkLst>
            <pc:docMk/>
            <pc:sldMk cId="29572235" sldId="422"/>
            <ac:spMk id="63" creationId="{8CF7FD89-2B37-5411-78F5-02C6310620A3}"/>
          </ac:spMkLst>
        </pc:spChg>
        <pc:spChg chg="mod">
          <ac:chgData name="Jonathan Mah" userId="5261b2f2f3e51194" providerId="LiveId" clId="{833092D5-9927-4807-BE3E-672C10A7E002}" dt="2023-06-28T16:43:32.942" v="1427" actId="1037"/>
          <ac:spMkLst>
            <pc:docMk/>
            <pc:sldMk cId="29572235" sldId="422"/>
            <ac:spMk id="64" creationId="{FE99F00F-3E23-F3AC-9834-2D5E0DDB6514}"/>
          </ac:spMkLst>
        </pc:spChg>
        <pc:spChg chg="mod">
          <ac:chgData name="Jonathan Mah" userId="5261b2f2f3e51194" providerId="LiveId" clId="{833092D5-9927-4807-BE3E-672C10A7E002}" dt="2023-06-28T16:43:32.942" v="1427" actId="1037"/>
          <ac:spMkLst>
            <pc:docMk/>
            <pc:sldMk cId="29572235" sldId="422"/>
            <ac:spMk id="65" creationId="{E9BFE77D-B565-9F30-455F-F2B9A5060D7F}"/>
          </ac:spMkLst>
        </pc:spChg>
        <pc:spChg chg="mod">
          <ac:chgData name="Jonathan Mah" userId="5261b2f2f3e51194" providerId="LiveId" clId="{833092D5-9927-4807-BE3E-672C10A7E002}" dt="2023-06-28T16:43:32.942" v="1427" actId="1037"/>
          <ac:spMkLst>
            <pc:docMk/>
            <pc:sldMk cId="29572235" sldId="422"/>
            <ac:spMk id="66" creationId="{FF067CDC-6881-4A50-6064-5EFF5EC19858}"/>
          </ac:spMkLst>
        </pc:spChg>
        <pc:spChg chg="mod">
          <ac:chgData name="Jonathan Mah" userId="5261b2f2f3e51194" providerId="LiveId" clId="{833092D5-9927-4807-BE3E-672C10A7E002}" dt="2023-06-28T16:43:16.267" v="1397" actId="1038"/>
          <ac:spMkLst>
            <pc:docMk/>
            <pc:sldMk cId="29572235" sldId="422"/>
            <ac:spMk id="67" creationId="{26195334-2C88-8CB3-6767-268E6655F5E4}"/>
          </ac:spMkLst>
        </pc:spChg>
        <pc:spChg chg="mod">
          <ac:chgData name="Jonathan Mah" userId="5261b2f2f3e51194" providerId="LiveId" clId="{833092D5-9927-4807-BE3E-672C10A7E002}" dt="2023-06-28T16:43:16.267" v="1397" actId="1038"/>
          <ac:spMkLst>
            <pc:docMk/>
            <pc:sldMk cId="29572235" sldId="422"/>
            <ac:spMk id="68" creationId="{F04566C0-5EE9-4E6A-7CC2-3CD2512305F4}"/>
          </ac:spMkLst>
        </pc:spChg>
        <pc:spChg chg="mod">
          <ac:chgData name="Jonathan Mah" userId="5261b2f2f3e51194" providerId="LiveId" clId="{833092D5-9927-4807-BE3E-672C10A7E002}" dt="2023-06-28T16:43:16.267" v="1397" actId="1038"/>
          <ac:spMkLst>
            <pc:docMk/>
            <pc:sldMk cId="29572235" sldId="422"/>
            <ac:spMk id="69" creationId="{110831FE-3105-90C7-A480-FCD35961B123}"/>
          </ac:spMkLst>
        </pc:spChg>
        <pc:spChg chg="mod">
          <ac:chgData name="Jonathan Mah" userId="5261b2f2f3e51194" providerId="LiveId" clId="{833092D5-9927-4807-BE3E-672C10A7E002}" dt="2023-06-28T16:43:16.267" v="1397" actId="1038"/>
          <ac:spMkLst>
            <pc:docMk/>
            <pc:sldMk cId="29572235" sldId="422"/>
            <ac:spMk id="70" creationId="{D4DB33C3-13AC-9D5D-0BE0-CF48A48FDF58}"/>
          </ac:spMkLst>
        </pc:spChg>
        <pc:spChg chg="mod">
          <ac:chgData name="Jonathan Mah" userId="5261b2f2f3e51194" providerId="LiveId" clId="{833092D5-9927-4807-BE3E-672C10A7E002}" dt="2023-06-28T16:43:16.267" v="1397" actId="1038"/>
          <ac:spMkLst>
            <pc:docMk/>
            <pc:sldMk cId="29572235" sldId="422"/>
            <ac:spMk id="71" creationId="{4398ECE3-758D-98D7-CF20-3860CD0B59C8}"/>
          </ac:spMkLst>
        </pc:spChg>
        <pc:spChg chg="mod">
          <ac:chgData name="Jonathan Mah" userId="5261b2f2f3e51194" providerId="LiveId" clId="{833092D5-9927-4807-BE3E-672C10A7E002}" dt="2023-06-28T16:43:16.267" v="1397" actId="1038"/>
          <ac:spMkLst>
            <pc:docMk/>
            <pc:sldMk cId="29572235" sldId="422"/>
            <ac:spMk id="72" creationId="{FB78F0CD-CE1D-C075-AE54-6DF3360DC85F}"/>
          </ac:spMkLst>
        </pc:spChg>
        <pc:spChg chg="mod">
          <ac:chgData name="Jonathan Mah" userId="5261b2f2f3e51194" providerId="LiveId" clId="{833092D5-9927-4807-BE3E-672C10A7E002}" dt="2023-06-28T16:43:16.267" v="1397" actId="1038"/>
          <ac:spMkLst>
            <pc:docMk/>
            <pc:sldMk cId="29572235" sldId="422"/>
            <ac:spMk id="73" creationId="{C7A64BD1-9F6F-F296-50DC-79777D5FC30A}"/>
          </ac:spMkLst>
        </pc:spChg>
        <pc:spChg chg="mod">
          <ac:chgData name="Jonathan Mah" userId="5261b2f2f3e51194" providerId="LiveId" clId="{833092D5-9927-4807-BE3E-672C10A7E002}" dt="2023-06-28T16:43:16.267" v="1397" actId="1038"/>
          <ac:spMkLst>
            <pc:docMk/>
            <pc:sldMk cId="29572235" sldId="422"/>
            <ac:spMk id="74" creationId="{0FE2B0F3-E6FE-87C6-93FF-1BEF026579C0}"/>
          </ac:spMkLst>
        </pc:spChg>
        <pc:spChg chg="mod">
          <ac:chgData name="Jonathan Mah" userId="5261b2f2f3e51194" providerId="LiveId" clId="{833092D5-9927-4807-BE3E-672C10A7E002}" dt="2023-06-28T16:43:16.267" v="1397" actId="1038"/>
          <ac:spMkLst>
            <pc:docMk/>
            <pc:sldMk cId="29572235" sldId="422"/>
            <ac:spMk id="75" creationId="{8E253870-AA94-6109-14E9-BF744EE1E335}"/>
          </ac:spMkLst>
        </pc:spChg>
        <pc:spChg chg="mod">
          <ac:chgData name="Jonathan Mah" userId="5261b2f2f3e51194" providerId="LiveId" clId="{833092D5-9927-4807-BE3E-672C10A7E002}" dt="2023-06-28T16:43:16.267" v="1397" actId="1038"/>
          <ac:spMkLst>
            <pc:docMk/>
            <pc:sldMk cId="29572235" sldId="422"/>
            <ac:spMk id="76" creationId="{5BBBB157-3D13-3DA6-925B-C2B4C06B2AC8}"/>
          </ac:spMkLst>
        </pc:spChg>
        <pc:spChg chg="mod">
          <ac:chgData name="Jonathan Mah" userId="5261b2f2f3e51194" providerId="LiveId" clId="{833092D5-9927-4807-BE3E-672C10A7E002}" dt="2023-06-28T16:43:16.267" v="1397" actId="1038"/>
          <ac:spMkLst>
            <pc:docMk/>
            <pc:sldMk cId="29572235" sldId="422"/>
            <ac:spMk id="77" creationId="{B6A2D0F9-C38F-55D8-AA4E-80ED88950EDA}"/>
          </ac:spMkLst>
        </pc:spChg>
        <pc:spChg chg="mod">
          <ac:chgData name="Jonathan Mah" userId="5261b2f2f3e51194" providerId="LiveId" clId="{833092D5-9927-4807-BE3E-672C10A7E002}" dt="2023-06-28T16:43:16.267" v="1397" actId="1038"/>
          <ac:spMkLst>
            <pc:docMk/>
            <pc:sldMk cId="29572235" sldId="422"/>
            <ac:spMk id="78" creationId="{A217B279-795F-6D2D-76C4-EB71CD776956}"/>
          </ac:spMkLst>
        </pc:spChg>
        <pc:spChg chg="mod">
          <ac:chgData name="Jonathan Mah" userId="5261b2f2f3e51194" providerId="LiveId" clId="{833092D5-9927-4807-BE3E-672C10A7E002}" dt="2023-06-28T16:42:10.865" v="1343" actId="1076"/>
          <ac:spMkLst>
            <pc:docMk/>
            <pc:sldMk cId="29572235" sldId="422"/>
            <ac:spMk id="80" creationId="{5F7C8508-EB41-BC5B-FF42-A25F4A5E9E73}"/>
          </ac:spMkLst>
        </pc:spChg>
        <pc:spChg chg="mod">
          <ac:chgData name="Jonathan Mah" userId="5261b2f2f3e51194" providerId="LiveId" clId="{833092D5-9927-4807-BE3E-672C10A7E002}" dt="2023-06-28T16:42:50.653" v="1358" actId="1076"/>
          <ac:spMkLst>
            <pc:docMk/>
            <pc:sldMk cId="29572235" sldId="422"/>
            <ac:spMk id="81" creationId="{0E41B384-D83F-2C75-E4DA-07D46D552D34}"/>
          </ac:spMkLst>
        </pc:spChg>
        <pc:spChg chg="add mod">
          <ac:chgData name="Jonathan Mah" userId="5261b2f2f3e51194" providerId="LiveId" clId="{833092D5-9927-4807-BE3E-672C10A7E002}" dt="2023-06-28T16:44:14.620" v="1506" actId="1036"/>
          <ac:spMkLst>
            <pc:docMk/>
            <pc:sldMk cId="29572235" sldId="422"/>
            <ac:spMk id="82" creationId="{5EAF1081-1CF5-1071-37F2-E7B5D588225A}"/>
          </ac:spMkLst>
        </pc:spChg>
        <pc:spChg chg="add mod">
          <ac:chgData name="Jonathan Mah" userId="5261b2f2f3e51194" providerId="LiveId" clId="{833092D5-9927-4807-BE3E-672C10A7E002}" dt="2023-06-28T16:44:07.374" v="1482" actId="1035"/>
          <ac:spMkLst>
            <pc:docMk/>
            <pc:sldMk cId="29572235" sldId="422"/>
            <ac:spMk id="83" creationId="{702CD765-2FAB-94E0-A19D-5C25D8DAA5F6}"/>
          </ac:spMkLst>
        </pc:spChg>
        <pc:spChg chg="add mod">
          <ac:chgData name="Jonathan Mah" userId="5261b2f2f3e51194" providerId="LiveId" clId="{833092D5-9927-4807-BE3E-672C10A7E002}" dt="2023-06-28T16:43:51.431" v="1429" actId="1076"/>
          <ac:spMkLst>
            <pc:docMk/>
            <pc:sldMk cId="29572235" sldId="422"/>
            <ac:spMk id="84" creationId="{4C940484-B1D3-CF07-7C5C-2D1747A3C580}"/>
          </ac:spMkLst>
        </pc:spChg>
        <pc:spChg chg="add mod">
          <ac:chgData name="Jonathan Mah" userId="5261b2f2f3e51194" providerId="LiveId" clId="{833092D5-9927-4807-BE3E-672C10A7E002}" dt="2023-06-28T16:43:51.431" v="1429" actId="1076"/>
          <ac:spMkLst>
            <pc:docMk/>
            <pc:sldMk cId="29572235" sldId="422"/>
            <ac:spMk id="85" creationId="{75FD8EE8-A116-D50F-10A7-FEAFFEDD448D}"/>
          </ac:spMkLst>
        </pc:spChg>
        <pc:spChg chg="add mod">
          <ac:chgData name="Jonathan Mah" userId="5261b2f2f3e51194" providerId="LiveId" clId="{833092D5-9927-4807-BE3E-672C10A7E002}" dt="2023-06-28T16:43:51.431" v="1429" actId="1076"/>
          <ac:spMkLst>
            <pc:docMk/>
            <pc:sldMk cId="29572235" sldId="422"/>
            <ac:spMk id="86" creationId="{89E2662C-A25A-7BAD-AF03-BBE3E785FF33}"/>
          </ac:spMkLst>
        </pc:spChg>
        <pc:spChg chg="mod">
          <ac:chgData name="Jonathan Mah" userId="5261b2f2f3e51194" providerId="LiveId" clId="{833092D5-9927-4807-BE3E-672C10A7E002}" dt="2023-06-28T16:42:10.865" v="1343" actId="1076"/>
          <ac:spMkLst>
            <pc:docMk/>
            <pc:sldMk cId="29572235" sldId="422"/>
            <ac:spMk id="87" creationId="{4E720F61-AB8F-F176-B7A9-AF4C99F2363A}"/>
          </ac:spMkLst>
        </pc:spChg>
        <pc:spChg chg="add mod">
          <ac:chgData name="Jonathan Mah" userId="5261b2f2f3e51194" providerId="LiveId" clId="{833092D5-9927-4807-BE3E-672C10A7E002}" dt="2023-06-28T16:43:51.431" v="1429" actId="1076"/>
          <ac:spMkLst>
            <pc:docMk/>
            <pc:sldMk cId="29572235" sldId="422"/>
            <ac:spMk id="88" creationId="{CC5D9B5C-7CE7-A99D-5401-2C6679DE5907}"/>
          </ac:spMkLst>
        </pc:spChg>
        <pc:spChg chg="mod">
          <ac:chgData name="Jonathan Mah" userId="5261b2f2f3e51194" providerId="LiveId" clId="{833092D5-9927-4807-BE3E-672C10A7E002}" dt="2023-06-28T16:43:32.942" v="1427" actId="1037"/>
          <ac:spMkLst>
            <pc:docMk/>
            <pc:sldMk cId="29572235" sldId="422"/>
            <ac:spMk id="89" creationId="{3B60D952-59FE-4095-A402-03C94F9F3871}"/>
          </ac:spMkLst>
        </pc:spChg>
        <pc:spChg chg="add mod">
          <ac:chgData name="Jonathan Mah" userId="5261b2f2f3e51194" providerId="LiveId" clId="{833092D5-9927-4807-BE3E-672C10A7E002}" dt="2023-06-28T16:43:51.431" v="1429" actId="1076"/>
          <ac:spMkLst>
            <pc:docMk/>
            <pc:sldMk cId="29572235" sldId="422"/>
            <ac:spMk id="90" creationId="{267AB76C-6D63-8EC3-A88E-33DAAE43C8E2}"/>
          </ac:spMkLst>
        </pc:spChg>
        <pc:spChg chg="mod">
          <ac:chgData name="Jonathan Mah" userId="5261b2f2f3e51194" providerId="LiveId" clId="{833092D5-9927-4807-BE3E-672C10A7E002}" dt="2023-06-28T16:44:27.840" v="1533" actId="1038"/>
          <ac:spMkLst>
            <pc:docMk/>
            <pc:sldMk cId="29572235" sldId="422"/>
            <ac:spMk id="91" creationId="{6D1B1F74-FE28-E904-05EA-E55A46281AD7}"/>
          </ac:spMkLst>
        </pc:spChg>
        <pc:spChg chg="add mod">
          <ac:chgData name="Jonathan Mah" userId="5261b2f2f3e51194" providerId="LiveId" clId="{833092D5-9927-4807-BE3E-672C10A7E002}" dt="2023-06-28T16:43:51.431" v="1429" actId="1076"/>
          <ac:spMkLst>
            <pc:docMk/>
            <pc:sldMk cId="29572235" sldId="422"/>
            <ac:spMk id="92" creationId="{52682DD2-27D9-03DB-C961-24DD50085546}"/>
          </ac:spMkLst>
        </pc:spChg>
        <pc:spChg chg="add mod">
          <ac:chgData name="Jonathan Mah" userId="5261b2f2f3e51194" providerId="LiveId" clId="{833092D5-9927-4807-BE3E-672C10A7E002}" dt="2023-06-28T16:43:51.431" v="1429" actId="1076"/>
          <ac:spMkLst>
            <pc:docMk/>
            <pc:sldMk cId="29572235" sldId="422"/>
            <ac:spMk id="93" creationId="{865105BA-7B8A-B339-DB31-A6231AD2C1D4}"/>
          </ac:spMkLst>
        </pc:spChg>
        <pc:spChg chg="add mod">
          <ac:chgData name="Jonathan Mah" userId="5261b2f2f3e51194" providerId="LiveId" clId="{833092D5-9927-4807-BE3E-672C10A7E002}" dt="2023-06-28T16:43:51.431" v="1429" actId="1076"/>
          <ac:spMkLst>
            <pc:docMk/>
            <pc:sldMk cId="29572235" sldId="422"/>
            <ac:spMk id="94" creationId="{96AA046B-7D66-B640-9083-A1C93FFCB53D}"/>
          </ac:spMkLst>
        </pc:spChg>
        <pc:spChg chg="add mod">
          <ac:chgData name="Jonathan Mah" userId="5261b2f2f3e51194" providerId="LiveId" clId="{833092D5-9927-4807-BE3E-672C10A7E002}" dt="2023-06-28T16:43:51.431" v="1429" actId="1076"/>
          <ac:spMkLst>
            <pc:docMk/>
            <pc:sldMk cId="29572235" sldId="422"/>
            <ac:spMk id="95" creationId="{8A0D5299-374C-B715-D505-F019248C8945}"/>
          </ac:spMkLst>
        </pc:spChg>
        <pc:spChg chg="add mod">
          <ac:chgData name="Jonathan Mah" userId="5261b2f2f3e51194" providerId="LiveId" clId="{833092D5-9927-4807-BE3E-672C10A7E002}" dt="2023-06-28T16:43:51.431" v="1429" actId="1076"/>
          <ac:spMkLst>
            <pc:docMk/>
            <pc:sldMk cId="29572235" sldId="422"/>
            <ac:spMk id="96" creationId="{61A7337C-7627-F7E8-452A-34D3A738389C}"/>
          </ac:spMkLst>
        </pc:spChg>
        <pc:spChg chg="add mod">
          <ac:chgData name="Jonathan Mah" userId="5261b2f2f3e51194" providerId="LiveId" clId="{833092D5-9927-4807-BE3E-672C10A7E002}" dt="2023-06-28T16:43:51.431" v="1429" actId="1076"/>
          <ac:spMkLst>
            <pc:docMk/>
            <pc:sldMk cId="29572235" sldId="422"/>
            <ac:spMk id="97" creationId="{79D7610E-473E-B6F2-70E8-543E6C24AE16}"/>
          </ac:spMkLst>
        </pc:spChg>
        <pc:spChg chg="add mod">
          <ac:chgData name="Jonathan Mah" userId="5261b2f2f3e51194" providerId="LiveId" clId="{833092D5-9927-4807-BE3E-672C10A7E002}" dt="2023-06-28T16:43:51.431" v="1429" actId="1076"/>
          <ac:spMkLst>
            <pc:docMk/>
            <pc:sldMk cId="29572235" sldId="422"/>
            <ac:spMk id="98" creationId="{4BBC0DB2-CA17-0813-AD71-D819E4A55C93}"/>
          </ac:spMkLst>
        </pc:spChg>
        <pc:spChg chg="add mod">
          <ac:chgData name="Jonathan Mah" userId="5261b2f2f3e51194" providerId="LiveId" clId="{833092D5-9927-4807-BE3E-672C10A7E002}" dt="2023-06-28T16:43:51.431" v="1429" actId="1076"/>
          <ac:spMkLst>
            <pc:docMk/>
            <pc:sldMk cId="29572235" sldId="422"/>
            <ac:spMk id="99" creationId="{7B7FF642-EF04-EB5E-83D3-6BEB2E97298F}"/>
          </ac:spMkLst>
        </pc:spChg>
        <pc:spChg chg="add mod">
          <ac:chgData name="Jonathan Mah" userId="5261b2f2f3e51194" providerId="LiveId" clId="{833092D5-9927-4807-BE3E-672C10A7E002}" dt="2023-06-28T16:43:51.431" v="1429" actId="1076"/>
          <ac:spMkLst>
            <pc:docMk/>
            <pc:sldMk cId="29572235" sldId="422"/>
            <ac:spMk id="100" creationId="{A0411819-E78D-D8CC-3635-A1E6C9E06887}"/>
          </ac:spMkLst>
        </pc:spChg>
        <pc:spChg chg="del">
          <ac:chgData name="Jonathan Mah" userId="5261b2f2f3e51194" providerId="LiveId" clId="{833092D5-9927-4807-BE3E-672C10A7E002}" dt="2023-06-28T16:42:07.639" v="1342" actId="478"/>
          <ac:spMkLst>
            <pc:docMk/>
            <pc:sldMk cId="29572235" sldId="422"/>
            <ac:spMk id="101" creationId="{F3F6184B-D203-456B-926E-608EB61C676A}"/>
          </ac:spMkLst>
        </pc:spChg>
        <pc:spChg chg="add mod">
          <ac:chgData name="Jonathan Mah" userId="5261b2f2f3e51194" providerId="LiveId" clId="{833092D5-9927-4807-BE3E-672C10A7E002}" dt="2023-06-28T16:43:51.431" v="1429" actId="1076"/>
          <ac:spMkLst>
            <pc:docMk/>
            <pc:sldMk cId="29572235" sldId="422"/>
            <ac:spMk id="102" creationId="{5BF47572-1D1A-77E1-C0E9-99E955A426AD}"/>
          </ac:spMkLst>
        </pc:spChg>
        <pc:spChg chg="add mod">
          <ac:chgData name="Jonathan Mah" userId="5261b2f2f3e51194" providerId="LiveId" clId="{833092D5-9927-4807-BE3E-672C10A7E002}" dt="2023-06-28T16:43:51.431" v="1429" actId="1076"/>
          <ac:spMkLst>
            <pc:docMk/>
            <pc:sldMk cId="29572235" sldId="422"/>
            <ac:spMk id="113" creationId="{67D195A9-F297-4871-0D83-D12492937B8E}"/>
          </ac:spMkLst>
        </pc:spChg>
        <pc:spChg chg="add mod">
          <ac:chgData name="Jonathan Mah" userId="5261b2f2f3e51194" providerId="LiveId" clId="{833092D5-9927-4807-BE3E-672C10A7E002}" dt="2023-06-28T16:43:51.431" v="1429" actId="1076"/>
          <ac:spMkLst>
            <pc:docMk/>
            <pc:sldMk cId="29572235" sldId="422"/>
            <ac:spMk id="124" creationId="{8AABB60B-499E-B673-DC03-CA45858A11A1}"/>
          </ac:spMkLst>
        </pc:spChg>
        <pc:spChg chg="del">
          <ac:chgData name="Jonathan Mah" userId="5261b2f2f3e51194" providerId="LiveId" clId="{833092D5-9927-4807-BE3E-672C10A7E002}" dt="2023-06-28T16:42:07.639" v="1342" actId="478"/>
          <ac:spMkLst>
            <pc:docMk/>
            <pc:sldMk cId="29572235" sldId="422"/>
            <ac:spMk id="146" creationId="{EBE7845E-76DC-4E0A-B084-C363DFC42E17}"/>
          </ac:spMkLst>
        </pc:spChg>
        <pc:spChg chg="del">
          <ac:chgData name="Jonathan Mah" userId="5261b2f2f3e51194" providerId="LiveId" clId="{833092D5-9927-4807-BE3E-672C10A7E002}" dt="2023-06-28T16:42:07.639" v="1342" actId="478"/>
          <ac:spMkLst>
            <pc:docMk/>
            <pc:sldMk cId="29572235" sldId="422"/>
            <ac:spMk id="147" creationId="{14F9F669-9B79-4BF1-AC8A-0E29C5538F70}"/>
          </ac:spMkLst>
        </pc:spChg>
        <pc:spChg chg="add mod">
          <ac:chgData name="Jonathan Mah" userId="5261b2f2f3e51194" providerId="LiveId" clId="{833092D5-9927-4807-BE3E-672C10A7E002}" dt="2023-06-28T16:43:51.431" v="1429" actId="1076"/>
          <ac:spMkLst>
            <pc:docMk/>
            <pc:sldMk cId="29572235" sldId="422"/>
            <ac:spMk id="148" creationId="{F935A257-0BF8-1EE0-7C5C-4A81B01678C2}"/>
          </ac:spMkLst>
        </pc:spChg>
        <pc:spChg chg="add del mod">
          <ac:chgData name="Jonathan Mah" userId="5261b2f2f3e51194" providerId="LiveId" clId="{833092D5-9927-4807-BE3E-672C10A7E002}" dt="2023-06-28T16:43:56.206" v="1430" actId="478"/>
          <ac:spMkLst>
            <pc:docMk/>
            <pc:sldMk cId="29572235" sldId="422"/>
            <ac:spMk id="149" creationId="{CD834113-67DA-90A9-51AF-A0F91602012E}"/>
          </ac:spMkLst>
        </pc:spChg>
        <pc:spChg chg="add mod">
          <ac:chgData name="Jonathan Mah" userId="5261b2f2f3e51194" providerId="LiveId" clId="{833092D5-9927-4807-BE3E-672C10A7E002}" dt="2023-06-28T16:44:14.620" v="1506" actId="1036"/>
          <ac:spMkLst>
            <pc:docMk/>
            <pc:sldMk cId="29572235" sldId="422"/>
            <ac:spMk id="150" creationId="{FE44ACEB-EE84-EFAD-6881-66747BCDA8BE}"/>
          </ac:spMkLst>
        </pc:spChg>
        <pc:spChg chg="add mod">
          <ac:chgData name="Jonathan Mah" userId="5261b2f2f3e51194" providerId="LiveId" clId="{833092D5-9927-4807-BE3E-672C10A7E002}" dt="2023-06-28T16:44:14.620" v="1506" actId="1036"/>
          <ac:spMkLst>
            <pc:docMk/>
            <pc:sldMk cId="29572235" sldId="422"/>
            <ac:spMk id="151" creationId="{CFD9D1D4-CED0-4E03-92A3-C69B9D4BAAFB}"/>
          </ac:spMkLst>
        </pc:spChg>
        <pc:spChg chg="del">
          <ac:chgData name="Jonathan Mah" userId="5261b2f2f3e51194" providerId="LiveId" clId="{833092D5-9927-4807-BE3E-672C10A7E002}" dt="2023-06-28T16:42:07.639" v="1342" actId="478"/>
          <ac:spMkLst>
            <pc:docMk/>
            <pc:sldMk cId="29572235" sldId="422"/>
            <ac:spMk id="152" creationId="{8E999725-2F86-46C9-83E9-B2CE282556BF}"/>
          </ac:spMkLst>
        </pc:spChg>
        <pc:spChg chg="add mod">
          <ac:chgData name="Jonathan Mah" userId="5261b2f2f3e51194" providerId="LiveId" clId="{833092D5-9927-4807-BE3E-672C10A7E002}" dt="2023-06-28T16:44:24.582" v="1525" actId="1038"/>
          <ac:spMkLst>
            <pc:docMk/>
            <pc:sldMk cId="29572235" sldId="422"/>
            <ac:spMk id="153" creationId="{72328C27-0A97-E49E-B952-49CC981F3B31}"/>
          </ac:spMkLst>
        </pc:spChg>
        <pc:grpChg chg="del">
          <ac:chgData name="Jonathan Mah" userId="5261b2f2f3e51194" providerId="LiveId" clId="{833092D5-9927-4807-BE3E-672C10A7E002}" dt="2023-06-28T16:42:07.639" v="1342" actId="478"/>
          <ac:grpSpMkLst>
            <pc:docMk/>
            <pc:sldMk cId="29572235" sldId="422"/>
            <ac:grpSpMk id="40" creationId="{CE9A485A-DD2D-69C2-405D-9617D8411583}"/>
          </ac:grpSpMkLst>
        </pc:grpChg>
        <pc:cxnChg chg="add mod">
          <ac:chgData name="Jonathan Mah" userId="5261b2f2f3e51194" providerId="LiveId" clId="{833092D5-9927-4807-BE3E-672C10A7E002}" dt="2023-06-28T16:42:45.803" v="1357" actId="1038"/>
          <ac:cxnSpMkLst>
            <pc:docMk/>
            <pc:sldMk cId="29572235" sldId="422"/>
            <ac:cxnSpMk id="2" creationId="{CB4A1A71-F772-0F0B-18AD-A7C49BA38E33}"/>
          </ac:cxnSpMkLst>
        </pc:cxnChg>
        <pc:cxnChg chg="del">
          <ac:chgData name="Jonathan Mah" userId="5261b2f2f3e51194" providerId="LiveId" clId="{833092D5-9927-4807-BE3E-672C10A7E002}" dt="2023-06-28T16:42:07.639" v="1342" actId="478"/>
          <ac:cxnSpMkLst>
            <pc:docMk/>
            <pc:sldMk cId="29572235" sldId="422"/>
            <ac:cxnSpMk id="4" creationId="{9F84B0B4-3C9D-FEB6-9D85-1732B0E5AD52}"/>
          </ac:cxnSpMkLst>
        </pc:cxnChg>
        <pc:cxnChg chg="del">
          <ac:chgData name="Jonathan Mah" userId="5261b2f2f3e51194" providerId="LiveId" clId="{833092D5-9927-4807-BE3E-672C10A7E002}" dt="2023-06-28T16:42:07.639" v="1342" actId="478"/>
          <ac:cxnSpMkLst>
            <pc:docMk/>
            <pc:sldMk cId="29572235" sldId="422"/>
            <ac:cxnSpMk id="13" creationId="{32BA11BF-70BC-0E75-4117-E407FA62110D}"/>
          </ac:cxnSpMkLst>
        </pc:cxnChg>
        <pc:cxnChg chg="del">
          <ac:chgData name="Jonathan Mah" userId="5261b2f2f3e51194" providerId="LiveId" clId="{833092D5-9927-4807-BE3E-672C10A7E002}" dt="2023-06-28T16:42:07.639" v="1342" actId="478"/>
          <ac:cxnSpMkLst>
            <pc:docMk/>
            <pc:sldMk cId="29572235" sldId="422"/>
            <ac:cxnSpMk id="17" creationId="{53A2F718-A66E-4189-8620-5A4BBEE2F0B4}"/>
          </ac:cxnSpMkLst>
        </pc:cxnChg>
        <pc:cxnChg chg="del">
          <ac:chgData name="Jonathan Mah" userId="5261b2f2f3e51194" providerId="LiveId" clId="{833092D5-9927-4807-BE3E-672C10A7E002}" dt="2023-06-28T16:42:07.639" v="1342" actId="478"/>
          <ac:cxnSpMkLst>
            <pc:docMk/>
            <pc:sldMk cId="29572235" sldId="422"/>
            <ac:cxnSpMk id="18" creationId="{0749BBD5-E810-4389-BA32-063685DF8F06}"/>
          </ac:cxnSpMkLst>
        </pc:cxnChg>
        <pc:cxnChg chg="del">
          <ac:chgData name="Jonathan Mah" userId="5261b2f2f3e51194" providerId="LiveId" clId="{833092D5-9927-4807-BE3E-672C10A7E002}" dt="2023-06-28T16:42:07.639" v="1342" actId="478"/>
          <ac:cxnSpMkLst>
            <pc:docMk/>
            <pc:sldMk cId="29572235" sldId="422"/>
            <ac:cxnSpMk id="19" creationId="{CD9D6763-0238-433B-9602-33CB2CE0E639}"/>
          </ac:cxnSpMkLst>
        </pc:cxnChg>
        <pc:cxnChg chg="del">
          <ac:chgData name="Jonathan Mah" userId="5261b2f2f3e51194" providerId="LiveId" clId="{833092D5-9927-4807-BE3E-672C10A7E002}" dt="2023-06-28T16:42:07.639" v="1342" actId="478"/>
          <ac:cxnSpMkLst>
            <pc:docMk/>
            <pc:sldMk cId="29572235" sldId="422"/>
            <ac:cxnSpMk id="20" creationId="{7A707CFF-254F-461B-92AB-7A917A5E8839}"/>
          </ac:cxnSpMkLst>
        </pc:cxnChg>
        <pc:cxnChg chg="del">
          <ac:chgData name="Jonathan Mah" userId="5261b2f2f3e51194" providerId="LiveId" clId="{833092D5-9927-4807-BE3E-672C10A7E002}" dt="2023-06-28T16:42:07.639" v="1342" actId="478"/>
          <ac:cxnSpMkLst>
            <pc:docMk/>
            <pc:sldMk cId="29572235" sldId="422"/>
            <ac:cxnSpMk id="21" creationId="{9FB44C4E-A2FF-4871-8784-8D43416E2DB3}"/>
          </ac:cxnSpMkLst>
        </pc:cxnChg>
        <pc:cxnChg chg="del">
          <ac:chgData name="Jonathan Mah" userId="5261b2f2f3e51194" providerId="LiveId" clId="{833092D5-9927-4807-BE3E-672C10A7E002}" dt="2023-06-28T16:42:07.639" v="1342" actId="478"/>
          <ac:cxnSpMkLst>
            <pc:docMk/>
            <pc:sldMk cId="29572235" sldId="422"/>
            <ac:cxnSpMk id="22" creationId="{D3281870-D040-4021-8AF8-15343475ECB8}"/>
          </ac:cxnSpMkLst>
        </pc:cxnChg>
        <pc:cxnChg chg="del">
          <ac:chgData name="Jonathan Mah" userId="5261b2f2f3e51194" providerId="LiveId" clId="{833092D5-9927-4807-BE3E-672C10A7E002}" dt="2023-06-28T16:42:07.639" v="1342" actId="478"/>
          <ac:cxnSpMkLst>
            <pc:docMk/>
            <pc:sldMk cId="29572235" sldId="422"/>
            <ac:cxnSpMk id="44" creationId="{CCFA3FF0-7E0F-E42D-96A2-7F750919077D}"/>
          </ac:cxnSpMkLst>
        </pc:cxnChg>
        <pc:cxnChg chg="del">
          <ac:chgData name="Jonathan Mah" userId="5261b2f2f3e51194" providerId="LiveId" clId="{833092D5-9927-4807-BE3E-672C10A7E002}" dt="2023-06-28T16:42:07.639" v="1342" actId="478"/>
          <ac:cxnSpMkLst>
            <pc:docMk/>
            <pc:sldMk cId="29572235" sldId="422"/>
            <ac:cxnSpMk id="45" creationId="{45ED722B-1340-4EE1-8699-8695ED7196BA}"/>
          </ac:cxnSpMkLst>
        </pc:cxnChg>
        <pc:cxnChg chg="del">
          <ac:chgData name="Jonathan Mah" userId="5261b2f2f3e51194" providerId="LiveId" clId="{833092D5-9927-4807-BE3E-672C10A7E002}" dt="2023-06-28T16:42:07.639" v="1342" actId="478"/>
          <ac:cxnSpMkLst>
            <pc:docMk/>
            <pc:sldMk cId="29572235" sldId="422"/>
            <ac:cxnSpMk id="46" creationId="{FFF567CE-E40F-45AB-B3B1-46DFA15B7C67}"/>
          </ac:cxnSpMkLst>
        </pc:cxnChg>
        <pc:cxnChg chg="del">
          <ac:chgData name="Jonathan Mah" userId="5261b2f2f3e51194" providerId="LiveId" clId="{833092D5-9927-4807-BE3E-672C10A7E002}" dt="2023-06-28T16:42:07.639" v="1342" actId="478"/>
          <ac:cxnSpMkLst>
            <pc:docMk/>
            <pc:sldMk cId="29572235" sldId="422"/>
            <ac:cxnSpMk id="47" creationId="{83C40777-BC65-4A8B-BFF7-5904860ADF77}"/>
          </ac:cxnSpMkLst>
        </pc:cxnChg>
        <pc:cxnChg chg="del">
          <ac:chgData name="Jonathan Mah" userId="5261b2f2f3e51194" providerId="LiveId" clId="{833092D5-9927-4807-BE3E-672C10A7E002}" dt="2023-06-28T16:42:07.639" v="1342" actId="478"/>
          <ac:cxnSpMkLst>
            <pc:docMk/>
            <pc:sldMk cId="29572235" sldId="422"/>
            <ac:cxnSpMk id="48" creationId="{59C7F30A-54E9-4D3D-81A5-DBC138EDDDA9}"/>
          </ac:cxnSpMkLst>
        </pc:cxnChg>
        <pc:cxnChg chg="del">
          <ac:chgData name="Jonathan Mah" userId="5261b2f2f3e51194" providerId="LiveId" clId="{833092D5-9927-4807-BE3E-672C10A7E002}" dt="2023-06-28T16:42:07.639" v="1342" actId="478"/>
          <ac:cxnSpMkLst>
            <pc:docMk/>
            <pc:sldMk cId="29572235" sldId="422"/>
            <ac:cxnSpMk id="49" creationId="{7875C0ED-69F6-4D3C-BB05-7B9AB07949D1}"/>
          </ac:cxnSpMkLst>
        </pc:cxnChg>
        <pc:cxnChg chg="del">
          <ac:chgData name="Jonathan Mah" userId="5261b2f2f3e51194" providerId="LiveId" clId="{833092D5-9927-4807-BE3E-672C10A7E002}" dt="2023-06-28T16:42:07.639" v="1342" actId="478"/>
          <ac:cxnSpMkLst>
            <pc:docMk/>
            <pc:sldMk cId="29572235" sldId="422"/>
            <ac:cxnSpMk id="50" creationId="{61ABDE6E-3E74-4BE7-8E35-31D3A3FFAD46}"/>
          </ac:cxnSpMkLst>
        </pc:cxnChg>
        <pc:cxnChg chg="del mod">
          <ac:chgData name="Jonathan Mah" userId="5261b2f2f3e51194" providerId="LiveId" clId="{833092D5-9927-4807-BE3E-672C10A7E002}" dt="2023-06-28T16:42:13.769" v="1344" actId="478"/>
          <ac:cxnSpMkLst>
            <pc:docMk/>
            <pc:sldMk cId="29572235" sldId="422"/>
            <ac:cxnSpMk id="55" creationId="{07658C28-BCAB-2213-EB31-D738D3DBA473}"/>
          </ac:cxnSpMkLst>
        </pc:cxnChg>
        <pc:cxnChg chg="mod">
          <ac:chgData name="Jonathan Mah" userId="5261b2f2f3e51194" providerId="LiveId" clId="{833092D5-9927-4807-BE3E-672C10A7E002}" dt="2023-06-28T16:42:10.865" v="1343" actId="1076"/>
          <ac:cxnSpMkLst>
            <pc:docMk/>
            <pc:sldMk cId="29572235" sldId="422"/>
            <ac:cxnSpMk id="79" creationId="{39B927FA-BE68-FB73-4837-532DFFE12AC5}"/>
          </ac:cxnSpMkLst>
        </pc:cxnChg>
        <pc:cxnChg chg="del">
          <ac:chgData name="Jonathan Mah" userId="5261b2f2f3e51194" providerId="LiveId" clId="{833092D5-9927-4807-BE3E-672C10A7E002}" dt="2023-06-28T16:42:07.639" v="1342" actId="478"/>
          <ac:cxnSpMkLst>
            <pc:docMk/>
            <pc:sldMk cId="29572235" sldId="422"/>
            <ac:cxnSpMk id="103" creationId="{6A2C1153-F120-475B-8887-E2B52219B6EE}"/>
          </ac:cxnSpMkLst>
        </pc:cxnChg>
        <pc:cxnChg chg="del">
          <ac:chgData name="Jonathan Mah" userId="5261b2f2f3e51194" providerId="LiveId" clId="{833092D5-9927-4807-BE3E-672C10A7E002}" dt="2023-06-28T16:42:07.639" v="1342" actId="478"/>
          <ac:cxnSpMkLst>
            <pc:docMk/>
            <pc:sldMk cId="29572235" sldId="422"/>
            <ac:cxnSpMk id="104" creationId="{6CBF5051-730C-4F23-9D96-26CB1951FE5E}"/>
          </ac:cxnSpMkLst>
        </pc:cxnChg>
        <pc:cxnChg chg="del">
          <ac:chgData name="Jonathan Mah" userId="5261b2f2f3e51194" providerId="LiveId" clId="{833092D5-9927-4807-BE3E-672C10A7E002}" dt="2023-06-28T16:42:07.639" v="1342" actId="478"/>
          <ac:cxnSpMkLst>
            <pc:docMk/>
            <pc:sldMk cId="29572235" sldId="422"/>
            <ac:cxnSpMk id="105" creationId="{8CE52714-2B53-497C-8787-9607BC34A8DC}"/>
          </ac:cxnSpMkLst>
        </pc:cxnChg>
        <pc:cxnChg chg="del">
          <ac:chgData name="Jonathan Mah" userId="5261b2f2f3e51194" providerId="LiveId" clId="{833092D5-9927-4807-BE3E-672C10A7E002}" dt="2023-06-28T16:42:07.639" v="1342" actId="478"/>
          <ac:cxnSpMkLst>
            <pc:docMk/>
            <pc:sldMk cId="29572235" sldId="422"/>
            <ac:cxnSpMk id="106" creationId="{B6D7EEA8-7DBE-40F7-AE16-5297B349EBB6}"/>
          </ac:cxnSpMkLst>
        </pc:cxnChg>
        <pc:cxnChg chg="del">
          <ac:chgData name="Jonathan Mah" userId="5261b2f2f3e51194" providerId="LiveId" clId="{833092D5-9927-4807-BE3E-672C10A7E002}" dt="2023-06-28T16:42:07.639" v="1342" actId="478"/>
          <ac:cxnSpMkLst>
            <pc:docMk/>
            <pc:sldMk cId="29572235" sldId="422"/>
            <ac:cxnSpMk id="107" creationId="{B214AB43-B2E0-476B-A5A3-E7A2D255A0BC}"/>
          </ac:cxnSpMkLst>
        </pc:cxnChg>
        <pc:cxnChg chg="del">
          <ac:chgData name="Jonathan Mah" userId="5261b2f2f3e51194" providerId="LiveId" clId="{833092D5-9927-4807-BE3E-672C10A7E002}" dt="2023-06-28T16:42:07.639" v="1342" actId="478"/>
          <ac:cxnSpMkLst>
            <pc:docMk/>
            <pc:sldMk cId="29572235" sldId="422"/>
            <ac:cxnSpMk id="108" creationId="{9D3C3B63-D185-4F89-AB98-4FE8E3453E6E}"/>
          </ac:cxnSpMkLst>
        </pc:cxnChg>
        <pc:cxnChg chg="del">
          <ac:chgData name="Jonathan Mah" userId="5261b2f2f3e51194" providerId="LiveId" clId="{833092D5-9927-4807-BE3E-672C10A7E002}" dt="2023-06-28T16:42:07.639" v="1342" actId="478"/>
          <ac:cxnSpMkLst>
            <pc:docMk/>
            <pc:sldMk cId="29572235" sldId="422"/>
            <ac:cxnSpMk id="109" creationId="{507495E9-5079-4DB3-9D4D-5FECEEDFA5B1}"/>
          </ac:cxnSpMkLst>
        </pc:cxnChg>
        <pc:cxnChg chg="del">
          <ac:chgData name="Jonathan Mah" userId="5261b2f2f3e51194" providerId="LiveId" clId="{833092D5-9927-4807-BE3E-672C10A7E002}" dt="2023-06-28T16:42:07.639" v="1342" actId="478"/>
          <ac:cxnSpMkLst>
            <pc:docMk/>
            <pc:sldMk cId="29572235" sldId="422"/>
            <ac:cxnSpMk id="110" creationId="{95452664-6E88-4617-A189-C4074B5F53B1}"/>
          </ac:cxnSpMkLst>
        </pc:cxnChg>
        <pc:cxnChg chg="del">
          <ac:chgData name="Jonathan Mah" userId="5261b2f2f3e51194" providerId="LiveId" clId="{833092D5-9927-4807-BE3E-672C10A7E002}" dt="2023-06-28T16:42:07.639" v="1342" actId="478"/>
          <ac:cxnSpMkLst>
            <pc:docMk/>
            <pc:sldMk cId="29572235" sldId="422"/>
            <ac:cxnSpMk id="111" creationId="{BE3F25CD-4053-47FE-BA77-1F7D3AC5ACE9}"/>
          </ac:cxnSpMkLst>
        </pc:cxnChg>
        <pc:cxnChg chg="del">
          <ac:chgData name="Jonathan Mah" userId="5261b2f2f3e51194" providerId="LiveId" clId="{833092D5-9927-4807-BE3E-672C10A7E002}" dt="2023-06-28T16:42:07.639" v="1342" actId="478"/>
          <ac:cxnSpMkLst>
            <pc:docMk/>
            <pc:sldMk cId="29572235" sldId="422"/>
            <ac:cxnSpMk id="112" creationId="{6D3A939B-808E-4EA6-813D-162F8AF7A6D7}"/>
          </ac:cxnSpMkLst>
        </pc:cxnChg>
        <pc:cxnChg chg="del">
          <ac:chgData name="Jonathan Mah" userId="5261b2f2f3e51194" providerId="LiveId" clId="{833092D5-9927-4807-BE3E-672C10A7E002}" dt="2023-06-28T16:42:07.639" v="1342" actId="478"/>
          <ac:cxnSpMkLst>
            <pc:docMk/>
            <pc:sldMk cId="29572235" sldId="422"/>
            <ac:cxnSpMk id="114" creationId="{C109533E-F3D2-446D-B00A-0327D9C4F958}"/>
          </ac:cxnSpMkLst>
        </pc:cxnChg>
        <pc:cxnChg chg="del">
          <ac:chgData name="Jonathan Mah" userId="5261b2f2f3e51194" providerId="LiveId" clId="{833092D5-9927-4807-BE3E-672C10A7E002}" dt="2023-06-28T16:42:07.639" v="1342" actId="478"/>
          <ac:cxnSpMkLst>
            <pc:docMk/>
            <pc:sldMk cId="29572235" sldId="422"/>
            <ac:cxnSpMk id="115" creationId="{6C7E719F-ABEF-474F-A839-D499288D12F6}"/>
          </ac:cxnSpMkLst>
        </pc:cxnChg>
        <pc:cxnChg chg="del">
          <ac:chgData name="Jonathan Mah" userId="5261b2f2f3e51194" providerId="LiveId" clId="{833092D5-9927-4807-BE3E-672C10A7E002}" dt="2023-06-28T16:42:07.639" v="1342" actId="478"/>
          <ac:cxnSpMkLst>
            <pc:docMk/>
            <pc:sldMk cId="29572235" sldId="422"/>
            <ac:cxnSpMk id="116" creationId="{69AAF02B-E601-44AB-ACC0-68479D4895B8}"/>
          </ac:cxnSpMkLst>
        </pc:cxnChg>
        <pc:cxnChg chg="del">
          <ac:chgData name="Jonathan Mah" userId="5261b2f2f3e51194" providerId="LiveId" clId="{833092D5-9927-4807-BE3E-672C10A7E002}" dt="2023-06-28T16:42:07.639" v="1342" actId="478"/>
          <ac:cxnSpMkLst>
            <pc:docMk/>
            <pc:sldMk cId="29572235" sldId="422"/>
            <ac:cxnSpMk id="117" creationId="{A40CC835-18CF-4BCA-BEAE-11F58BB7198B}"/>
          </ac:cxnSpMkLst>
        </pc:cxnChg>
        <pc:cxnChg chg="del">
          <ac:chgData name="Jonathan Mah" userId="5261b2f2f3e51194" providerId="LiveId" clId="{833092D5-9927-4807-BE3E-672C10A7E002}" dt="2023-06-28T16:42:07.639" v="1342" actId="478"/>
          <ac:cxnSpMkLst>
            <pc:docMk/>
            <pc:sldMk cId="29572235" sldId="422"/>
            <ac:cxnSpMk id="118" creationId="{CDD2B6FD-9BE3-4032-865F-428237E2F096}"/>
          </ac:cxnSpMkLst>
        </pc:cxnChg>
        <pc:cxnChg chg="del">
          <ac:chgData name="Jonathan Mah" userId="5261b2f2f3e51194" providerId="LiveId" clId="{833092D5-9927-4807-BE3E-672C10A7E002}" dt="2023-06-28T16:42:07.639" v="1342" actId="478"/>
          <ac:cxnSpMkLst>
            <pc:docMk/>
            <pc:sldMk cId="29572235" sldId="422"/>
            <ac:cxnSpMk id="119" creationId="{3EDFFD5F-E047-4680-BCC8-A2572E5A848D}"/>
          </ac:cxnSpMkLst>
        </pc:cxnChg>
        <pc:cxnChg chg="del">
          <ac:chgData name="Jonathan Mah" userId="5261b2f2f3e51194" providerId="LiveId" clId="{833092D5-9927-4807-BE3E-672C10A7E002}" dt="2023-06-28T16:42:07.639" v="1342" actId="478"/>
          <ac:cxnSpMkLst>
            <pc:docMk/>
            <pc:sldMk cId="29572235" sldId="422"/>
            <ac:cxnSpMk id="120" creationId="{450201BF-1A93-4109-83BC-268485F9AE91}"/>
          </ac:cxnSpMkLst>
        </pc:cxnChg>
        <pc:cxnChg chg="del">
          <ac:chgData name="Jonathan Mah" userId="5261b2f2f3e51194" providerId="LiveId" clId="{833092D5-9927-4807-BE3E-672C10A7E002}" dt="2023-06-28T16:42:07.639" v="1342" actId="478"/>
          <ac:cxnSpMkLst>
            <pc:docMk/>
            <pc:sldMk cId="29572235" sldId="422"/>
            <ac:cxnSpMk id="121" creationId="{CA8BC7A8-A6F2-44B1-A85D-79517FC8FA3A}"/>
          </ac:cxnSpMkLst>
        </pc:cxnChg>
        <pc:cxnChg chg="del">
          <ac:chgData name="Jonathan Mah" userId="5261b2f2f3e51194" providerId="LiveId" clId="{833092D5-9927-4807-BE3E-672C10A7E002}" dt="2023-06-28T16:42:07.639" v="1342" actId="478"/>
          <ac:cxnSpMkLst>
            <pc:docMk/>
            <pc:sldMk cId="29572235" sldId="422"/>
            <ac:cxnSpMk id="122" creationId="{A22EF1D3-A050-4A0E-8119-46016E386109}"/>
          </ac:cxnSpMkLst>
        </pc:cxnChg>
        <pc:cxnChg chg="del">
          <ac:chgData name="Jonathan Mah" userId="5261b2f2f3e51194" providerId="LiveId" clId="{833092D5-9927-4807-BE3E-672C10A7E002}" dt="2023-06-28T16:42:07.639" v="1342" actId="478"/>
          <ac:cxnSpMkLst>
            <pc:docMk/>
            <pc:sldMk cId="29572235" sldId="422"/>
            <ac:cxnSpMk id="123" creationId="{1627F614-247E-4C59-897A-64EAC3554807}"/>
          </ac:cxnSpMkLst>
        </pc:cxnChg>
        <pc:cxnChg chg="del">
          <ac:chgData name="Jonathan Mah" userId="5261b2f2f3e51194" providerId="LiveId" clId="{833092D5-9927-4807-BE3E-672C10A7E002}" dt="2023-06-28T16:42:07.639" v="1342" actId="478"/>
          <ac:cxnSpMkLst>
            <pc:docMk/>
            <pc:sldMk cId="29572235" sldId="422"/>
            <ac:cxnSpMk id="125" creationId="{F7BC66DC-8157-4913-8BB4-6C14832BE6CA}"/>
          </ac:cxnSpMkLst>
        </pc:cxnChg>
        <pc:cxnChg chg="del">
          <ac:chgData name="Jonathan Mah" userId="5261b2f2f3e51194" providerId="LiveId" clId="{833092D5-9927-4807-BE3E-672C10A7E002}" dt="2023-06-28T16:42:07.639" v="1342" actId="478"/>
          <ac:cxnSpMkLst>
            <pc:docMk/>
            <pc:sldMk cId="29572235" sldId="422"/>
            <ac:cxnSpMk id="126" creationId="{5C7FF372-A929-42FF-A805-64587CB3291E}"/>
          </ac:cxnSpMkLst>
        </pc:cxnChg>
        <pc:cxnChg chg="del">
          <ac:chgData name="Jonathan Mah" userId="5261b2f2f3e51194" providerId="LiveId" clId="{833092D5-9927-4807-BE3E-672C10A7E002}" dt="2023-06-28T16:42:07.639" v="1342" actId="478"/>
          <ac:cxnSpMkLst>
            <pc:docMk/>
            <pc:sldMk cId="29572235" sldId="422"/>
            <ac:cxnSpMk id="127" creationId="{7AE0E35D-E49D-4F48-B255-3F44A2D00EC6}"/>
          </ac:cxnSpMkLst>
        </pc:cxnChg>
        <pc:cxnChg chg="del">
          <ac:chgData name="Jonathan Mah" userId="5261b2f2f3e51194" providerId="LiveId" clId="{833092D5-9927-4807-BE3E-672C10A7E002}" dt="2023-06-28T16:42:07.639" v="1342" actId="478"/>
          <ac:cxnSpMkLst>
            <pc:docMk/>
            <pc:sldMk cId="29572235" sldId="422"/>
            <ac:cxnSpMk id="128" creationId="{20C74101-BC44-41E5-AA56-FBF0B7DC81AF}"/>
          </ac:cxnSpMkLst>
        </pc:cxnChg>
        <pc:cxnChg chg="del">
          <ac:chgData name="Jonathan Mah" userId="5261b2f2f3e51194" providerId="LiveId" clId="{833092D5-9927-4807-BE3E-672C10A7E002}" dt="2023-06-28T16:42:07.639" v="1342" actId="478"/>
          <ac:cxnSpMkLst>
            <pc:docMk/>
            <pc:sldMk cId="29572235" sldId="422"/>
            <ac:cxnSpMk id="129" creationId="{33B5BC68-8212-44A4-A832-22E82F98AF65}"/>
          </ac:cxnSpMkLst>
        </pc:cxnChg>
        <pc:cxnChg chg="del">
          <ac:chgData name="Jonathan Mah" userId="5261b2f2f3e51194" providerId="LiveId" clId="{833092D5-9927-4807-BE3E-672C10A7E002}" dt="2023-06-28T16:42:07.639" v="1342" actId="478"/>
          <ac:cxnSpMkLst>
            <pc:docMk/>
            <pc:sldMk cId="29572235" sldId="422"/>
            <ac:cxnSpMk id="130" creationId="{4CD033CA-A63C-4B19-8674-E4B08706E2F4}"/>
          </ac:cxnSpMkLst>
        </pc:cxnChg>
        <pc:cxnChg chg="del">
          <ac:chgData name="Jonathan Mah" userId="5261b2f2f3e51194" providerId="LiveId" clId="{833092D5-9927-4807-BE3E-672C10A7E002}" dt="2023-06-28T16:42:07.639" v="1342" actId="478"/>
          <ac:cxnSpMkLst>
            <pc:docMk/>
            <pc:sldMk cId="29572235" sldId="422"/>
            <ac:cxnSpMk id="131" creationId="{E7BFEAA5-9521-4846-A25B-728E54417854}"/>
          </ac:cxnSpMkLst>
        </pc:cxnChg>
        <pc:cxnChg chg="del">
          <ac:chgData name="Jonathan Mah" userId="5261b2f2f3e51194" providerId="LiveId" clId="{833092D5-9927-4807-BE3E-672C10A7E002}" dt="2023-06-28T16:42:07.639" v="1342" actId="478"/>
          <ac:cxnSpMkLst>
            <pc:docMk/>
            <pc:sldMk cId="29572235" sldId="422"/>
            <ac:cxnSpMk id="132" creationId="{9DF21742-64F2-4668-8C32-D79A21755934}"/>
          </ac:cxnSpMkLst>
        </pc:cxnChg>
        <pc:cxnChg chg="del">
          <ac:chgData name="Jonathan Mah" userId="5261b2f2f3e51194" providerId="LiveId" clId="{833092D5-9927-4807-BE3E-672C10A7E002}" dt="2023-06-28T16:42:07.639" v="1342" actId="478"/>
          <ac:cxnSpMkLst>
            <pc:docMk/>
            <pc:sldMk cId="29572235" sldId="422"/>
            <ac:cxnSpMk id="133" creationId="{99B39C73-FC31-4EB5-8A61-CA2CF427BB08}"/>
          </ac:cxnSpMkLst>
        </pc:cxnChg>
        <pc:cxnChg chg="del">
          <ac:chgData name="Jonathan Mah" userId="5261b2f2f3e51194" providerId="LiveId" clId="{833092D5-9927-4807-BE3E-672C10A7E002}" dt="2023-06-28T16:42:07.639" v="1342" actId="478"/>
          <ac:cxnSpMkLst>
            <pc:docMk/>
            <pc:sldMk cId="29572235" sldId="422"/>
            <ac:cxnSpMk id="134" creationId="{1A3914D4-79FB-4D4A-B711-6188791105F7}"/>
          </ac:cxnSpMkLst>
        </pc:cxnChg>
        <pc:cxnChg chg="add mod">
          <ac:chgData name="Jonathan Mah" userId="5261b2f2f3e51194" providerId="LiveId" clId="{833092D5-9927-4807-BE3E-672C10A7E002}" dt="2023-06-28T16:43:51.431" v="1429" actId="1076"/>
          <ac:cxnSpMkLst>
            <pc:docMk/>
            <pc:sldMk cId="29572235" sldId="422"/>
            <ac:cxnSpMk id="135" creationId="{0C100F66-5B1B-E94F-5B88-571F2E814956}"/>
          </ac:cxnSpMkLst>
        </pc:cxnChg>
        <pc:cxnChg chg="add del mod">
          <ac:chgData name="Jonathan Mah" userId="5261b2f2f3e51194" providerId="LiveId" clId="{833092D5-9927-4807-BE3E-672C10A7E002}" dt="2023-06-28T16:43:56.206" v="1430" actId="478"/>
          <ac:cxnSpMkLst>
            <pc:docMk/>
            <pc:sldMk cId="29572235" sldId="422"/>
            <ac:cxnSpMk id="154" creationId="{7F94227B-40DD-AEF1-4566-2906C477EAA9}"/>
          </ac:cxnSpMkLst>
        </pc:cxnChg>
      </pc:sldChg>
      <pc:sldChg chg="addSp delSp modSp new mod">
        <pc:chgData name="Jonathan Mah" userId="5261b2f2f3e51194" providerId="LiveId" clId="{833092D5-9927-4807-BE3E-672C10A7E002}" dt="2023-06-28T18:57:35.005" v="1726" actId="1076"/>
        <pc:sldMkLst>
          <pc:docMk/>
          <pc:sldMk cId="2126933953" sldId="423"/>
        </pc:sldMkLst>
        <pc:spChg chg="del">
          <ac:chgData name="Jonathan Mah" userId="5261b2f2f3e51194" providerId="LiveId" clId="{833092D5-9927-4807-BE3E-672C10A7E002}" dt="2023-06-28T16:58:30.178" v="1615" actId="478"/>
          <ac:spMkLst>
            <pc:docMk/>
            <pc:sldMk cId="2126933953" sldId="423"/>
            <ac:spMk id="2" creationId="{9BA78000-4C53-DF2F-8949-0057041D5765}"/>
          </ac:spMkLst>
        </pc:spChg>
        <pc:spChg chg="del">
          <ac:chgData name="Jonathan Mah" userId="5261b2f2f3e51194" providerId="LiveId" clId="{833092D5-9927-4807-BE3E-672C10A7E002}" dt="2023-06-28T16:58:30.178" v="1615" actId="478"/>
          <ac:spMkLst>
            <pc:docMk/>
            <pc:sldMk cId="2126933953" sldId="423"/>
            <ac:spMk id="3" creationId="{5FDF5613-7317-8D0C-7DB4-CA92C47A0223}"/>
          </ac:spMkLst>
        </pc:spChg>
        <pc:spChg chg="add mod">
          <ac:chgData name="Jonathan Mah" userId="5261b2f2f3e51194" providerId="LiveId" clId="{833092D5-9927-4807-BE3E-672C10A7E002}" dt="2023-06-28T16:58:30.535" v="1616"/>
          <ac:spMkLst>
            <pc:docMk/>
            <pc:sldMk cId="2126933953" sldId="423"/>
            <ac:spMk id="4" creationId="{7D566C64-33B4-D69F-A07A-7AABF0CB533E}"/>
          </ac:spMkLst>
        </pc:spChg>
        <pc:spChg chg="add mod">
          <ac:chgData name="Jonathan Mah" userId="5261b2f2f3e51194" providerId="LiveId" clId="{833092D5-9927-4807-BE3E-672C10A7E002}" dt="2023-06-28T16:58:30.535" v="1616"/>
          <ac:spMkLst>
            <pc:docMk/>
            <pc:sldMk cId="2126933953" sldId="423"/>
            <ac:spMk id="5" creationId="{0B8DB436-7BEB-6FC3-E818-8DF890279EC5}"/>
          </ac:spMkLst>
        </pc:spChg>
        <pc:spChg chg="add mod">
          <ac:chgData name="Jonathan Mah" userId="5261b2f2f3e51194" providerId="LiveId" clId="{833092D5-9927-4807-BE3E-672C10A7E002}" dt="2023-06-28T16:58:30.535" v="1616"/>
          <ac:spMkLst>
            <pc:docMk/>
            <pc:sldMk cId="2126933953" sldId="423"/>
            <ac:spMk id="6" creationId="{EEAB0D76-42BF-673D-C73F-9374D561A3FD}"/>
          </ac:spMkLst>
        </pc:spChg>
        <pc:spChg chg="add mod">
          <ac:chgData name="Jonathan Mah" userId="5261b2f2f3e51194" providerId="LiveId" clId="{833092D5-9927-4807-BE3E-672C10A7E002}" dt="2023-06-28T16:58:30.535" v="1616"/>
          <ac:spMkLst>
            <pc:docMk/>
            <pc:sldMk cId="2126933953" sldId="423"/>
            <ac:spMk id="7" creationId="{A2CF1071-47A6-D8E9-DD6C-B6918D8C3769}"/>
          </ac:spMkLst>
        </pc:spChg>
        <pc:spChg chg="add mod">
          <ac:chgData name="Jonathan Mah" userId="5261b2f2f3e51194" providerId="LiveId" clId="{833092D5-9927-4807-BE3E-672C10A7E002}" dt="2023-06-28T16:58:30.535" v="1616"/>
          <ac:spMkLst>
            <pc:docMk/>
            <pc:sldMk cId="2126933953" sldId="423"/>
            <ac:spMk id="8" creationId="{8E3BD336-F134-3F9B-B16F-450D34F439CA}"/>
          </ac:spMkLst>
        </pc:spChg>
        <pc:spChg chg="add mod">
          <ac:chgData name="Jonathan Mah" userId="5261b2f2f3e51194" providerId="LiveId" clId="{833092D5-9927-4807-BE3E-672C10A7E002}" dt="2023-06-28T16:58:30.535" v="1616"/>
          <ac:spMkLst>
            <pc:docMk/>
            <pc:sldMk cId="2126933953" sldId="423"/>
            <ac:spMk id="9" creationId="{585B3896-D963-0E33-3141-4B722A2CDBC5}"/>
          </ac:spMkLst>
        </pc:spChg>
        <pc:spChg chg="add mod">
          <ac:chgData name="Jonathan Mah" userId="5261b2f2f3e51194" providerId="LiveId" clId="{833092D5-9927-4807-BE3E-672C10A7E002}" dt="2023-06-28T16:58:30.535" v="1616"/>
          <ac:spMkLst>
            <pc:docMk/>
            <pc:sldMk cId="2126933953" sldId="423"/>
            <ac:spMk id="10" creationId="{98BEBF8C-7ABC-C2D2-1B77-9CBC773DA6F3}"/>
          </ac:spMkLst>
        </pc:spChg>
        <pc:spChg chg="add mod">
          <ac:chgData name="Jonathan Mah" userId="5261b2f2f3e51194" providerId="LiveId" clId="{833092D5-9927-4807-BE3E-672C10A7E002}" dt="2023-06-28T16:58:30.535" v="1616"/>
          <ac:spMkLst>
            <pc:docMk/>
            <pc:sldMk cId="2126933953" sldId="423"/>
            <ac:spMk id="11" creationId="{56E5EA01-39A4-5644-DD58-A9DECE617716}"/>
          </ac:spMkLst>
        </pc:spChg>
        <pc:spChg chg="add mod">
          <ac:chgData name="Jonathan Mah" userId="5261b2f2f3e51194" providerId="LiveId" clId="{833092D5-9927-4807-BE3E-672C10A7E002}" dt="2023-06-28T16:58:30.535" v="1616"/>
          <ac:spMkLst>
            <pc:docMk/>
            <pc:sldMk cId="2126933953" sldId="423"/>
            <ac:spMk id="12" creationId="{E5347345-A465-EA7C-BD9D-5557D857B2DD}"/>
          </ac:spMkLst>
        </pc:spChg>
        <pc:spChg chg="add mod">
          <ac:chgData name="Jonathan Mah" userId="5261b2f2f3e51194" providerId="LiveId" clId="{833092D5-9927-4807-BE3E-672C10A7E002}" dt="2023-06-28T16:58:30.535" v="1616"/>
          <ac:spMkLst>
            <pc:docMk/>
            <pc:sldMk cId="2126933953" sldId="423"/>
            <ac:spMk id="13" creationId="{92F09A74-C6C3-1FF3-9A01-64E7FA90B09B}"/>
          </ac:spMkLst>
        </pc:spChg>
        <pc:spChg chg="add mod">
          <ac:chgData name="Jonathan Mah" userId="5261b2f2f3e51194" providerId="LiveId" clId="{833092D5-9927-4807-BE3E-672C10A7E002}" dt="2023-06-28T16:58:30.535" v="1616"/>
          <ac:spMkLst>
            <pc:docMk/>
            <pc:sldMk cId="2126933953" sldId="423"/>
            <ac:spMk id="14" creationId="{D55DA0BF-9CA9-07B5-C24C-A8CDA03D2DCC}"/>
          </ac:spMkLst>
        </pc:spChg>
        <pc:spChg chg="add mod">
          <ac:chgData name="Jonathan Mah" userId="5261b2f2f3e51194" providerId="LiveId" clId="{833092D5-9927-4807-BE3E-672C10A7E002}" dt="2023-06-28T16:58:30.535" v="1616"/>
          <ac:spMkLst>
            <pc:docMk/>
            <pc:sldMk cId="2126933953" sldId="423"/>
            <ac:spMk id="15" creationId="{9D4A858E-20BF-3A47-66E6-AB9C9B45CA61}"/>
          </ac:spMkLst>
        </pc:spChg>
        <pc:spChg chg="add mod">
          <ac:chgData name="Jonathan Mah" userId="5261b2f2f3e51194" providerId="LiveId" clId="{833092D5-9927-4807-BE3E-672C10A7E002}" dt="2023-06-28T16:58:30.535" v="1616"/>
          <ac:spMkLst>
            <pc:docMk/>
            <pc:sldMk cId="2126933953" sldId="423"/>
            <ac:spMk id="16" creationId="{22E0B7A7-00FF-E438-8204-9DFC42C42369}"/>
          </ac:spMkLst>
        </pc:spChg>
        <pc:spChg chg="add mod">
          <ac:chgData name="Jonathan Mah" userId="5261b2f2f3e51194" providerId="LiveId" clId="{833092D5-9927-4807-BE3E-672C10A7E002}" dt="2023-06-28T16:58:30.535" v="1616"/>
          <ac:spMkLst>
            <pc:docMk/>
            <pc:sldMk cId="2126933953" sldId="423"/>
            <ac:spMk id="17" creationId="{DD8769EB-519C-27D9-C930-88A2567EE4AE}"/>
          </ac:spMkLst>
        </pc:spChg>
        <pc:spChg chg="add mod">
          <ac:chgData name="Jonathan Mah" userId="5261b2f2f3e51194" providerId="LiveId" clId="{833092D5-9927-4807-BE3E-672C10A7E002}" dt="2023-06-28T16:58:30.535" v="1616"/>
          <ac:spMkLst>
            <pc:docMk/>
            <pc:sldMk cId="2126933953" sldId="423"/>
            <ac:spMk id="18" creationId="{50A4878A-C69F-11ED-FEBE-7B76E3B4C95F}"/>
          </ac:spMkLst>
        </pc:spChg>
        <pc:spChg chg="add mod">
          <ac:chgData name="Jonathan Mah" userId="5261b2f2f3e51194" providerId="LiveId" clId="{833092D5-9927-4807-BE3E-672C10A7E002}" dt="2023-06-28T16:58:30.535" v="1616"/>
          <ac:spMkLst>
            <pc:docMk/>
            <pc:sldMk cId="2126933953" sldId="423"/>
            <ac:spMk id="19" creationId="{001002A5-DB27-9414-96B7-9D0E62F6129E}"/>
          </ac:spMkLst>
        </pc:spChg>
        <pc:spChg chg="add mod">
          <ac:chgData name="Jonathan Mah" userId="5261b2f2f3e51194" providerId="LiveId" clId="{833092D5-9927-4807-BE3E-672C10A7E002}" dt="2023-06-28T16:58:30.535" v="1616"/>
          <ac:spMkLst>
            <pc:docMk/>
            <pc:sldMk cId="2126933953" sldId="423"/>
            <ac:spMk id="20" creationId="{51975A09-8F80-E458-56F0-8B8E9391A0B0}"/>
          </ac:spMkLst>
        </pc:spChg>
        <pc:spChg chg="add mod">
          <ac:chgData name="Jonathan Mah" userId="5261b2f2f3e51194" providerId="LiveId" clId="{833092D5-9927-4807-BE3E-672C10A7E002}" dt="2023-06-28T16:58:30.535" v="1616"/>
          <ac:spMkLst>
            <pc:docMk/>
            <pc:sldMk cId="2126933953" sldId="423"/>
            <ac:spMk id="21" creationId="{9AC51A11-2514-11D7-91BC-6DC648672C28}"/>
          </ac:spMkLst>
        </pc:spChg>
        <pc:spChg chg="add mod">
          <ac:chgData name="Jonathan Mah" userId="5261b2f2f3e51194" providerId="LiveId" clId="{833092D5-9927-4807-BE3E-672C10A7E002}" dt="2023-06-28T16:58:30.535" v="1616"/>
          <ac:spMkLst>
            <pc:docMk/>
            <pc:sldMk cId="2126933953" sldId="423"/>
            <ac:spMk id="22" creationId="{2E00FEC7-35E9-5998-BC36-82BCAC3D91AE}"/>
          </ac:spMkLst>
        </pc:spChg>
        <pc:spChg chg="add mod">
          <ac:chgData name="Jonathan Mah" userId="5261b2f2f3e51194" providerId="LiveId" clId="{833092D5-9927-4807-BE3E-672C10A7E002}" dt="2023-06-28T16:58:30.535" v="1616"/>
          <ac:spMkLst>
            <pc:docMk/>
            <pc:sldMk cId="2126933953" sldId="423"/>
            <ac:spMk id="23" creationId="{7A20D131-AC36-81F6-B1B1-098B00C020A8}"/>
          </ac:spMkLst>
        </pc:spChg>
        <pc:spChg chg="add mod">
          <ac:chgData name="Jonathan Mah" userId="5261b2f2f3e51194" providerId="LiveId" clId="{833092D5-9927-4807-BE3E-672C10A7E002}" dt="2023-06-28T16:58:30.535" v="1616"/>
          <ac:spMkLst>
            <pc:docMk/>
            <pc:sldMk cId="2126933953" sldId="423"/>
            <ac:spMk id="24" creationId="{BD9F205E-6974-EBA7-9EC3-F6D8954146E7}"/>
          </ac:spMkLst>
        </pc:spChg>
        <pc:spChg chg="add mod">
          <ac:chgData name="Jonathan Mah" userId="5261b2f2f3e51194" providerId="LiveId" clId="{833092D5-9927-4807-BE3E-672C10A7E002}" dt="2023-06-28T16:58:30.535" v="1616"/>
          <ac:spMkLst>
            <pc:docMk/>
            <pc:sldMk cId="2126933953" sldId="423"/>
            <ac:spMk id="25" creationId="{C08057AF-0E75-5686-1F68-EFEE23F32660}"/>
          </ac:spMkLst>
        </pc:spChg>
        <pc:spChg chg="add mod">
          <ac:chgData name="Jonathan Mah" userId="5261b2f2f3e51194" providerId="LiveId" clId="{833092D5-9927-4807-BE3E-672C10A7E002}" dt="2023-06-28T16:58:30.535" v="1616"/>
          <ac:spMkLst>
            <pc:docMk/>
            <pc:sldMk cId="2126933953" sldId="423"/>
            <ac:spMk id="26" creationId="{59567512-1A9A-EA11-8BC1-EC0E68658617}"/>
          </ac:spMkLst>
        </pc:spChg>
        <pc:spChg chg="add mod">
          <ac:chgData name="Jonathan Mah" userId="5261b2f2f3e51194" providerId="LiveId" clId="{833092D5-9927-4807-BE3E-672C10A7E002}" dt="2023-06-28T16:58:30.535" v="1616"/>
          <ac:spMkLst>
            <pc:docMk/>
            <pc:sldMk cId="2126933953" sldId="423"/>
            <ac:spMk id="28" creationId="{D113EFA9-1AF6-F6FE-7EF0-75ECC3CA5812}"/>
          </ac:spMkLst>
        </pc:spChg>
        <pc:spChg chg="add mod">
          <ac:chgData name="Jonathan Mah" userId="5261b2f2f3e51194" providerId="LiveId" clId="{833092D5-9927-4807-BE3E-672C10A7E002}" dt="2023-06-28T18:57:13.397" v="1716" actId="14100"/>
          <ac:spMkLst>
            <pc:docMk/>
            <pc:sldMk cId="2126933953" sldId="423"/>
            <ac:spMk id="29" creationId="{8531D876-88AE-4755-8979-FF8D4C7F2CCB}"/>
          </ac:spMkLst>
        </pc:spChg>
        <pc:spChg chg="add mod">
          <ac:chgData name="Jonathan Mah" userId="5261b2f2f3e51194" providerId="LiveId" clId="{833092D5-9927-4807-BE3E-672C10A7E002}" dt="2023-06-28T18:57:35.005" v="1726" actId="1076"/>
          <ac:spMkLst>
            <pc:docMk/>
            <pc:sldMk cId="2126933953" sldId="423"/>
            <ac:spMk id="30" creationId="{A3FBB3F6-CDF7-8F7E-B9FE-31F381005430}"/>
          </ac:spMkLst>
        </pc:spChg>
        <pc:cxnChg chg="add mod">
          <ac:chgData name="Jonathan Mah" userId="5261b2f2f3e51194" providerId="LiveId" clId="{833092D5-9927-4807-BE3E-672C10A7E002}" dt="2023-06-28T16:58:30.535" v="1616"/>
          <ac:cxnSpMkLst>
            <pc:docMk/>
            <pc:sldMk cId="2126933953" sldId="423"/>
            <ac:cxnSpMk id="27" creationId="{EE434D0C-00F8-6B98-67EE-E4BBD25DD68F}"/>
          </ac:cxnSpMkLst>
        </pc:cxnChg>
      </pc:sldChg>
      <pc:sldChg chg="addSp modSp add del mod">
        <pc:chgData name="Jonathan Mah" userId="5261b2f2f3e51194" providerId="LiveId" clId="{833092D5-9927-4807-BE3E-672C10A7E002}" dt="2023-06-28T21:17:32.486" v="1750" actId="47"/>
        <pc:sldMkLst>
          <pc:docMk/>
          <pc:sldMk cId="3290464921" sldId="424"/>
        </pc:sldMkLst>
        <pc:spChg chg="add mod">
          <ac:chgData name="Jonathan Mah" userId="5261b2f2f3e51194" providerId="LiveId" clId="{833092D5-9927-4807-BE3E-672C10A7E002}" dt="2023-06-28T17:11:21.871" v="1678" actId="14100"/>
          <ac:spMkLst>
            <pc:docMk/>
            <pc:sldMk cId="3290464921" sldId="424"/>
            <ac:spMk id="4" creationId="{A895454A-6D0E-F79A-0224-9EF78B63B126}"/>
          </ac:spMkLst>
        </pc:spChg>
        <pc:spChg chg="add mod">
          <ac:chgData name="Jonathan Mah" userId="5261b2f2f3e51194" providerId="LiveId" clId="{833092D5-9927-4807-BE3E-672C10A7E002}" dt="2023-06-28T17:11:28.874" v="1683" actId="1076"/>
          <ac:spMkLst>
            <pc:docMk/>
            <pc:sldMk cId="3290464921" sldId="424"/>
            <ac:spMk id="5" creationId="{5D15A1E2-D039-EBD7-582F-98864859C0A5}"/>
          </ac:spMkLst>
        </pc:spChg>
        <pc:spChg chg="add mod">
          <ac:chgData name="Jonathan Mah" userId="5261b2f2f3e51194" providerId="LiveId" clId="{833092D5-9927-4807-BE3E-672C10A7E002}" dt="2023-06-28T17:11:36.373" v="1685" actId="1076"/>
          <ac:spMkLst>
            <pc:docMk/>
            <pc:sldMk cId="3290464921" sldId="424"/>
            <ac:spMk id="6" creationId="{C63B5721-4F1E-98F8-EC83-E65F42692BD5}"/>
          </ac:spMkLst>
        </pc:spChg>
        <pc:spChg chg="add mod">
          <ac:chgData name="Jonathan Mah" userId="5261b2f2f3e51194" providerId="LiveId" clId="{833092D5-9927-4807-BE3E-672C10A7E002}" dt="2023-06-28T17:11:39.618" v="1687" actId="1076"/>
          <ac:spMkLst>
            <pc:docMk/>
            <pc:sldMk cId="3290464921" sldId="424"/>
            <ac:spMk id="7" creationId="{7BA26EC3-9248-24CA-8A2A-470C2E02FE37}"/>
          </ac:spMkLst>
        </pc:spChg>
        <pc:spChg chg="mod">
          <ac:chgData name="Jonathan Mah" userId="5261b2f2f3e51194" providerId="LiveId" clId="{833092D5-9927-4807-BE3E-672C10A7E002}" dt="2023-06-28T17:10:19.643" v="1671" actId="1037"/>
          <ac:spMkLst>
            <pc:docMk/>
            <pc:sldMk cId="3290464921" sldId="424"/>
            <ac:spMk id="59" creationId="{3F0FAA6B-3B40-0007-34F9-8C5D8E3768FC}"/>
          </ac:spMkLst>
        </pc:spChg>
        <pc:spChg chg="mod">
          <ac:chgData name="Jonathan Mah" userId="5261b2f2f3e51194" providerId="LiveId" clId="{833092D5-9927-4807-BE3E-672C10A7E002}" dt="2023-06-28T17:10:19.643" v="1671" actId="1037"/>
          <ac:spMkLst>
            <pc:docMk/>
            <pc:sldMk cId="3290464921" sldId="424"/>
            <ac:spMk id="61" creationId="{DD55B746-0E0B-1925-1251-FF5F89FC36A0}"/>
          </ac:spMkLst>
        </pc:spChg>
        <pc:spChg chg="mod">
          <ac:chgData name="Jonathan Mah" userId="5261b2f2f3e51194" providerId="LiveId" clId="{833092D5-9927-4807-BE3E-672C10A7E002}" dt="2023-06-28T17:10:19.643" v="1671" actId="1037"/>
          <ac:spMkLst>
            <pc:docMk/>
            <pc:sldMk cId="3290464921" sldId="424"/>
            <ac:spMk id="63" creationId="{AF912829-15CA-1C53-4077-9BF6920BD42F}"/>
          </ac:spMkLst>
        </pc:spChg>
        <pc:spChg chg="mod">
          <ac:chgData name="Jonathan Mah" userId="5261b2f2f3e51194" providerId="LiveId" clId="{833092D5-9927-4807-BE3E-672C10A7E002}" dt="2023-06-28T17:06:45.666" v="1658" actId="1076"/>
          <ac:spMkLst>
            <pc:docMk/>
            <pc:sldMk cId="3290464921" sldId="424"/>
            <ac:spMk id="1025" creationId="{7A66EE8E-FEDF-9CEC-2BA2-54E153F191D8}"/>
          </ac:spMkLst>
        </pc:spChg>
        <pc:picChg chg="add mod ord modCrop">
          <ac:chgData name="Jonathan Mah" userId="5261b2f2f3e51194" providerId="LiveId" clId="{833092D5-9927-4807-BE3E-672C10A7E002}" dt="2023-06-28T17:06:38.715" v="1657" actId="167"/>
          <ac:picMkLst>
            <pc:docMk/>
            <pc:sldMk cId="3290464921" sldId="424"/>
            <ac:picMk id="2" creationId="{A11607CB-FEC1-127F-6884-4F91F6D1CA98}"/>
          </ac:picMkLst>
        </pc:picChg>
        <pc:picChg chg="mod modCrop">
          <ac:chgData name="Jonathan Mah" userId="5261b2f2f3e51194" providerId="LiveId" clId="{833092D5-9927-4807-BE3E-672C10A7E002}" dt="2023-06-28T17:08:57.592" v="1661" actId="1076"/>
          <ac:picMkLst>
            <pc:docMk/>
            <pc:sldMk cId="3290464921" sldId="424"/>
            <ac:picMk id="3" creationId="{0316EB04-4BC5-29AB-8098-13C75B376B1A}"/>
          </ac:picMkLst>
        </pc:picChg>
      </pc:sldChg>
      <pc:sldChg chg="addSp delSp modSp new mod">
        <pc:chgData name="Jonathan Mah" userId="5261b2f2f3e51194" providerId="LiveId" clId="{833092D5-9927-4807-BE3E-672C10A7E002}" dt="2024-07-08T20:05:47.798" v="4835" actId="1076"/>
        <pc:sldMkLst>
          <pc:docMk/>
          <pc:sldMk cId="3690159507" sldId="425"/>
        </pc:sldMkLst>
        <pc:spChg chg="del">
          <ac:chgData name="Jonathan Mah" userId="5261b2f2f3e51194" providerId="LiveId" clId="{833092D5-9927-4807-BE3E-672C10A7E002}" dt="2023-06-28T21:00:15.975" v="1730" actId="478"/>
          <ac:spMkLst>
            <pc:docMk/>
            <pc:sldMk cId="3690159507" sldId="425"/>
            <ac:spMk id="2" creationId="{0821DA76-E013-8395-5C59-0467E6CE53E6}"/>
          </ac:spMkLst>
        </pc:spChg>
        <pc:spChg chg="add mod">
          <ac:chgData name="Jonathan Mah" userId="5261b2f2f3e51194" providerId="LiveId" clId="{833092D5-9927-4807-BE3E-672C10A7E002}" dt="2024-07-08T20:05:47.798" v="4835" actId="1076"/>
          <ac:spMkLst>
            <pc:docMk/>
            <pc:sldMk cId="3690159507" sldId="425"/>
            <ac:spMk id="2" creationId="{76996D82-F833-F120-2360-1718A0D31302}"/>
          </ac:spMkLst>
        </pc:spChg>
        <pc:spChg chg="del">
          <ac:chgData name="Jonathan Mah" userId="5261b2f2f3e51194" providerId="LiveId" clId="{833092D5-9927-4807-BE3E-672C10A7E002}" dt="2023-06-28T21:00:11.943" v="1728" actId="478"/>
          <ac:spMkLst>
            <pc:docMk/>
            <pc:sldMk cId="3690159507" sldId="425"/>
            <ac:spMk id="3" creationId="{B05528FD-656A-E9AF-E62E-5789DB3DEA13}"/>
          </ac:spMkLst>
        </pc:spChg>
        <pc:spChg chg="add mod">
          <ac:chgData name="Jonathan Mah" userId="5261b2f2f3e51194" providerId="LiveId" clId="{833092D5-9927-4807-BE3E-672C10A7E002}" dt="2024-07-08T20:05:47.798" v="4835" actId="1076"/>
          <ac:spMkLst>
            <pc:docMk/>
            <pc:sldMk cId="3690159507" sldId="425"/>
            <ac:spMk id="3" creationId="{EF89F643-5764-B19F-A0DA-0D20B131317F}"/>
          </ac:spMkLst>
        </pc:spChg>
        <pc:spChg chg="add mod">
          <ac:chgData name="Jonathan Mah" userId="5261b2f2f3e51194" providerId="LiveId" clId="{833092D5-9927-4807-BE3E-672C10A7E002}" dt="2023-10-31T23:43:28.744" v="4022" actId="571"/>
          <ac:spMkLst>
            <pc:docMk/>
            <pc:sldMk cId="3690159507" sldId="425"/>
            <ac:spMk id="4" creationId="{BF6155C3-1D38-DFE0-9749-09F77D99D8FE}"/>
          </ac:spMkLst>
        </pc:spChg>
        <pc:spChg chg="add mod">
          <ac:chgData name="Jonathan Mah" userId="5261b2f2f3e51194" providerId="LiveId" clId="{833092D5-9927-4807-BE3E-672C10A7E002}" dt="2023-10-31T23:43:28.744" v="4022" actId="571"/>
          <ac:spMkLst>
            <pc:docMk/>
            <pc:sldMk cId="3690159507" sldId="425"/>
            <ac:spMk id="5" creationId="{15BB0FBF-8A16-E60D-6651-1FF3E0092A3C}"/>
          </ac:spMkLst>
        </pc:spChg>
        <pc:spChg chg="add mod">
          <ac:chgData name="Jonathan Mah" userId="5261b2f2f3e51194" providerId="LiveId" clId="{833092D5-9927-4807-BE3E-672C10A7E002}" dt="2024-07-08T20:05:47.798" v="4835" actId="1076"/>
          <ac:spMkLst>
            <pc:docMk/>
            <pc:sldMk cId="3690159507" sldId="425"/>
            <ac:spMk id="6" creationId="{F9F6AAEA-7F21-F148-8ACB-F23188DD89FF}"/>
          </ac:spMkLst>
        </pc:spChg>
        <pc:spChg chg="add mod">
          <ac:chgData name="Jonathan Mah" userId="5261b2f2f3e51194" providerId="LiveId" clId="{833092D5-9927-4807-BE3E-672C10A7E002}" dt="2024-07-08T20:05:47.798" v="4835" actId="1076"/>
          <ac:spMkLst>
            <pc:docMk/>
            <pc:sldMk cId="3690159507" sldId="425"/>
            <ac:spMk id="7" creationId="{B07E680B-17B3-39B2-544F-3167F8FB95C8}"/>
          </ac:spMkLst>
        </pc:spChg>
        <pc:spChg chg="add mod">
          <ac:chgData name="Jonathan Mah" userId="5261b2f2f3e51194" providerId="LiveId" clId="{833092D5-9927-4807-BE3E-672C10A7E002}" dt="2024-07-08T20:05:47.798" v="4835" actId="1076"/>
          <ac:spMkLst>
            <pc:docMk/>
            <pc:sldMk cId="3690159507" sldId="425"/>
            <ac:spMk id="8" creationId="{80B8CEC6-C5EE-E47C-6FCD-130456F392E4}"/>
          </ac:spMkLst>
        </pc:spChg>
        <pc:spChg chg="add mod">
          <ac:chgData name="Jonathan Mah" userId="5261b2f2f3e51194" providerId="LiveId" clId="{833092D5-9927-4807-BE3E-672C10A7E002}" dt="2024-07-08T20:05:47.798" v="4835" actId="1076"/>
          <ac:spMkLst>
            <pc:docMk/>
            <pc:sldMk cId="3690159507" sldId="425"/>
            <ac:spMk id="9" creationId="{B2CA3ED5-90A7-C05E-F769-D2FF76F8C252}"/>
          </ac:spMkLst>
        </pc:spChg>
        <pc:spChg chg="add mod">
          <ac:chgData name="Jonathan Mah" userId="5261b2f2f3e51194" providerId="LiveId" clId="{833092D5-9927-4807-BE3E-672C10A7E002}" dt="2024-07-08T20:05:47.798" v="4835" actId="1076"/>
          <ac:spMkLst>
            <pc:docMk/>
            <pc:sldMk cId="3690159507" sldId="425"/>
            <ac:spMk id="10" creationId="{4D7692BF-9251-A594-95CD-EA81867F6D67}"/>
          </ac:spMkLst>
        </pc:spChg>
        <pc:spChg chg="add mod">
          <ac:chgData name="Jonathan Mah" userId="5261b2f2f3e51194" providerId="LiveId" clId="{833092D5-9927-4807-BE3E-672C10A7E002}" dt="2024-07-08T20:05:47.798" v="4835" actId="1076"/>
          <ac:spMkLst>
            <pc:docMk/>
            <pc:sldMk cId="3690159507" sldId="425"/>
            <ac:spMk id="11" creationId="{D003C420-DFE8-D280-65F2-E49E45CD1A2A}"/>
          </ac:spMkLst>
        </pc:spChg>
        <pc:spChg chg="add mod">
          <ac:chgData name="Jonathan Mah" userId="5261b2f2f3e51194" providerId="LiveId" clId="{833092D5-9927-4807-BE3E-672C10A7E002}" dt="2024-07-08T20:05:47.798" v="4835" actId="1076"/>
          <ac:spMkLst>
            <pc:docMk/>
            <pc:sldMk cId="3690159507" sldId="425"/>
            <ac:spMk id="12" creationId="{2B751DC2-079C-DA9D-F6A1-29A0DA6AE431}"/>
          </ac:spMkLst>
        </pc:spChg>
        <pc:spChg chg="add mod">
          <ac:chgData name="Jonathan Mah" userId="5261b2f2f3e51194" providerId="LiveId" clId="{833092D5-9927-4807-BE3E-672C10A7E002}" dt="2024-07-08T20:05:47.798" v="4835" actId="1076"/>
          <ac:spMkLst>
            <pc:docMk/>
            <pc:sldMk cId="3690159507" sldId="425"/>
            <ac:spMk id="13" creationId="{9FFD1F7F-2E6A-EE44-321A-23498B6518AA}"/>
          </ac:spMkLst>
        </pc:spChg>
        <pc:spChg chg="add mod">
          <ac:chgData name="Jonathan Mah" userId="5261b2f2f3e51194" providerId="LiveId" clId="{833092D5-9927-4807-BE3E-672C10A7E002}" dt="2024-07-08T20:05:47.798" v="4835" actId="1076"/>
          <ac:spMkLst>
            <pc:docMk/>
            <pc:sldMk cId="3690159507" sldId="425"/>
            <ac:spMk id="14" creationId="{AEAAD72C-768D-8CF9-5AF1-5729CC84EB52}"/>
          </ac:spMkLst>
        </pc:spChg>
        <pc:picChg chg="add del mod">
          <ac:chgData name="Jonathan Mah" userId="5261b2f2f3e51194" providerId="LiveId" clId="{833092D5-9927-4807-BE3E-672C10A7E002}" dt="2023-10-05T21:59:35.853" v="3723" actId="478"/>
          <ac:picMkLst>
            <pc:docMk/>
            <pc:sldMk cId="3690159507" sldId="425"/>
            <ac:picMk id="3" creationId="{89040A80-B777-77DD-00BD-319006296979}"/>
          </ac:picMkLst>
        </pc:picChg>
        <pc:picChg chg="add del mod ord">
          <ac:chgData name="Jonathan Mah" userId="5261b2f2f3e51194" providerId="LiveId" clId="{833092D5-9927-4807-BE3E-672C10A7E002}" dt="2023-07-05T18:25:58.131" v="1967" actId="478"/>
          <ac:picMkLst>
            <pc:docMk/>
            <pc:sldMk cId="3690159507" sldId="425"/>
            <ac:picMk id="3" creationId="{B22F5934-7B6E-20EB-B93F-9F479D608DE2}"/>
          </ac:picMkLst>
        </pc:picChg>
        <pc:picChg chg="add del mod ord">
          <ac:chgData name="Jonathan Mah" userId="5261b2f2f3e51194" providerId="LiveId" clId="{833092D5-9927-4807-BE3E-672C10A7E002}" dt="2023-09-06T23:43:47.944" v="3546" actId="478"/>
          <ac:picMkLst>
            <pc:docMk/>
            <pc:sldMk cId="3690159507" sldId="425"/>
            <ac:picMk id="3" creationId="{ECE1B504-E8FC-F91E-31B0-927F22CFDE3C}"/>
          </ac:picMkLst>
        </pc:picChg>
        <pc:picChg chg="add del mod">
          <ac:chgData name="Jonathan Mah" userId="5261b2f2f3e51194" providerId="LiveId" clId="{833092D5-9927-4807-BE3E-672C10A7E002}" dt="2023-09-06T23:43:24.576" v="3535" actId="478"/>
          <ac:picMkLst>
            <pc:docMk/>
            <pc:sldMk cId="3690159507" sldId="425"/>
            <ac:picMk id="4" creationId="{9FBACEA0-FAEF-E7A3-4C1E-C634B8AA4112}"/>
          </ac:picMkLst>
        </pc:picChg>
        <pc:picChg chg="add del mod">
          <ac:chgData name="Jonathan Mah" userId="5261b2f2f3e51194" providerId="LiveId" clId="{833092D5-9927-4807-BE3E-672C10A7E002}" dt="2023-08-30T00:29:53.305" v="3468" actId="931"/>
          <ac:picMkLst>
            <pc:docMk/>
            <pc:sldMk cId="3690159507" sldId="425"/>
            <ac:picMk id="4" creationId="{BE23A179-8465-A7D0-705D-37B0C6CB838A}"/>
          </ac:picMkLst>
        </pc:picChg>
        <pc:picChg chg="add del mod ord">
          <ac:chgData name="Jonathan Mah" userId="5261b2f2f3e51194" providerId="LiveId" clId="{833092D5-9927-4807-BE3E-672C10A7E002}" dt="2023-07-05T18:28:00.369" v="1972" actId="478"/>
          <ac:picMkLst>
            <pc:docMk/>
            <pc:sldMk cId="3690159507" sldId="425"/>
            <ac:picMk id="5" creationId="{2B7591D3-B0A6-2321-FF9B-0FE0E1307AD0}"/>
          </ac:picMkLst>
        </pc:picChg>
        <pc:picChg chg="add del mod ord">
          <ac:chgData name="Jonathan Mah" userId="5261b2f2f3e51194" providerId="LiveId" clId="{833092D5-9927-4807-BE3E-672C10A7E002}" dt="2023-10-05T22:01:13.187" v="3727" actId="478"/>
          <ac:picMkLst>
            <pc:docMk/>
            <pc:sldMk cId="3690159507" sldId="425"/>
            <ac:picMk id="5" creationId="{792EFAF8-84EA-E253-D76E-55897E18CAC0}"/>
          </ac:picMkLst>
        </pc:picChg>
        <pc:picChg chg="add del">
          <ac:chgData name="Jonathan Mah" userId="5261b2f2f3e51194" providerId="LiveId" clId="{833092D5-9927-4807-BE3E-672C10A7E002}" dt="2023-06-28T21:03:36.242" v="1745" actId="478"/>
          <ac:picMkLst>
            <pc:docMk/>
            <pc:sldMk cId="3690159507" sldId="425"/>
            <ac:picMk id="5" creationId="{F078F9C3-92EB-F9F2-A4E4-977B20ABD6A6}"/>
          </ac:picMkLst>
        </pc:picChg>
        <pc:picChg chg="add mod ord modCrop">
          <ac:chgData name="Jonathan Mah" userId="5261b2f2f3e51194" providerId="LiveId" clId="{833092D5-9927-4807-BE3E-672C10A7E002}" dt="2024-07-08T20:05:47.798" v="4835" actId="1076"/>
          <ac:picMkLst>
            <pc:docMk/>
            <pc:sldMk cId="3690159507" sldId="425"/>
            <ac:picMk id="5" creationId="{FCEA546F-A508-9E47-698F-5E2AE8B63C1C}"/>
          </ac:picMkLst>
        </pc:picChg>
        <pc:picChg chg="add del mod ord">
          <ac:chgData name="Jonathan Mah" userId="5261b2f2f3e51194" providerId="LiveId" clId="{833092D5-9927-4807-BE3E-672C10A7E002}" dt="2023-10-05T22:00:39.923" v="3724" actId="478"/>
          <ac:picMkLst>
            <pc:docMk/>
            <pc:sldMk cId="3690159507" sldId="425"/>
            <ac:picMk id="11" creationId="{1025E53C-4161-BDC3-5C88-0F5EDD32E92E}"/>
          </ac:picMkLst>
        </pc:picChg>
        <pc:picChg chg="add del mod ord">
          <ac:chgData name="Jonathan Mah" userId="5261b2f2f3e51194" providerId="LiveId" clId="{833092D5-9927-4807-BE3E-672C10A7E002}" dt="2023-06-28T23:50:58.660" v="1790" actId="478"/>
          <ac:picMkLst>
            <pc:docMk/>
            <pc:sldMk cId="3690159507" sldId="425"/>
            <ac:picMk id="12" creationId="{86D24F6B-71B9-F81E-DF2A-949925F1846A}"/>
          </ac:picMkLst>
        </pc:picChg>
        <pc:picChg chg="add del mod ord">
          <ac:chgData name="Jonathan Mah" userId="5261b2f2f3e51194" providerId="LiveId" clId="{833092D5-9927-4807-BE3E-672C10A7E002}" dt="2023-08-10T02:11:49.588" v="3130" actId="478"/>
          <ac:picMkLst>
            <pc:docMk/>
            <pc:sldMk cId="3690159507" sldId="425"/>
            <ac:picMk id="12" creationId="{93158C25-725B-B62F-68DD-FC42C68AC8D8}"/>
          </ac:picMkLst>
        </pc:picChg>
        <pc:picChg chg="add del mod ord">
          <ac:chgData name="Jonathan Mah" userId="5261b2f2f3e51194" providerId="LiveId" clId="{833092D5-9927-4807-BE3E-672C10A7E002}" dt="2023-10-05T22:03:21.042" v="3733" actId="478"/>
          <ac:picMkLst>
            <pc:docMk/>
            <pc:sldMk cId="3690159507" sldId="425"/>
            <ac:picMk id="13" creationId="{5373F150-8966-558F-9A20-34C9A79A3DE5}"/>
          </ac:picMkLst>
        </pc:picChg>
        <pc:picChg chg="add del mod">
          <ac:chgData name="Jonathan Mah" userId="5261b2f2f3e51194" providerId="LiveId" clId="{833092D5-9927-4807-BE3E-672C10A7E002}" dt="2023-06-28T23:51:12.349" v="1794" actId="478"/>
          <ac:picMkLst>
            <pc:docMk/>
            <pc:sldMk cId="3690159507" sldId="425"/>
            <ac:picMk id="14" creationId="{55C4AF18-9652-A6CE-3730-FB94C8A694A5}"/>
          </ac:picMkLst>
        </pc:picChg>
        <pc:picChg chg="add del mod ord modCrop">
          <ac:chgData name="Jonathan Mah" userId="5261b2f2f3e51194" providerId="LiveId" clId="{833092D5-9927-4807-BE3E-672C10A7E002}" dt="2024-07-08T20:02:01.409" v="4792" actId="478"/>
          <ac:picMkLst>
            <pc:docMk/>
            <pc:sldMk cId="3690159507" sldId="425"/>
            <ac:picMk id="15" creationId="{15B7A2D7-94AC-3739-DF87-A6B2AB78F166}"/>
          </ac:picMkLst>
        </pc:picChg>
        <pc:picChg chg="add del mod ord modCrop">
          <ac:chgData name="Jonathan Mah" userId="5261b2f2f3e51194" providerId="LiveId" clId="{833092D5-9927-4807-BE3E-672C10A7E002}" dt="2024-07-08T20:02:01.205" v="4791" actId="478"/>
          <ac:picMkLst>
            <pc:docMk/>
            <pc:sldMk cId="3690159507" sldId="425"/>
            <ac:picMk id="16" creationId="{3C9CCA10-99E6-BFB1-5776-43FD45D159D8}"/>
          </ac:picMkLst>
        </pc:picChg>
        <pc:picChg chg="add del mod ord">
          <ac:chgData name="Jonathan Mah" userId="5261b2f2f3e51194" providerId="LiveId" clId="{833092D5-9927-4807-BE3E-672C10A7E002}" dt="2023-06-28T23:54:40.972" v="1799" actId="478"/>
          <ac:picMkLst>
            <pc:docMk/>
            <pc:sldMk cId="3690159507" sldId="425"/>
            <ac:picMk id="16" creationId="{B48C55F9-B7CE-FFB4-E1B9-13289144351D}"/>
          </ac:picMkLst>
        </pc:picChg>
        <pc:picChg chg="add mod ord modCrop">
          <ac:chgData name="Jonathan Mah" userId="5261b2f2f3e51194" providerId="LiveId" clId="{833092D5-9927-4807-BE3E-672C10A7E002}" dt="2024-07-08T20:05:47.798" v="4835" actId="1076"/>
          <ac:picMkLst>
            <pc:docMk/>
            <pc:sldMk cId="3690159507" sldId="425"/>
            <ac:picMk id="17" creationId="{5A604C8F-D12E-BD3C-BEE3-0533AD93C903}"/>
          </ac:picMkLst>
        </pc:picChg>
        <pc:picChg chg="add del mod ord">
          <ac:chgData name="Jonathan Mah" userId="5261b2f2f3e51194" providerId="LiveId" clId="{833092D5-9927-4807-BE3E-672C10A7E002}" dt="2023-06-28T23:56:07.787" v="1804" actId="478"/>
          <ac:picMkLst>
            <pc:docMk/>
            <pc:sldMk cId="3690159507" sldId="425"/>
            <ac:picMk id="18" creationId="{E3A47CE1-4199-D37D-FE3E-9315FECC103D}"/>
          </ac:picMkLst>
        </pc:picChg>
        <pc:picChg chg="add del mod ord">
          <ac:chgData name="Jonathan Mah" userId="5261b2f2f3e51194" providerId="LiveId" clId="{833092D5-9927-4807-BE3E-672C10A7E002}" dt="2023-07-05T18:23:02.371" v="1962" actId="478"/>
          <ac:picMkLst>
            <pc:docMk/>
            <pc:sldMk cId="3690159507" sldId="425"/>
            <ac:picMk id="20" creationId="{695ABD42-AE13-2547-4C24-BE0E07B6D926}"/>
          </ac:picMkLst>
        </pc:picChg>
      </pc:sldChg>
      <pc:sldChg chg="add del">
        <pc:chgData name="Jonathan Mah" userId="5261b2f2f3e51194" providerId="LiveId" clId="{833092D5-9927-4807-BE3E-672C10A7E002}" dt="2023-06-28T17:07:37.563" v="1660"/>
        <pc:sldMkLst>
          <pc:docMk/>
          <pc:sldMk cId="3941997821" sldId="425"/>
        </pc:sldMkLst>
      </pc:sldChg>
      <pc:sldChg chg="addSp delSp modSp add del mod modNotesTx">
        <pc:chgData name="Jonathan Mah" userId="5261b2f2f3e51194" providerId="LiveId" clId="{833092D5-9927-4807-BE3E-672C10A7E002}" dt="2023-08-29T22:36:46.714" v="3364" actId="47"/>
        <pc:sldMkLst>
          <pc:docMk/>
          <pc:sldMk cId="652272095" sldId="426"/>
        </pc:sldMkLst>
        <pc:spChg chg="add del mod">
          <ac:chgData name="Jonathan Mah" userId="5261b2f2f3e51194" providerId="LiveId" clId="{833092D5-9927-4807-BE3E-672C10A7E002}" dt="2023-07-27T21:04:53.257" v="2293" actId="478"/>
          <ac:spMkLst>
            <pc:docMk/>
            <pc:sldMk cId="652272095" sldId="426"/>
            <ac:spMk id="12" creationId="{3FAD5785-2EBE-157C-4958-55580125D829}"/>
          </ac:spMkLst>
        </pc:spChg>
        <pc:spChg chg="add del mod">
          <ac:chgData name="Jonathan Mah" userId="5261b2f2f3e51194" providerId="LiveId" clId="{833092D5-9927-4807-BE3E-672C10A7E002}" dt="2023-07-27T21:04:56.335" v="2297" actId="478"/>
          <ac:spMkLst>
            <pc:docMk/>
            <pc:sldMk cId="652272095" sldId="426"/>
            <ac:spMk id="13" creationId="{88B18BE0-5F6B-4C31-2D55-F550CE61E7FB}"/>
          </ac:spMkLst>
        </pc:spChg>
        <pc:spChg chg="add del mod">
          <ac:chgData name="Jonathan Mah" userId="5261b2f2f3e51194" providerId="LiveId" clId="{833092D5-9927-4807-BE3E-672C10A7E002}" dt="2023-07-27T21:39:43.970" v="2398" actId="478"/>
          <ac:spMkLst>
            <pc:docMk/>
            <pc:sldMk cId="652272095" sldId="426"/>
            <ac:spMk id="14" creationId="{2CADF09D-57B3-ACE1-9674-1B704060D8DF}"/>
          </ac:spMkLst>
        </pc:spChg>
        <pc:picChg chg="add del mod modCrop">
          <ac:chgData name="Jonathan Mah" userId="5261b2f2f3e51194" providerId="LiveId" clId="{833092D5-9927-4807-BE3E-672C10A7E002}" dt="2023-07-27T21:05:49.571" v="2303" actId="478"/>
          <ac:picMkLst>
            <pc:docMk/>
            <pc:sldMk cId="652272095" sldId="426"/>
            <ac:picMk id="3" creationId="{1C88653A-C506-B445-4F6E-1CD84D2FD5F3}"/>
          </ac:picMkLst>
        </pc:picChg>
        <pc:picChg chg="add del mod modCrop">
          <ac:chgData name="Jonathan Mah" userId="5261b2f2f3e51194" providerId="LiveId" clId="{833092D5-9927-4807-BE3E-672C10A7E002}" dt="2023-08-03T17:35:43.603" v="2919" actId="478"/>
          <ac:picMkLst>
            <pc:docMk/>
            <pc:sldMk cId="652272095" sldId="426"/>
            <ac:picMk id="3" creationId="{812DE29E-8B41-317D-9AE3-5F1A1BD79477}"/>
          </ac:picMkLst>
        </pc:picChg>
        <pc:picChg chg="add del mod modCrop">
          <ac:chgData name="Jonathan Mah" userId="5261b2f2f3e51194" providerId="LiveId" clId="{833092D5-9927-4807-BE3E-672C10A7E002}" dt="2023-07-27T21:09:07.515" v="2312" actId="478"/>
          <ac:picMkLst>
            <pc:docMk/>
            <pc:sldMk cId="652272095" sldId="426"/>
            <ac:picMk id="4" creationId="{B4AA63D1-8ED5-E707-690E-2E1E3BBDAF5D}"/>
          </ac:picMkLst>
        </pc:picChg>
        <pc:picChg chg="add del mod modCrop">
          <ac:chgData name="Jonathan Mah" userId="5261b2f2f3e51194" providerId="LiveId" clId="{833092D5-9927-4807-BE3E-672C10A7E002}" dt="2023-07-27T21:04:55.414" v="2296" actId="478"/>
          <ac:picMkLst>
            <pc:docMk/>
            <pc:sldMk cId="652272095" sldId="426"/>
            <ac:picMk id="5" creationId="{4E164DF8-57D8-0F85-F258-8A91CE9899F8}"/>
          </ac:picMkLst>
        </pc:picChg>
        <pc:picChg chg="add mod modCrop">
          <ac:chgData name="Jonathan Mah" userId="5261b2f2f3e51194" providerId="LiveId" clId="{833092D5-9927-4807-BE3E-672C10A7E002}" dt="2023-08-03T17:37:23.347" v="2944" actId="1037"/>
          <ac:picMkLst>
            <pc:docMk/>
            <pc:sldMk cId="652272095" sldId="426"/>
            <ac:picMk id="5" creationId="{943857E5-B1C2-CA97-73F6-11E965BEE7E3}"/>
          </ac:picMkLst>
        </pc:picChg>
        <pc:picChg chg="add del mod">
          <ac:chgData name="Jonathan Mah" userId="5261b2f2f3e51194" providerId="LiveId" clId="{833092D5-9927-4807-BE3E-672C10A7E002}" dt="2023-07-27T21:09:03.737" v="2310" actId="478"/>
          <ac:picMkLst>
            <pc:docMk/>
            <pc:sldMk cId="652272095" sldId="426"/>
            <ac:picMk id="6" creationId="{0E32717A-F314-EF0A-5435-EF9843796B90}"/>
          </ac:picMkLst>
        </pc:picChg>
        <pc:picChg chg="add del mod modCrop">
          <ac:chgData name="Jonathan Mah" userId="5261b2f2f3e51194" providerId="LiveId" clId="{833092D5-9927-4807-BE3E-672C10A7E002}" dt="2023-07-01T00:16:38.241" v="1900" actId="478"/>
          <ac:picMkLst>
            <pc:docMk/>
            <pc:sldMk cId="652272095" sldId="426"/>
            <ac:picMk id="6" creationId="{68492378-3D55-947C-0019-C2C039FCD374}"/>
          </ac:picMkLst>
        </pc:picChg>
        <pc:picChg chg="del mod modCrop">
          <ac:chgData name="Jonathan Mah" userId="5261b2f2f3e51194" providerId="LiveId" clId="{833092D5-9927-4807-BE3E-672C10A7E002}" dt="2023-07-27T21:09:03.248" v="2308" actId="478"/>
          <ac:picMkLst>
            <pc:docMk/>
            <pc:sldMk cId="652272095" sldId="426"/>
            <ac:picMk id="8" creationId="{6BDC0236-82EF-9A85-03C0-549F8E58DEEF}"/>
          </ac:picMkLst>
        </pc:picChg>
        <pc:picChg chg="add del mod modCrop">
          <ac:chgData name="Jonathan Mah" userId="5261b2f2f3e51194" providerId="LiveId" clId="{833092D5-9927-4807-BE3E-672C10A7E002}" dt="2023-07-27T21:04:52.562" v="2292" actId="478"/>
          <ac:picMkLst>
            <pc:docMk/>
            <pc:sldMk cId="652272095" sldId="426"/>
            <ac:picMk id="9" creationId="{381FC2B0-7964-FD80-2C11-756D2D9CC609}"/>
          </ac:picMkLst>
        </pc:picChg>
        <pc:picChg chg="add del mod modCrop">
          <ac:chgData name="Jonathan Mah" userId="5261b2f2f3e51194" providerId="LiveId" clId="{833092D5-9927-4807-BE3E-672C10A7E002}" dt="2023-07-27T21:04:54.249" v="2294" actId="478"/>
          <ac:picMkLst>
            <pc:docMk/>
            <pc:sldMk cId="652272095" sldId="426"/>
            <ac:picMk id="10" creationId="{5F877A63-EC70-D916-8C2B-74C6B014F364}"/>
          </ac:picMkLst>
        </pc:picChg>
        <pc:picChg chg="add del mod modCrop">
          <ac:chgData name="Jonathan Mah" userId="5261b2f2f3e51194" providerId="LiveId" clId="{833092D5-9927-4807-BE3E-672C10A7E002}" dt="2023-07-27T21:04:54.794" v="2295" actId="478"/>
          <ac:picMkLst>
            <pc:docMk/>
            <pc:sldMk cId="652272095" sldId="426"/>
            <ac:picMk id="11" creationId="{1F5A82E0-FF26-1C74-0576-7A582FC88F42}"/>
          </ac:picMkLst>
        </pc:picChg>
        <pc:picChg chg="del">
          <ac:chgData name="Jonathan Mah" userId="5261b2f2f3e51194" providerId="LiveId" clId="{833092D5-9927-4807-BE3E-672C10A7E002}" dt="2023-06-28T21:40:41.690" v="1768" actId="478"/>
          <ac:picMkLst>
            <pc:docMk/>
            <pc:sldMk cId="652272095" sldId="426"/>
            <ac:picMk id="12" creationId="{CD9F6541-A219-F529-BBD3-6EAA47E09600}"/>
          </ac:picMkLst>
        </pc:picChg>
        <pc:picChg chg="add del mod">
          <ac:chgData name="Jonathan Mah" userId="5261b2f2f3e51194" providerId="LiveId" clId="{833092D5-9927-4807-BE3E-672C10A7E002}" dt="2023-07-01T00:22:04.638" v="1961" actId="478"/>
          <ac:picMkLst>
            <pc:docMk/>
            <pc:sldMk cId="652272095" sldId="426"/>
            <ac:picMk id="15" creationId="{2DA3E69C-931C-A35D-9A5C-43B3CCDCA69C}"/>
          </ac:picMkLst>
        </pc:picChg>
        <pc:picChg chg="add del mod modCrop">
          <ac:chgData name="Jonathan Mah" userId="5261b2f2f3e51194" providerId="LiveId" clId="{833092D5-9927-4807-BE3E-672C10A7E002}" dt="2023-07-27T21:21:44.232" v="2328" actId="478"/>
          <ac:picMkLst>
            <pc:docMk/>
            <pc:sldMk cId="652272095" sldId="426"/>
            <ac:picMk id="15" creationId="{74893F8D-F6E3-0542-ECDF-557202C07411}"/>
          </ac:picMkLst>
        </pc:picChg>
        <pc:picChg chg="add mod modCrop">
          <ac:chgData name="Jonathan Mah" userId="5261b2f2f3e51194" providerId="LiveId" clId="{833092D5-9927-4807-BE3E-672C10A7E002}" dt="2023-08-03T17:37:23.347" v="2944" actId="1037"/>
          <ac:picMkLst>
            <pc:docMk/>
            <pc:sldMk cId="652272095" sldId="426"/>
            <ac:picMk id="17" creationId="{22F61B2E-BCBC-32D9-1CFA-AAC0818DEF6A}"/>
          </ac:picMkLst>
        </pc:picChg>
        <pc:picChg chg="add del mod">
          <ac:chgData name="Jonathan Mah" userId="5261b2f2f3e51194" providerId="LiveId" clId="{833092D5-9927-4807-BE3E-672C10A7E002}" dt="2023-07-27T21:26:42.537" v="2346" actId="478"/>
          <ac:picMkLst>
            <pc:docMk/>
            <pc:sldMk cId="652272095" sldId="426"/>
            <ac:picMk id="19" creationId="{10A24347-7771-1171-E4A6-6A1F75185781}"/>
          </ac:picMkLst>
        </pc:picChg>
        <pc:picChg chg="add del mod">
          <ac:chgData name="Jonathan Mah" userId="5261b2f2f3e51194" providerId="LiveId" clId="{833092D5-9927-4807-BE3E-672C10A7E002}" dt="2023-07-27T21:27:15.132" v="2352" actId="478"/>
          <ac:picMkLst>
            <pc:docMk/>
            <pc:sldMk cId="652272095" sldId="426"/>
            <ac:picMk id="21" creationId="{318C8E9A-0684-D61E-CCB5-FAD55E60E80C}"/>
          </ac:picMkLst>
        </pc:picChg>
        <pc:picChg chg="add del mod modCrop">
          <ac:chgData name="Jonathan Mah" userId="5261b2f2f3e51194" providerId="LiveId" clId="{833092D5-9927-4807-BE3E-672C10A7E002}" dt="2023-07-27T21:35:17.985" v="2370" actId="478"/>
          <ac:picMkLst>
            <pc:docMk/>
            <pc:sldMk cId="652272095" sldId="426"/>
            <ac:picMk id="23" creationId="{EB0C8CD6-F4C0-CE2C-4EF0-88BD21FAA0E9}"/>
          </ac:picMkLst>
        </pc:picChg>
        <pc:picChg chg="add mod modCrop">
          <ac:chgData name="Jonathan Mah" userId="5261b2f2f3e51194" providerId="LiveId" clId="{833092D5-9927-4807-BE3E-672C10A7E002}" dt="2023-08-03T17:37:26.767" v="2945" actId="1076"/>
          <ac:picMkLst>
            <pc:docMk/>
            <pc:sldMk cId="652272095" sldId="426"/>
            <ac:picMk id="24" creationId="{60D799C0-A1ED-918D-CC85-047A3B05FE30}"/>
          </ac:picMkLst>
        </pc:picChg>
        <pc:picChg chg="add del mod modCrop">
          <ac:chgData name="Jonathan Mah" userId="5261b2f2f3e51194" providerId="LiveId" clId="{833092D5-9927-4807-BE3E-672C10A7E002}" dt="2023-07-27T21:38:28.345" v="2385" actId="478"/>
          <ac:picMkLst>
            <pc:docMk/>
            <pc:sldMk cId="652272095" sldId="426"/>
            <ac:picMk id="26" creationId="{00085806-41EF-CE40-1996-BC8851F2709D}"/>
          </ac:picMkLst>
        </pc:picChg>
        <pc:picChg chg="add del mod modCrop">
          <ac:chgData name="Jonathan Mah" userId="5261b2f2f3e51194" providerId="LiveId" clId="{833092D5-9927-4807-BE3E-672C10A7E002}" dt="2023-08-03T00:39:21.749" v="2905" actId="478"/>
          <ac:picMkLst>
            <pc:docMk/>
            <pc:sldMk cId="652272095" sldId="426"/>
            <ac:picMk id="28" creationId="{46528D09-AD4C-D99C-408E-F6D6D440FFC5}"/>
          </ac:picMkLst>
        </pc:picChg>
      </pc:sldChg>
      <pc:sldChg chg="addSp delSp modSp new del mod">
        <pc:chgData name="Jonathan Mah" userId="5261b2f2f3e51194" providerId="LiveId" clId="{833092D5-9927-4807-BE3E-672C10A7E002}" dt="2023-07-14T22:34:04.122" v="1982" actId="47"/>
        <pc:sldMkLst>
          <pc:docMk/>
          <pc:sldMk cId="2571562739" sldId="428"/>
        </pc:sldMkLst>
        <pc:spChg chg="del">
          <ac:chgData name="Jonathan Mah" userId="5261b2f2f3e51194" providerId="LiveId" clId="{833092D5-9927-4807-BE3E-672C10A7E002}" dt="2023-07-14T22:33:49.121" v="1978" actId="478"/>
          <ac:spMkLst>
            <pc:docMk/>
            <pc:sldMk cId="2571562739" sldId="428"/>
            <ac:spMk id="2" creationId="{306A2AD6-D3E1-BE5A-97BA-91581B32AE02}"/>
          </ac:spMkLst>
        </pc:spChg>
        <pc:spChg chg="del">
          <ac:chgData name="Jonathan Mah" userId="5261b2f2f3e51194" providerId="LiveId" clId="{833092D5-9927-4807-BE3E-672C10A7E002}" dt="2023-07-14T22:33:49.121" v="1978" actId="478"/>
          <ac:spMkLst>
            <pc:docMk/>
            <pc:sldMk cId="2571562739" sldId="428"/>
            <ac:spMk id="3" creationId="{43967E6C-B304-891C-1B74-7ED3B7E659BB}"/>
          </ac:spMkLst>
        </pc:spChg>
        <pc:picChg chg="add mod">
          <ac:chgData name="Jonathan Mah" userId="5261b2f2f3e51194" providerId="LiveId" clId="{833092D5-9927-4807-BE3E-672C10A7E002}" dt="2023-07-14T22:33:51.036" v="1980" actId="1076"/>
          <ac:picMkLst>
            <pc:docMk/>
            <pc:sldMk cId="2571562739" sldId="428"/>
            <ac:picMk id="4" creationId="{E9D938AB-F1CE-2428-CBFC-5A9A6E46C81D}"/>
          </ac:picMkLst>
        </pc:picChg>
      </pc:sldChg>
      <pc:sldChg chg="addSp delSp modSp add del mod">
        <pc:chgData name="Jonathan Mah" userId="5261b2f2f3e51194" providerId="LiveId" clId="{833092D5-9927-4807-BE3E-672C10A7E002}" dt="2023-08-29T22:56:41.607" v="3419" actId="47"/>
        <pc:sldMkLst>
          <pc:docMk/>
          <pc:sldMk cId="3765396124" sldId="429"/>
        </pc:sldMkLst>
        <pc:spChg chg="add del">
          <ac:chgData name="Jonathan Mah" userId="5261b2f2f3e51194" providerId="LiveId" clId="{833092D5-9927-4807-BE3E-672C10A7E002}" dt="2023-07-19T19:50:59.491" v="2268"/>
          <ac:spMkLst>
            <pc:docMk/>
            <pc:sldMk cId="3765396124" sldId="429"/>
            <ac:spMk id="2" creationId="{B03ED20E-ECCE-C93D-0211-AB805AF91CD3}"/>
          </ac:spMkLst>
        </pc:spChg>
        <pc:spChg chg="add del">
          <ac:chgData name="Jonathan Mah" userId="5261b2f2f3e51194" providerId="LiveId" clId="{833092D5-9927-4807-BE3E-672C10A7E002}" dt="2023-07-14T22:39:28.204" v="1993"/>
          <ac:spMkLst>
            <pc:docMk/>
            <pc:sldMk cId="3765396124" sldId="429"/>
            <ac:spMk id="2" creationId="{E61DDE4C-1D7C-C0D8-59D1-48EBFCB75C3A}"/>
          </ac:spMkLst>
        </pc:spChg>
        <pc:spChg chg="del">
          <ac:chgData name="Jonathan Mah" userId="5261b2f2f3e51194" providerId="LiveId" clId="{833092D5-9927-4807-BE3E-672C10A7E002}" dt="2023-07-14T22:34:07.435" v="1984" actId="478"/>
          <ac:spMkLst>
            <pc:docMk/>
            <pc:sldMk cId="3765396124" sldId="429"/>
            <ac:spMk id="12" creationId="{3FAD5785-2EBE-157C-4958-55580125D829}"/>
          </ac:spMkLst>
        </pc:spChg>
        <pc:spChg chg="del">
          <ac:chgData name="Jonathan Mah" userId="5261b2f2f3e51194" providerId="LiveId" clId="{833092D5-9927-4807-BE3E-672C10A7E002}" dt="2023-07-14T22:34:09.170" v="1985" actId="478"/>
          <ac:spMkLst>
            <pc:docMk/>
            <pc:sldMk cId="3765396124" sldId="429"/>
            <ac:spMk id="13" creationId="{88B18BE0-5F6B-4C31-2D55-F550CE61E7FB}"/>
          </ac:spMkLst>
        </pc:spChg>
        <pc:spChg chg="del">
          <ac:chgData name="Jonathan Mah" userId="5261b2f2f3e51194" providerId="LiveId" clId="{833092D5-9927-4807-BE3E-672C10A7E002}" dt="2023-07-14T22:34:14.445" v="1989" actId="478"/>
          <ac:spMkLst>
            <pc:docMk/>
            <pc:sldMk cId="3765396124" sldId="429"/>
            <ac:spMk id="14" creationId="{2CADF09D-57B3-ACE1-9674-1B704060D8DF}"/>
          </ac:spMkLst>
        </pc:spChg>
        <pc:spChg chg="add mod">
          <ac:chgData name="Jonathan Mah" userId="5261b2f2f3e51194" providerId="LiveId" clId="{833092D5-9927-4807-BE3E-672C10A7E002}" dt="2023-08-04T22:54:59.998" v="3006" actId="1076"/>
          <ac:spMkLst>
            <pc:docMk/>
            <pc:sldMk cId="3765396124" sldId="429"/>
            <ac:spMk id="17" creationId="{CA956D0F-F840-901A-8FCC-83072C36A26C}"/>
          </ac:spMkLst>
        </pc:spChg>
        <pc:picChg chg="del mod modCrop">
          <ac:chgData name="Jonathan Mah" userId="5261b2f2f3e51194" providerId="LiveId" clId="{833092D5-9927-4807-BE3E-672C10A7E002}" dt="2023-08-04T22:52:36.252" v="2979" actId="478"/>
          <ac:picMkLst>
            <pc:docMk/>
            <pc:sldMk cId="3765396124" sldId="429"/>
            <ac:picMk id="3" creationId="{1C88653A-C506-B445-4F6E-1CD84D2FD5F3}"/>
          </ac:picMkLst>
        </pc:picChg>
        <pc:picChg chg="del mod">
          <ac:chgData name="Jonathan Mah" userId="5261b2f2f3e51194" providerId="LiveId" clId="{833092D5-9927-4807-BE3E-672C10A7E002}" dt="2023-07-19T19:51:09.031" v="2272" actId="478"/>
          <ac:picMkLst>
            <pc:docMk/>
            <pc:sldMk cId="3765396124" sldId="429"/>
            <ac:picMk id="4" creationId="{B4AA63D1-8ED5-E707-690E-2E1E3BBDAF5D}"/>
          </ac:picMkLst>
        </pc:picChg>
        <pc:picChg chg="add del mod">
          <ac:chgData name="Jonathan Mah" userId="5261b2f2f3e51194" providerId="LiveId" clId="{833092D5-9927-4807-BE3E-672C10A7E002}" dt="2023-08-04T22:50:43.509" v="2956" actId="478"/>
          <ac:picMkLst>
            <pc:docMk/>
            <pc:sldMk cId="3765396124" sldId="429"/>
            <ac:picMk id="4" creationId="{F8F78410-9CE6-EA55-043B-2F31F303997D}"/>
          </ac:picMkLst>
        </pc:picChg>
        <pc:picChg chg="del">
          <ac:chgData name="Jonathan Mah" userId="5261b2f2f3e51194" providerId="LiveId" clId="{833092D5-9927-4807-BE3E-672C10A7E002}" dt="2023-07-14T22:34:10.891" v="1987" actId="478"/>
          <ac:picMkLst>
            <pc:docMk/>
            <pc:sldMk cId="3765396124" sldId="429"/>
            <ac:picMk id="5" creationId="{4E164DF8-57D8-0F85-F258-8A91CE9899F8}"/>
          </ac:picMkLst>
        </pc:picChg>
        <pc:picChg chg="add del mod">
          <ac:chgData name="Jonathan Mah" userId="5261b2f2f3e51194" providerId="LiveId" clId="{833092D5-9927-4807-BE3E-672C10A7E002}" dt="2023-08-04T22:48:51.596" v="2946" actId="478"/>
          <ac:picMkLst>
            <pc:docMk/>
            <pc:sldMk cId="3765396124" sldId="429"/>
            <ac:picMk id="5" creationId="{DF3CF68F-65E3-018A-CE7F-3D7703037ABA}"/>
          </ac:picMkLst>
        </pc:picChg>
        <pc:picChg chg="add del mod">
          <ac:chgData name="Jonathan Mah" userId="5261b2f2f3e51194" providerId="LiveId" clId="{833092D5-9927-4807-BE3E-672C10A7E002}" dt="2023-07-19T19:50:56.638" v="2264" actId="478"/>
          <ac:picMkLst>
            <pc:docMk/>
            <pc:sldMk cId="3765396124" sldId="429"/>
            <ac:picMk id="6" creationId="{B12FFA45-4A5D-5628-8CFB-5E1FCEC7BEBA}"/>
          </ac:picMkLst>
        </pc:picChg>
        <pc:picChg chg="add mod">
          <ac:chgData name="Jonathan Mah" userId="5261b2f2f3e51194" providerId="LiveId" clId="{833092D5-9927-4807-BE3E-672C10A7E002}" dt="2023-08-04T22:54:16.215" v="2998" actId="1076"/>
          <ac:picMkLst>
            <pc:docMk/>
            <pc:sldMk cId="3765396124" sldId="429"/>
            <ac:picMk id="7" creationId="{7204DCF6-82C0-71A8-998C-5090574C8F59}"/>
          </ac:picMkLst>
        </pc:picChg>
        <pc:picChg chg="add del mod">
          <ac:chgData name="Jonathan Mah" userId="5261b2f2f3e51194" providerId="LiveId" clId="{833092D5-9927-4807-BE3E-672C10A7E002}" dt="2023-07-14T22:41:34.329" v="2014" actId="478"/>
          <ac:picMkLst>
            <pc:docMk/>
            <pc:sldMk cId="3765396124" sldId="429"/>
            <ac:picMk id="7" creationId="{BACBF593-5D52-D2B5-F061-AAB15046DF12}"/>
          </ac:picMkLst>
        </pc:picChg>
        <pc:picChg chg="del mod">
          <ac:chgData name="Jonathan Mah" userId="5261b2f2f3e51194" providerId="LiveId" clId="{833092D5-9927-4807-BE3E-672C10A7E002}" dt="2023-08-04T22:52:36.252" v="2979" actId="478"/>
          <ac:picMkLst>
            <pc:docMk/>
            <pc:sldMk cId="3765396124" sldId="429"/>
            <ac:picMk id="8" creationId="{6BDC0236-82EF-9A85-03C0-549F8E58DEEF}"/>
          </ac:picMkLst>
        </pc:picChg>
        <pc:picChg chg="del">
          <ac:chgData name="Jonathan Mah" userId="5261b2f2f3e51194" providerId="LiveId" clId="{833092D5-9927-4807-BE3E-672C10A7E002}" dt="2023-07-14T22:34:06.266" v="1983" actId="478"/>
          <ac:picMkLst>
            <pc:docMk/>
            <pc:sldMk cId="3765396124" sldId="429"/>
            <ac:picMk id="9" creationId="{381FC2B0-7964-FD80-2C11-756D2D9CC609}"/>
          </ac:picMkLst>
        </pc:picChg>
        <pc:picChg chg="add del mod">
          <ac:chgData name="Jonathan Mah" userId="5261b2f2f3e51194" providerId="LiveId" clId="{833092D5-9927-4807-BE3E-672C10A7E002}" dt="2023-08-04T22:52:36.252" v="2979" actId="478"/>
          <ac:picMkLst>
            <pc:docMk/>
            <pc:sldMk cId="3765396124" sldId="429"/>
            <ac:picMk id="9" creationId="{B9761CA0-D56D-BB72-EC79-A5BE9A9D4BDE}"/>
          </ac:picMkLst>
        </pc:picChg>
        <pc:picChg chg="del">
          <ac:chgData name="Jonathan Mah" userId="5261b2f2f3e51194" providerId="LiveId" clId="{833092D5-9927-4807-BE3E-672C10A7E002}" dt="2023-07-14T22:34:09.853" v="1986" actId="478"/>
          <ac:picMkLst>
            <pc:docMk/>
            <pc:sldMk cId="3765396124" sldId="429"/>
            <ac:picMk id="10" creationId="{5F877A63-EC70-D916-8C2B-74C6B014F364}"/>
          </ac:picMkLst>
        </pc:picChg>
        <pc:picChg chg="add mod">
          <ac:chgData name="Jonathan Mah" userId="5261b2f2f3e51194" providerId="LiveId" clId="{833092D5-9927-4807-BE3E-672C10A7E002}" dt="2023-08-04T22:54:16.215" v="2998" actId="1076"/>
          <ac:picMkLst>
            <pc:docMk/>
            <pc:sldMk cId="3765396124" sldId="429"/>
            <ac:picMk id="10" creationId="{E898F9B1-9FB3-B553-DBD0-11960A42A67E}"/>
          </ac:picMkLst>
        </pc:picChg>
        <pc:picChg chg="del">
          <ac:chgData name="Jonathan Mah" userId="5261b2f2f3e51194" providerId="LiveId" clId="{833092D5-9927-4807-BE3E-672C10A7E002}" dt="2023-07-14T22:34:11.590" v="1988" actId="478"/>
          <ac:picMkLst>
            <pc:docMk/>
            <pc:sldMk cId="3765396124" sldId="429"/>
            <ac:picMk id="11" creationId="{1F5A82E0-FF26-1C74-0576-7A582FC88F42}"/>
          </ac:picMkLst>
        </pc:picChg>
        <pc:picChg chg="add mod modCrop">
          <ac:chgData name="Jonathan Mah" userId="5261b2f2f3e51194" providerId="LiveId" clId="{833092D5-9927-4807-BE3E-672C10A7E002}" dt="2023-08-04T22:55:17.902" v="3007" actId="732"/>
          <ac:picMkLst>
            <pc:docMk/>
            <pc:sldMk cId="3765396124" sldId="429"/>
            <ac:picMk id="11" creationId="{3484FA55-902F-52E7-44D1-B62FFD5340D8}"/>
          </ac:picMkLst>
        </pc:picChg>
        <pc:picChg chg="add mod">
          <ac:chgData name="Jonathan Mah" userId="5261b2f2f3e51194" providerId="LiveId" clId="{833092D5-9927-4807-BE3E-672C10A7E002}" dt="2023-08-04T22:54:20.073" v="3000" actId="1076"/>
          <ac:picMkLst>
            <pc:docMk/>
            <pc:sldMk cId="3765396124" sldId="429"/>
            <ac:picMk id="12" creationId="{DD1BB21F-1D6C-8390-F567-863506B421D7}"/>
          </ac:picMkLst>
        </pc:picChg>
        <pc:picChg chg="add del mod">
          <ac:chgData name="Jonathan Mah" userId="5261b2f2f3e51194" providerId="LiveId" clId="{833092D5-9927-4807-BE3E-672C10A7E002}" dt="2023-07-14T22:41:32.688" v="2013" actId="478"/>
          <ac:picMkLst>
            <pc:docMk/>
            <pc:sldMk cId="3765396124" sldId="429"/>
            <ac:picMk id="15" creationId="{A97B6972-B632-7251-0DEB-B0E99F116C2A}"/>
          </ac:picMkLst>
        </pc:picChg>
        <pc:picChg chg="add del mod">
          <ac:chgData name="Jonathan Mah" userId="5261b2f2f3e51194" providerId="LiveId" clId="{833092D5-9927-4807-BE3E-672C10A7E002}" dt="2023-08-04T22:51:14.278" v="2961" actId="478"/>
          <ac:picMkLst>
            <pc:docMk/>
            <pc:sldMk cId="3765396124" sldId="429"/>
            <ac:picMk id="16" creationId="{62363C92-E439-E0A0-D3EE-25ED54B7C702}"/>
          </ac:picMkLst>
        </pc:picChg>
      </pc:sldChg>
      <pc:sldChg chg="addSp delSp modSp add mod modNotesTx">
        <pc:chgData name="Jonathan Mah" userId="5261b2f2f3e51194" providerId="LiveId" clId="{833092D5-9927-4807-BE3E-672C10A7E002}" dt="2024-07-08T21:21:15.004" v="4863" actId="732"/>
        <pc:sldMkLst>
          <pc:docMk/>
          <pc:sldMk cId="2775238939" sldId="430"/>
        </pc:sldMkLst>
        <pc:picChg chg="add del mod modCrop">
          <ac:chgData name="Jonathan Mah" userId="5261b2f2f3e51194" providerId="LiveId" clId="{833092D5-9927-4807-BE3E-672C10A7E002}" dt="2024-07-08T21:14:11.990" v="4840" actId="478"/>
          <ac:picMkLst>
            <pc:docMk/>
            <pc:sldMk cId="2775238939" sldId="430"/>
            <ac:picMk id="3" creationId="{31286943-3F6A-B6D7-6665-18681C7143D5}"/>
          </ac:picMkLst>
        </pc:picChg>
        <pc:picChg chg="add mod modCrop">
          <ac:chgData name="Jonathan Mah" userId="5261b2f2f3e51194" providerId="LiveId" clId="{833092D5-9927-4807-BE3E-672C10A7E002}" dt="2024-07-08T21:14:54.765" v="4846" actId="732"/>
          <ac:picMkLst>
            <pc:docMk/>
            <pc:sldMk cId="2775238939" sldId="430"/>
            <ac:picMk id="4" creationId="{2BEF15B8-0800-509B-FDC0-3FB11BE5E1FB}"/>
          </ac:picMkLst>
        </pc:picChg>
        <pc:picChg chg="add mod modCrop">
          <ac:chgData name="Jonathan Mah" userId="5261b2f2f3e51194" providerId="LiveId" clId="{833092D5-9927-4807-BE3E-672C10A7E002}" dt="2024-07-08T21:21:15.004" v="4863" actId="732"/>
          <ac:picMkLst>
            <pc:docMk/>
            <pc:sldMk cId="2775238939" sldId="430"/>
            <ac:picMk id="6" creationId="{6F1DF9F1-7323-8EA6-AC40-E9E351211ECF}"/>
          </ac:picMkLst>
        </pc:picChg>
        <pc:picChg chg="del mod">
          <ac:chgData name="Jonathan Mah" userId="5261b2f2f3e51194" providerId="LiveId" clId="{833092D5-9927-4807-BE3E-672C10A7E002}" dt="2024-07-08T21:15:01.829" v="4847" actId="478"/>
          <ac:picMkLst>
            <pc:docMk/>
            <pc:sldMk cId="2775238939" sldId="430"/>
            <ac:picMk id="17" creationId="{22F61B2E-BCBC-32D9-1CFA-AAC0818DEF6A}"/>
          </ac:picMkLst>
        </pc:picChg>
        <pc:picChg chg="mod">
          <ac:chgData name="Jonathan Mah" userId="5261b2f2f3e51194" providerId="LiveId" clId="{833092D5-9927-4807-BE3E-672C10A7E002}" dt="2023-07-27T21:52:56.697" v="2486" actId="1076"/>
          <ac:picMkLst>
            <pc:docMk/>
            <pc:sldMk cId="2775238939" sldId="430"/>
            <ac:picMk id="24" creationId="{60D799C0-A1ED-918D-CC85-047A3B05FE30}"/>
          </ac:picMkLst>
        </pc:picChg>
        <pc:picChg chg="del">
          <ac:chgData name="Jonathan Mah" userId="5261b2f2f3e51194" providerId="LiveId" clId="{833092D5-9927-4807-BE3E-672C10A7E002}" dt="2023-07-27T21:43:45.045" v="2402" actId="478"/>
          <ac:picMkLst>
            <pc:docMk/>
            <pc:sldMk cId="2775238939" sldId="430"/>
            <ac:picMk id="28" creationId="{46528D09-AD4C-D99C-408E-F6D6D440FFC5}"/>
          </ac:picMkLst>
        </pc:picChg>
      </pc:sldChg>
      <pc:sldChg chg="add del">
        <pc:chgData name="Jonathan Mah" userId="5261b2f2f3e51194" providerId="LiveId" clId="{833092D5-9927-4807-BE3E-672C10A7E002}" dt="2023-07-27T21:09:09.981" v="2313" actId="47"/>
        <pc:sldMkLst>
          <pc:docMk/>
          <pc:sldMk cId="3584406761" sldId="430"/>
        </pc:sldMkLst>
      </pc:sldChg>
      <pc:sldChg chg="addSp delSp add del mod">
        <pc:chgData name="Jonathan Mah" userId="5261b2f2f3e51194" providerId="LiveId" clId="{833092D5-9927-4807-BE3E-672C10A7E002}" dt="2023-07-27T21:04:50.927" v="2291"/>
        <pc:sldMkLst>
          <pc:docMk/>
          <pc:sldMk cId="4149957990" sldId="430"/>
        </pc:sldMkLst>
        <pc:spChg chg="add del">
          <ac:chgData name="Jonathan Mah" userId="5261b2f2f3e51194" providerId="LiveId" clId="{833092D5-9927-4807-BE3E-672C10A7E002}" dt="2023-07-27T21:04:49.228" v="2287" actId="478"/>
          <ac:spMkLst>
            <pc:docMk/>
            <pc:sldMk cId="4149957990" sldId="430"/>
            <ac:spMk id="12" creationId="{3FAD5785-2EBE-157C-4958-55580125D829}"/>
          </ac:spMkLst>
        </pc:spChg>
        <pc:spChg chg="add del">
          <ac:chgData name="Jonathan Mah" userId="5261b2f2f3e51194" providerId="LiveId" clId="{833092D5-9927-4807-BE3E-672C10A7E002}" dt="2023-07-27T21:04:49.228" v="2287" actId="478"/>
          <ac:spMkLst>
            <pc:docMk/>
            <pc:sldMk cId="4149957990" sldId="430"/>
            <ac:spMk id="13" creationId="{88B18BE0-5F6B-4C31-2D55-F550CE61E7FB}"/>
          </ac:spMkLst>
        </pc:spChg>
        <pc:picChg chg="add del">
          <ac:chgData name="Jonathan Mah" userId="5261b2f2f3e51194" providerId="LiveId" clId="{833092D5-9927-4807-BE3E-672C10A7E002}" dt="2023-07-27T21:04:49.228" v="2287" actId="478"/>
          <ac:picMkLst>
            <pc:docMk/>
            <pc:sldMk cId="4149957990" sldId="430"/>
            <ac:picMk id="5" creationId="{4E164DF8-57D8-0F85-F258-8A91CE9899F8}"/>
          </ac:picMkLst>
        </pc:picChg>
        <pc:picChg chg="add del">
          <ac:chgData name="Jonathan Mah" userId="5261b2f2f3e51194" providerId="LiveId" clId="{833092D5-9927-4807-BE3E-672C10A7E002}" dt="2023-07-27T21:04:48.808" v="2285" actId="478"/>
          <ac:picMkLst>
            <pc:docMk/>
            <pc:sldMk cId="4149957990" sldId="430"/>
            <ac:picMk id="9" creationId="{381FC2B0-7964-FD80-2C11-756D2D9CC609}"/>
          </ac:picMkLst>
        </pc:picChg>
        <pc:picChg chg="add del">
          <ac:chgData name="Jonathan Mah" userId="5261b2f2f3e51194" providerId="LiveId" clId="{833092D5-9927-4807-BE3E-672C10A7E002}" dt="2023-07-27T21:04:49.031" v="2286" actId="478"/>
          <ac:picMkLst>
            <pc:docMk/>
            <pc:sldMk cId="4149957990" sldId="430"/>
            <ac:picMk id="10" creationId="{5F877A63-EC70-D916-8C2B-74C6B014F364}"/>
          </ac:picMkLst>
        </pc:picChg>
      </pc:sldChg>
      <pc:sldChg chg="add del">
        <pc:chgData name="Jonathan Mah" userId="5261b2f2f3e51194" providerId="LiveId" clId="{833092D5-9927-4807-BE3E-672C10A7E002}" dt="2023-07-27T21:09:10.705" v="2314" actId="47"/>
        <pc:sldMkLst>
          <pc:docMk/>
          <pc:sldMk cId="990689903" sldId="431"/>
        </pc:sldMkLst>
      </pc:sldChg>
      <pc:sldChg chg="add del">
        <pc:chgData name="Jonathan Mah" userId="5261b2f2f3e51194" providerId="LiveId" clId="{833092D5-9927-4807-BE3E-672C10A7E002}" dt="2023-07-27T21:04:50.230" v="2290"/>
        <pc:sldMkLst>
          <pc:docMk/>
          <pc:sldMk cId="3724702409" sldId="431"/>
        </pc:sldMkLst>
      </pc:sldChg>
      <pc:sldChg chg="addSp delSp modSp add del mod modNotesTx">
        <pc:chgData name="Jonathan Mah" userId="5261b2f2f3e51194" providerId="LiveId" clId="{833092D5-9927-4807-BE3E-672C10A7E002}" dt="2023-08-29T22:37:07.218" v="3365" actId="47"/>
        <pc:sldMkLst>
          <pc:docMk/>
          <pc:sldMk cId="4025850494" sldId="431"/>
        </pc:sldMkLst>
        <pc:picChg chg="del">
          <ac:chgData name="Jonathan Mah" userId="5261b2f2f3e51194" providerId="LiveId" clId="{833092D5-9927-4807-BE3E-672C10A7E002}" dt="2023-07-27T21:48:32.711" v="2409" actId="478"/>
          <ac:picMkLst>
            <pc:docMk/>
            <pc:sldMk cId="4025850494" sldId="431"/>
            <ac:picMk id="3" creationId="{31286943-3F6A-B6D7-6665-18681C7143D5}"/>
          </ac:picMkLst>
        </pc:picChg>
        <pc:picChg chg="add del mod modCrop">
          <ac:chgData name="Jonathan Mah" userId="5261b2f2f3e51194" providerId="LiveId" clId="{833092D5-9927-4807-BE3E-672C10A7E002}" dt="2023-07-27T21:51:07.346" v="2472" actId="478"/>
          <ac:picMkLst>
            <pc:docMk/>
            <pc:sldMk cId="4025850494" sldId="431"/>
            <ac:picMk id="4" creationId="{A01011C3-F941-2B49-A40A-44DFA968AB0D}"/>
          </ac:picMkLst>
        </pc:picChg>
        <pc:picChg chg="add del mod">
          <ac:chgData name="Jonathan Mah" userId="5261b2f2f3e51194" providerId="LiveId" clId="{833092D5-9927-4807-BE3E-672C10A7E002}" dt="2023-07-27T21:51:20.487" v="2477" actId="478"/>
          <ac:picMkLst>
            <pc:docMk/>
            <pc:sldMk cId="4025850494" sldId="431"/>
            <ac:picMk id="6" creationId="{620B0406-8A0D-AD2F-324C-18D731DE199C}"/>
          </ac:picMkLst>
        </pc:picChg>
        <pc:picChg chg="add mod modCrop">
          <ac:chgData name="Jonathan Mah" userId="5261b2f2f3e51194" providerId="LiveId" clId="{833092D5-9927-4807-BE3E-672C10A7E002}" dt="2023-07-27T21:52:49.689" v="2485" actId="1076"/>
          <ac:picMkLst>
            <pc:docMk/>
            <pc:sldMk cId="4025850494" sldId="431"/>
            <ac:picMk id="8" creationId="{8677C790-EF51-9C47-C3A1-F2BC7445DD21}"/>
          </ac:picMkLst>
        </pc:picChg>
        <pc:picChg chg="mod">
          <ac:chgData name="Jonathan Mah" userId="5261b2f2f3e51194" providerId="LiveId" clId="{833092D5-9927-4807-BE3E-672C10A7E002}" dt="2023-07-27T21:53:16.968" v="2488" actId="14100"/>
          <ac:picMkLst>
            <pc:docMk/>
            <pc:sldMk cId="4025850494" sldId="431"/>
            <ac:picMk id="17" creationId="{22F61B2E-BCBC-32D9-1CFA-AAC0818DEF6A}"/>
          </ac:picMkLst>
        </pc:picChg>
        <pc:picChg chg="mod">
          <ac:chgData name="Jonathan Mah" userId="5261b2f2f3e51194" providerId="LiveId" clId="{833092D5-9927-4807-BE3E-672C10A7E002}" dt="2023-07-27T21:52:49.689" v="2485" actId="1076"/>
          <ac:picMkLst>
            <pc:docMk/>
            <pc:sldMk cId="4025850494" sldId="431"/>
            <ac:picMk id="24" creationId="{60D799C0-A1ED-918D-CC85-047A3B05FE30}"/>
          </ac:picMkLst>
        </pc:picChg>
      </pc:sldChg>
      <pc:sldChg chg="addSp delSp modSp add mod modNotesTx">
        <pc:chgData name="Jonathan Mah" userId="5261b2f2f3e51194" providerId="LiveId" clId="{833092D5-9927-4807-BE3E-672C10A7E002}" dt="2023-11-06T16:26:15.409" v="4279" actId="1076"/>
        <pc:sldMkLst>
          <pc:docMk/>
          <pc:sldMk cId="1679589188" sldId="432"/>
        </pc:sldMkLst>
        <pc:picChg chg="add del mod modCrop">
          <ac:chgData name="Jonathan Mah" userId="5261b2f2f3e51194" providerId="LiveId" clId="{833092D5-9927-4807-BE3E-672C10A7E002}" dt="2023-08-29T22:37:09.557" v="3366" actId="478"/>
          <ac:picMkLst>
            <pc:docMk/>
            <pc:sldMk cId="1679589188" sldId="432"/>
            <ac:picMk id="3" creationId="{7DED44FE-44D9-F3E4-DD9C-E594EC4F64AE}"/>
          </ac:picMkLst>
        </pc:picChg>
        <pc:picChg chg="add mod modCrop">
          <ac:chgData name="Jonathan Mah" userId="5261b2f2f3e51194" providerId="LiveId" clId="{833092D5-9927-4807-BE3E-672C10A7E002}" dt="2023-11-06T16:26:01.776" v="4257" actId="1076"/>
          <ac:picMkLst>
            <pc:docMk/>
            <pc:sldMk cId="1679589188" sldId="432"/>
            <ac:picMk id="3" creationId="{C171189F-F905-B487-378F-2D60EC9CA8B9}"/>
          </ac:picMkLst>
        </pc:picChg>
        <pc:picChg chg="add del mod modCrop">
          <ac:chgData name="Jonathan Mah" userId="5261b2f2f3e51194" providerId="LiveId" clId="{833092D5-9927-4807-BE3E-672C10A7E002}" dt="2023-11-06T16:25:05.679" v="4248" actId="478"/>
          <ac:picMkLst>
            <pc:docMk/>
            <pc:sldMk cId="1679589188" sldId="432"/>
            <ac:picMk id="4" creationId="{173D987E-AD6B-AB26-7220-07F8DCC70FC4}"/>
          </ac:picMkLst>
        </pc:picChg>
        <pc:picChg chg="add mod modCrop">
          <ac:chgData name="Jonathan Mah" userId="5261b2f2f3e51194" providerId="LiveId" clId="{833092D5-9927-4807-BE3E-672C10A7E002}" dt="2023-11-06T16:26:15.409" v="4279" actId="1076"/>
          <ac:picMkLst>
            <pc:docMk/>
            <pc:sldMk cId="1679589188" sldId="432"/>
            <ac:picMk id="5" creationId="{390626F5-69D8-4283-EDCF-30AFE8C04FE1}"/>
          </ac:picMkLst>
        </pc:picChg>
        <pc:picChg chg="del">
          <ac:chgData name="Jonathan Mah" userId="5261b2f2f3e51194" providerId="LiveId" clId="{833092D5-9927-4807-BE3E-672C10A7E002}" dt="2023-07-27T21:53:22.731" v="2490" actId="478"/>
          <ac:picMkLst>
            <pc:docMk/>
            <pc:sldMk cId="1679589188" sldId="432"/>
            <ac:picMk id="8" creationId="{8677C790-EF51-9C47-C3A1-F2BC7445DD21}"/>
          </ac:picMkLst>
        </pc:picChg>
        <pc:picChg chg="mod">
          <ac:chgData name="Jonathan Mah" userId="5261b2f2f3e51194" providerId="LiveId" clId="{833092D5-9927-4807-BE3E-672C10A7E002}" dt="2023-11-06T16:25:58.264" v="4256" actId="14100"/>
          <ac:picMkLst>
            <pc:docMk/>
            <pc:sldMk cId="1679589188" sldId="432"/>
            <ac:picMk id="17" creationId="{22F61B2E-BCBC-32D9-1CFA-AAC0818DEF6A}"/>
          </ac:picMkLst>
        </pc:picChg>
        <pc:picChg chg="del mod">
          <ac:chgData name="Jonathan Mah" userId="5261b2f2f3e51194" providerId="LiveId" clId="{833092D5-9927-4807-BE3E-672C10A7E002}" dt="2023-08-29T22:37:37.803" v="3370" actId="478"/>
          <ac:picMkLst>
            <pc:docMk/>
            <pc:sldMk cId="1679589188" sldId="432"/>
            <ac:picMk id="24" creationId="{60D799C0-A1ED-918D-CC85-047A3B05FE30}"/>
          </ac:picMkLst>
        </pc:picChg>
      </pc:sldChg>
      <pc:sldChg chg="addSp delSp modSp add del mod modNotesTx">
        <pc:chgData name="Jonathan Mah" userId="5261b2f2f3e51194" providerId="LiveId" clId="{833092D5-9927-4807-BE3E-672C10A7E002}" dt="2023-07-27T21:52:08.655" v="2483" actId="47"/>
        <pc:sldMkLst>
          <pc:docMk/>
          <pc:sldMk cId="2585599208" sldId="432"/>
        </pc:sldMkLst>
        <pc:picChg chg="add mod modCrop">
          <ac:chgData name="Jonathan Mah" userId="5261b2f2f3e51194" providerId="LiveId" clId="{833092D5-9927-4807-BE3E-672C10A7E002}" dt="2023-07-27T21:50:01.643" v="2471" actId="1076"/>
          <ac:picMkLst>
            <pc:docMk/>
            <pc:sldMk cId="2585599208" sldId="432"/>
            <ac:picMk id="3" creationId="{9A0CBCC8-1C35-9373-6847-6178D109781F}"/>
          </ac:picMkLst>
        </pc:picChg>
        <pc:picChg chg="del">
          <ac:chgData name="Jonathan Mah" userId="5261b2f2f3e51194" providerId="LiveId" clId="{833092D5-9927-4807-BE3E-672C10A7E002}" dt="2023-07-27T21:49:34.340" v="2464" actId="478"/>
          <ac:picMkLst>
            <pc:docMk/>
            <pc:sldMk cId="2585599208" sldId="432"/>
            <ac:picMk id="4" creationId="{A01011C3-F941-2B49-A40A-44DFA968AB0D}"/>
          </ac:picMkLst>
        </pc:picChg>
      </pc:sldChg>
      <pc:sldChg chg="add del">
        <pc:chgData name="Jonathan Mah" userId="5261b2f2f3e51194" providerId="LiveId" clId="{833092D5-9927-4807-BE3E-672C10A7E002}" dt="2023-07-27T21:04:49.927" v="2289"/>
        <pc:sldMkLst>
          <pc:docMk/>
          <pc:sldMk cId="3378155954" sldId="432"/>
        </pc:sldMkLst>
      </pc:sldChg>
      <pc:sldChg chg="add del">
        <pc:chgData name="Jonathan Mah" userId="5261b2f2f3e51194" providerId="LiveId" clId="{833092D5-9927-4807-BE3E-672C10A7E002}" dt="2023-07-27T21:09:11.112" v="2315" actId="47"/>
        <pc:sldMkLst>
          <pc:docMk/>
          <pc:sldMk cId="3429160403" sldId="432"/>
        </pc:sldMkLst>
      </pc:sldChg>
      <pc:sldChg chg="addSp delSp modSp add del mod modNotesTx">
        <pc:chgData name="Jonathan Mah" userId="5261b2f2f3e51194" providerId="LiveId" clId="{833092D5-9927-4807-BE3E-672C10A7E002}" dt="2024-07-08T21:13:54.011" v="4839" actId="47"/>
        <pc:sldMkLst>
          <pc:docMk/>
          <pc:sldMk cId="1330139619" sldId="433"/>
        </pc:sldMkLst>
        <pc:picChg chg="del">
          <ac:chgData name="Jonathan Mah" userId="5261b2f2f3e51194" providerId="LiveId" clId="{833092D5-9927-4807-BE3E-672C10A7E002}" dt="2023-07-27T21:55:00.189" v="2497" actId="478"/>
          <ac:picMkLst>
            <pc:docMk/>
            <pc:sldMk cId="1330139619" sldId="433"/>
            <ac:picMk id="3" creationId="{7DED44FE-44D9-F3E4-DD9C-E594EC4F64AE}"/>
          </ac:picMkLst>
        </pc:picChg>
        <pc:picChg chg="add mod modCrop">
          <ac:chgData name="Jonathan Mah" userId="5261b2f2f3e51194" providerId="LiveId" clId="{833092D5-9927-4807-BE3E-672C10A7E002}" dt="2023-07-27T21:56:53.600" v="2502" actId="732"/>
          <ac:picMkLst>
            <pc:docMk/>
            <pc:sldMk cId="1330139619" sldId="433"/>
            <ac:picMk id="4" creationId="{CEF3C1FD-1090-FD8F-786B-19B3D08F51F6}"/>
          </ac:picMkLst>
        </pc:picChg>
        <pc:picChg chg="mod">
          <ac:chgData name="Jonathan Mah" userId="5261b2f2f3e51194" providerId="LiveId" clId="{833092D5-9927-4807-BE3E-672C10A7E002}" dt="2023-07-27T21:57:29.279" v="2505" actId="14100"/>
          <ac:picMkLst>
            <pc:docMk/>
            <pc:sldMk cId="1330139619" sldId="433"/>
            <ac:picMk id="17" creationId="{22F61B2E-BCBC-32D9-1CFA-AAC0818DEF6A}"/>
          </ac:picMkLst>
        </pc:picChg>
      </pc:sldChg>
      <pc:sldChg chg="add del">
        <pc:chgData name="Jonathan Mah" userId="5261b2f2f3e51194" providerId="LiveId" clId="{833092D5-9927-4807-BE3E-672C10A7E002}" dt="2023-07-27T21:09:11.442" v="2316" actId="47"/>
        <pc:sldMkLst>
          <pc:docMk/>
          <pc:sldMk cId="2463478059" sldId="433"/>
        </pc:sldMkLst>
      </pc:sldChg>
      <pc:sldChg chg="add del">
        <pc:chgData name="Jonathan Mah" userId="5261b2f2f3e51194" providerId="LiveId" clId="{833092D5-9927-4807-BE3E-672C10A7E002}" dt="2023-07-27T21:04:49.535" v="2288"/>
        <pc:sldMkLst>
          <pc:docMk/>
          <pc:sldMk cId="3615774918" sldId="433"/>
        </pc:sldMkLst>
      </pc:sldChg>
      <pc:sldChg chg="addSp delSp modSp add del mod modNotesTx">
        <pc:chgData name="Jonathan Mah" userId="5261b2f2f3e51194" providerId="LiveId" clId="{833092D5-9927-4807-BE3E-672C10A7E002}" dt="2024-07-08T21:13:53.284" v="4838" actId="47"/>
        <pc:sldMkLst>
          <pc:docMk/>
          <pc:sldMk cId="777357300" sldId="434"/>
        </pc:sldMkLst>
        <pc:picChg chg="add mod modCrop">
          <ac:chgData name="Jonathan Mah" userId="5261b2f2f3e51194" providerId="LiveId" clId="{833092D5-9927-4807-BE3E-672C10A7E002}" dt="2023-07-27T21:58:21.648" v="2512" actId="732"/>
          <ac:picMkLst>
            <pc:docMk/>
            <pc:sldMk cId="777357300" sldId="434"/>
            <ac:picMk id="3" creationId="{D4E7424C-B1F0-D4C7-8DED-256E0E9CF609}"/>
          </ac:picMkLst>
        </pc:picChg>
        <pc:picChg chg="del">
          <ac:chgData name="Jonathan Mah" userId="5261b2f2f3e51194" providerId="LiveId" clId="{833092D5-9927-4807-BE3E-672C10A7E002}" dt="2023-07-27T21:57:39.219" v="2507" actId="478"/>
          <ac:picMkLst>
            <pc:docMk/>
            <pc:sldMk cId="777357300" sldId="434"/>
            <ac:picMk id="4" creationId="{CEF3C1FD-1090-FD8F-786B-19B3D08F51F6}"/>
          </ac:picMkLst>
        </pc:picChg>
        <pc:picChg chg="mod">
          <ac:chgData name="Jonathan Mah" userId="5261b2f2f3e51194" providerId="LiveId" clId="{833092D5-9927-4807-BE3E-672C10A7E002}" dt="2023-07-27T21:58:43.335" v="2515" actId="14100"/>
          <ac:picMkLst>
            <pc:docMk/>
            <pc:sldMk cId="777357300" sldId="434"/>
            <ac:picMk id="17" creationId="{22F61B2E-BCBC-32D9-1CFA-AAC0818DEF6A}"/>
          </ac:picMkLst>
        </pc:picChg>
      </pc:sldChg>
      <pc:sldChg chg="addSp delSp modSp new mod">
        <pc:chgData name="Jonathan Mah" userId="5261b2f2f3e51194" providerId="LiveId" clId="{833092D5-9927-4807-BE3E-672C10A7E002}" dt="2023-08-09T20:14:04.224" v="3058" actId="14100"/>
        <pc:sldMkLst>
          <pc:docMk/>
          <pc:sldMk cId="2611612387" sldId="435"/>
        </pc:sldMkLst>
        <pc:spChg chg="del">
          <ac:chgData name="Jonathan Mah" userId="5261b2f2f3e51194" providerId="LiveId" clId="{833092D5-9927-4807-BE3E-672C10A7E002}" dt="2023-07-28T00:56:26.319" v="2551" actId="478"/>
          <ac:spMkLst>
            <pc:docMk/>
            <pc:sldMk cId="2611612387" sldId="435"/>
            <ac:spMk id="2" creationId="{1AEE2E82-3F30-D3AA-F38B-1FE0ECAB65C3}"/>
          </ac:spMkLst>
        </pc:spChg>
        <pc:spChg chg="del">
          <ac:chgData name="Jonathan Mah" userId="5261b2f2f3e51194" providerId="LiveId" clId="{833092D5-9927-4807-BE3E-672C10A7E002}" dt="2023-07-28T00:42:08.980" v="2550" actId="478"/>
          <ac:spMkLst>
            <pc:docMk/>
            <pc:sldMk cId="2611612387" sldId="435"/>
            <ac:spMk id="3" creationId="{66751890-D3B0-0661-A047-BF04CA8F23B5}"/>
          </ac:spMkLst>
        </pc:spChg>
        <pc:picChg chg="add del mod">
          <ac:chgData name="Jonathan Mah" userId="5261b2f2f3e51194" providerId="LiveId" clId="{833092D5-9927-4807-BE3E-672C10A7E002}" dt="2023-08-09T20:09:57.517" v="3041" actId="478"/>
          <ac:picMkLst>
            <pc:docMk/>
            <pc:sldMk cId="2611612387" sldId="435"/>
            <ac:picMk id="3" creationId="{4E2E0F04-D917-63FF-D598-D56723ADF292}"/>
          </ac:picMkLst>
        </pc:picChg>
        <pc:picChg chg="add del mod modCrop">
          <ac:chgData name="Jonathan Mah" userId="5261b2f2f3e51194" providerId="LiveId" clId="{833092D5-9927-4807-BE3E-672C10A7E002}" dt="2023-08-02T18:29:18.061" v="2689" actId="478"/>
          <ac:picMkLst>
            <pc:docMk/>
            <pc:sldMk cId="2611612387" sldId="435"/>
            <ac:picMk id="3" creationId="{B387FBBB-996C-08DF-C4A0-0F71FC6C39A3}"/>
          </ac:picMkLst>
        </pc:picChg>
        <pc:picChg chg="add del mod modCrop">
          <ac:chgData name="Jonathan Mah" userId="5261b2f2f3e51194" providerId="LiveId" clId="{833092D5-9927-4807-BE3E-672C10A7E002}" dt="2023-08-09T20:09:09.957" v="3036" actId="478"/>
          <ac:picMkLst>
            <pc:docMk/>
            <pc:sldMk cId="2611612387" sldId="435"/>
            <ac:picMk id="5" creationId="{7B675086-53DC-1256-669D-AAD061F1A8DD}"/>
          </ac:picMkLst>
        </pc:picChg>
        <pc:picChg chg="add del mod modCrop">
          <ac:chgData name="Jonathan Mah" userId="5261b2f2f3e51194" providerId="LiveId" clId="{833092D5-9927-4807-BE3E-672C10A7E002}" dt="2023-07-28T00:58:11.189" v="2570" actId="478"/>
          <ac:picMkLst>
            <pc:docMk/>
            <pc:sldMk cId="2611612387" sldId="435"/>
            <ac:picMk id="5" creationId="{E50271FB-050B-5A22-6B2B-D56BAF53115E}"/>
          </ac:picMkLst>
        </pc:picChg>
        <pc:picChg chg="add del mod">
          <ac:chgData name="Jonathan Mah" userId="5261b2f2f3e51194" providerId="LiveId" clId="{833092D5-9927-4807-BE3E-672C10A7E002}" dt="2023-08-09T20:10:36.300" v="3044" actId="478"/>
          <ac:picMkLst>
            <pc:docMk/>
            <pc:sldMk cId="2611612387" sldId="435"/>
            <ac:picMk id="6" creationId="{FBDF88FC-055F-B02D-42A8-B5867066CACC}"/>
          </ac:picMkLst>
        </pc:picChg>
        <pc:picChg chg="add del mod">
          <ac:chgData name="Jonathan Mah" userId="5261b2f2f3e51194" providerId="LiveId" clId="{833092D5-9927-4807-BE3E-672C10A7E002}" dt="2023-07-28T01:00:13.261" v="2572" actId="478"/>
          <ac:picMkLst>
            <pc:docMk/>
            <pc:sldMk cId="2611612387" sldId="435"/>
            <ac:picMk id="7" creationId="{9C2F68DB-F3A6-CB5C-2988-0D154F59A41E}"/>
          </ac:picMkLst>
        </pc:picChg>
        <pc:picChg chg="add mod">
          <ac:chgData name="Jonathan Mah" userId="5261b2f2f3e51194" providerId="LiveId" clId="{833092D5-9927-4807-BE3E-672C10A7E002}" dt="2023-08-09T20:14:04.224" v="3058" actId="14100"/>
          <ac:picMkLst>
            <pc:docMk/>
            <pc:sldMk cId="2611612387" sldId="435"/>
            <ac:picMk id="8" creationId="{FCCB2D35-7979-88D1-3762-2C4970F8AB04}"/>
          </ac:picMkLst>
        </pc:picChg>
        <pc:picChg chg="add del mod modCrop">
          <ac:chgData name="Jonathan Mah" userId="5261b2f2f3e51194" providerId="LiveId" clId="{833092D5-9927-4807-BE3E-672C10A7E002}" dt="2023-08-09T20:13:22.645" v="3048" actId="478"/>
          <ac:picMkLst>
            <pc:docMk/>
            <pc:sldMk cId="2611612387" sldId="435"/>
            <ac:picMk id="9" creationId="{98E45BF1-2C37-5C25-4D25-9865BB49533A}"/>
          </ac:picMkLst>
        </pc:picChg>
        <pc:picChg chg="add del mod modCrop">
          <ac:chgData name="Jonathan Mah" userId="5261b2f2f3e51194" providerId="LiveId" clId="{833092D5-9927-4807-BE3E-672C10A7E002}" dt="2023-08-02T17:02:54.890" v="2600" actId="478"/>
          <ac:picMkLst>
            <pc:docMk/>
            <pc:sldMk cId="2611612387" sldId="435"/>
            <ac:picMk id="10" creationId="{D2B13C56-66BE-C26A-3298-0A5464FB309B}"/>
          </ac:picMkLst>
        </pc:picChg>
        <pc:picChg chg="add mod modCrop">
          <ac:chgData name="Jonathan Mah" userId="5261b2f2f3e51194" providerId="LiveId" clId="{833092D5-9927-4807-BE3E-672C10A7E002}" dt="2023-08-09T20:13:47.064" v="3051" actId="732"/>
          <ac:picMkLst>
            <pc:docMk/>
            <pc:sldMk cId="2611612387" sldId="435"/>
            <ac:picMk id="11" creationId="{DE4DBE62-9EC2-2E15-7BA6-E8C53B37F2D0}"/>
          </ac:picMkLst>
        </pc:picChg>
      </pc:sldChg>
      <pc:sldChg chg="addSp delSp modSp add del mod">
        <pc:chgData name="Jonathan Mah" userId="5261b2f2f3e51194" providerId="LiveId" clId="{833092D5-9927-4807-BE3E-672C10A7E002}" dt="2023-08-09T20:14:23.747" v="3060" actId="47"/>
        <pc:sldMkLst>
          <pc:docMk/>
          <pc:sldMk cId="3570557347" sldId="436"/>
        </pc:sldMkLst>
        <pc:picChg chg="add del mod modCrop">
          <ac:chgData name="Jonathan Mah" userId="5261b2f2f3e51194" providerId="LiveId" clId="{833092D5-9927-4807-BE3E-672C10A7E002}" dt="2023-08-02T17:01:08.294" v="2597" actId="478"/>
          <ac:picMkLst>
            <pc:docMk/>
            <pc:sldMk cId="3570557347" sldId="436"/>
            <ac:picMk id="3" creationId="{2B940F56-2590-47EF-FBC2-7D8985B1FE57}"/>
          </ac:picMkLst>
        </pc:picChg>
        <pc:picChg chg="add del mod">
          <ac:chgData name="Jonathan Mah" userId="5261b2f2f3e51194" providerId="LiveId" clId="{833092D5-9927-4807-BE3E-672C10A7E002}" dt="2023-08-02T17:03:33.199" v="2615" actId="478"/>
          <ac:picMkLst>
            <pc:docMk/>
            <pc:sldMk cId="3570557347" sldId="436"/>
            <ac:picMk id="4" creationId="{56EA890C-1E8E-F221-3A80-98101AE51B80}"/>
          </ac:picMkLst>
        </pc:picChg>
        <pc:picChg chg="add mod modCrop">
          <ac:chgData name="Jonathan Mah" userId="5261b2f2f3e51194" providerId="LiveId" clId="{833092D5-9927-4807-BE3E-672C10A7E002}" dt="2023-08-02T17:03:55.134" v="2624" actId="1036"/>
          <ac:picMkLst>
            <pc:docMk/>
            <pc:sldMk cId="3570557347" sldId="436"/>
            <ac:picMk id="6" creationId="{AB3539CA-2542-006D-3FC2-7BFE0A09881C}"/>
          </ac:picMkLst>
        </pc:picChg>
        <pc:picChg chg="mod">
          <ac:chgData name="Jonathan Mah" userId="5261b2f2f3e51194" providerId="LiveId" clId="{833092D5-9927-4807-BE3E-672C10A7E002}" dt="2023-08-02T17:13:28.440" v="2625" actId="14100"/>
          <ac:picMkLst>
            <pc:docMk/>
            <pc:sldMk cId="3570557347" sldId="436"/>
            <ac:picMk id="8" creationId="{FCCB2D35-7979-88D1-3762-2C4970F8AB04}"/>
          </ac:picMkLst>
        </pc:picChg>
        <pc:picChg chg="del">
          <ac:chgData name="Jonathan Mah" userId="5261b2f2f3e51194" providerId="LiveId" clId="{833092D5-9927-4807-BE3E-672C10A7E002}" dt="2023-07-28T01:01:40.225" v="2588" actId="478"/>
          <ac:picMkLst>
            <pc:docMk/>
            <pc:sldMk cId="3570557347" sldId="436"/>
            <ac:picMk id="10" creationId="{D2B13C56-66BE-C26A-3298-0A5464FB309B}"/>
          </ac:picMkLst>
        </pc:picChg>
      </pc:sldChg>
      <pc:sldChg chg="addSp delSp modSp new del mod">
        <pc:chgData name="Jonathan Mah" userId="5261b2f2f3e51194" providerId="LiveId" clId="{833092D5-9927-4807-BE3E-672C10A7E002}" dt="2023-08-02T18:31:35.433" v="2716" actId="47"/>
        <pc:sldMkLst>
          <pc:docMk/>
          <pc:sldMk cId="1300350267" sldId="437"/>
        </pc:sldMkLst>
        <pc:spChg chg="del">
          <ac:chgData name="Jonathan Mah" userId="5261b2f2f3e51194" providerId="LiveId" clId="{833092D5-9927-4807-BE3E-672C10A7E002}" dt="2023-08-02T18:05:42.963" v="2627" actId="478"/>
          <ac:spMkLst>
            <pc:docMk/>
            <pc:sldMk cId="1300350267" sldId="437"/>
            <ac:spMk id="2" creationId="{B7899F7D-8F73-9F28-A812-F497CCB06CA5}"/>
          </ac:spMkLst>
        </pc:spChg>
        <pc:spChg chg="del">
          <ac:chgData name="Jonathan Mah" userId="5261b2f2f3e51194" providerId="LiveId" clId="{833092D5-9927-4807-BE3E-672C10A7E002}" dt="2023-08-02T18:05:42.963" v="2627" actId="478"/>
          <ac:spMkLst>
            <pc:docMk/>
            <pc:sldMk cId="1300350267" sldId="437"/>
            <ac:spMk id="3" creationId="{FB739402-CF2D-713B-C9CA-7AF8FC0910E2}"/>
          </ac:spMkLst>
        </pc:spChg>
        <pc:picChg chg="add del mod">
          <ac:chgData name="Jonathan Mah" userId="5261b2f2f3e51194" providerId="LiveId" clId="{833092D5-9927-4807-BE3E-672C10A7E002}" dt="2023-08-02T18:05:57.062" v="2630" actId="478"/>
          <ac:picMkLst>
            <pc:docMk/>
            <pc:sldMk cId="1300350267" sldId="437"/>
            <ac:picMk id="5" creationId="{FE86C6DF-C541-D443-F1BF-E320B34B69F8}"/>
          </ac:picMkLst>
        </pc:picChg>
        <pc:picChg chg="add del mod">
          <ac:chgData name="Jonathan Mah" userId="5261b2f2f3e51194" providerId="LiveId" clId="{833092D5-9927-4807-BE3E-672C10A7E002}" dt="2023-08-02T18:08:30.936" v="2632" actId="478"/>
          <ac:picMkLst>
            <pc:docMk/>
            <pc:sldMk cId="1300350267" sldId="437"/>
            <ac:picMk id="7" creationId="{612D20AD-F4C5-88F1-CA6F-5A25ED1ECF8D}"/>
          </ac:picMkLst>
        </pc:picChg>
        <pc:picChg chg="add del mod">
          <ac:chgData name="Jonathan Mah" userId="5261b2f2f3e51194" providerId="LiveId" clId="{833092D5-9927-4807-BE3E-672C10A7E002}" dt="2023-08-02T18:13:58.796" v="2634" actId="478"/>
          <ac:picMkLst>
            <pc:docMk/>
            <pc:sldMk cId="1300350267" sldId="437"/>
            <ac:picMk id="9" creationId="{3E4CE409-4CD4-A39A-DC2C-870AD9A33CD2}"/>
          </ac:picMkLst>
        </pc:picChg>
        <pc:picChg chg="add del mod">
          <ac:chgData name="Jonathan Mah" userId="5261b2f2f3e51194" providerId="LiveId" clId="{833092D5-9927-4807-BE3E-672C10A7E002}" dt="2023-08-02T18:16:36.596" v="2671" actId="21"/>
          <ac:picMkLst>
            <pc:docMk/>
            <pc:sldMk cId="1300350267" sldId="437"/>
            <ac:picMk id="10" creationId="{7E262FE9-D6AF-5987-F574-AF486C8072B1}"/>
          </ac:picMkLst>
        </pc:picChg>
        <pc:picChg chg="add del mod modCrop">
          <ac:chgData name="Jonathan Mah" userId="5261b2f2f3e51194" providerId="LiveId" clId="{833092D5-9927-4807-BE3E-672C10A7E002}" dt="2023-08-02T18:16:36.596" v="2671" actId="21"/>
          <ac:picMkLst>
            <pc:docMk/>
            <pc:sldMk cId="1300350267" sldId="437"/>
            <ac:picMk id="11" creationId="{F98270F6-058D-9165-3164-45728217295C}"/>
          </ac:picMkLst>
        </pc:picChg>
        <pc:picChg chg="add mod ord">
          <ac:chgData name="Jonathan Mah" userId="5261b2f2f3e51194" providerId="LiveId" clId="{833092D5-9927-4807-BE3E-672C10A7E002}" dt="2023-08-02T18:14:51.438" v="2640" actId="167"/>
          <ac:picMkLst>
            <pc:docMk/>
            <pc:sldMk cId="1300350267" sldId="437"/>
            <ac:picMk id="13" creationId="{9BFA5293-2626-DFC0-DEDC-2F62600E95F5}"/>
          </ac:picMkLst>
        </pc:picChg>
      </pc:sldChg>
      <pc:sldChg chg="addSp delSp modSp new mod">
        <pc:chgData name="Jonathan Mah" userId="5261b2f2f3e51194" providerId="LiveId" clId="{833092D5-9927-4807-BE3E-672C10A7E002}" dt="2023-10-05T21:58:43.087" v="3720" actId="478"/>
        <pc:sldMkLst>
          <pc:docMk/>
          <pc:sldMk cId="1025585485" sldId="438"/>
        </pc:sldMkLst>
        <pc:spChg chg="del">
          <ac:chgData name="Jonathan Mah" userId="5261b2f2f3e51194" providerId="LiveId" clId="{833092D5-9927-4807-BE3E-672C10A7E002}" dt="2023-08-02T18:16:22.436" v="2668" actId="478"/>
          <ac:spMkLst>
            <pc:docMk/>
            <pc:sldMk cId="1025585485" sldId="438"/>
            <ac:spMk id="2" creationId="{46DB949E-AB24-5537-D8BD-BA7D3328D3BA}"/>
          </ac:spMkLst>
        </pc:spChg>
        <pc:spChg chg="del">
          <ac:chgData name="Jonathan Mah" userId="5261b2f2f3e51194" providerId="LiveId" clId="{833092D5-9927-4807-BE3E-672C10A7E002}" dt="2023-08-02T18:16:22.436" v="2668" actId="478"/>
          <ac:spMkLst>
            <pc:docMk/>
            <pc:sldMk cId="1025585485" sldId="438"/>
            <ac:spMk id="3" creationId="{6C93EAED-4105-D501-E0F5-943AC5E02FFA}"/>
          </ac:spMkLst>
        </pc:spChg>
        <pc:spChg chg="add mod">
          <ac:chgData name="Jonathan Mah" userId="5261b2f2f3e51194" providerId="LiveId" clId="{833092D5-9927-4807-BE3E-672C10A7E002}" dt="2023-08-02T18:39:39.608" v="2769" actId="1036"/>
          <ac:spMkLst>
            <pc:docMk/>
            <pc:sldMk cId="1025585485" sldId="438"/>
            <ac:spMk id="27" creationId="{30C1E999-2148-CA7F-91A6-D8182AEE3997}"/>
          </ac:spMkLst>
        </pc:spChg>
        <pc:spChg chg="add mod">
          <ac:chgData name="Jonathan Mah" userId="5261b2f2f3e51194" providerId="LiveId" clId="{833092D5-9927-4807-BE3E-672C10A7E002}" dt="2023-08-02T18:40:37.411" v="2816" actId="1076"/>
          <ac:spMkLst>
            <pc:docMk/>
            <pc:sldMk cId="1025585485" sldId="438"/>
            <ac:spMk id="28" creationId="{70A1ACF4-3F6E-F703-F8B5-A408D687D633}"/>
          </ac:spMkLst>
        </pc:spChg>
        <pc:spChg chg="add mod">
          <ac:chgData name="Jonathan Mah" userId="5261b2f2f3e51194" providerId="LiveId" clId="{833092D5-9927-4807-BE3E-672C10A7E002}" dt="2023-08-02T18:40:33.043" v="2815" actId="1076"/>
          <ac:spMkLst>
            <pc:docMk/>
            <pc:sldMk cId="1025585485" sldId="438"/>
            <ac:spMk id="29" creationId="{158A0881-D6A5-BDF5-C935-3605B046D560}"/>
          </ac:spMkLst>
        </pc:spChg>
        <pc:spChg chg="add mod">
          <ac:chgData name="Jonathan Mah" userId="5261b2f2f3e51194" providerId="LiveId" clId="{833092D5-9927-4807-BE3E-672C10A7E002}" dt="2023-08-02T18:39:39.608" v="2769" actId="1036"/>
          <ac:spMkLst>
            <pc:docMk/>
            <pc:sldMk cId="1025585485" sldId="438"/>
            <ac:spMk id="30" creationId="{70A009CF-F80D-EF92-49EA-28B6EADC84FD}"/>
          </ac:spMkLst>
        </pc:spChg>
        <pc:spChg chg="add mod">
          <ac:chgData name="Jonathan Mah" userId="5261b2f2f3e51194" providerId="LiveId" clId="{833092D5-9927-4807-BE3E-672C10A7E002}" dt="2023-08-02T18:39:49.424" v="2812" actId="1037"/>
          <ac:spMkLst>
            <pc:docMk/>
            <pc:sldMk cId="1025585485" sldId="438"/>
            <ac:spMk id="31" creationId="{C9D5EF84-FD14-8881-91E4-1178E28D10FB}"/>
          </ac:spMkLst>
        </pc:spChg>
        <pc:spChg chg="add mod">
          <ac:chgData name="Jonathan Mah" userId="5261b2f2f3e51194" providerId="LiveId" clId="{833092D5-9927-4807-BE3E-672C10A7E002}" dt="2023-08-02T18:41:00.894" v="2819" actId="20577"/>
          <ac:spMkLst>
            <pc:docMk/>
            <pc:sldMk cId="1025585485" sldId="438"/>
            <ac:spMk id="32" creationId="{E1E8201A-2651-7161-F467-436DD58C2C1E}"/>
          </ac:spMkLst>
        </pc:spChg>
        <pc:spChg chg="add mod">
          <ac:chgData name="Jonathan Mah" userId="5261b2f2f3e51194" providerId="LiveId" clId="{833092D5-9927-4807-BE3E-672C10A7E002}" dt="2023-08-02T18:41:10.568" v="2822" actId="20577"/>
          <ac:spMkLst>
            <pc:docMk/>
            <pc:sldMk cId="1025585485" sldId="438"/>
            <ac:spMk id="33" creationId="{E2514CAE-C01F-D60A-80D8-F6E470C59732}"/>
          </ac:spMkLst>
        </pc:spChg>
        <pc:spChg chg="add mod">
          <ac:chgData name="Jonathan Mah" userId="5261b2f2f3e51194" providerId="LiveId" clId="{833092D5-9927-4807-BE3E-672C10A7E002}" dt="2023-08-02T18:41:28.497" v="2833" actId="20577"/>
          <ac:spMkLst>
            <pc:docMk/>
            <pc:sldMk cId="1025585485" sldId="438"/>
            <ac:spMk id="34" creationId="{C0CAA44D-4916-7B0E-0415-A928E1C3E6EE}"/>
          </ac:spMkLst>
        </pc:spChg>
        <pc:picChg chg="add del mod">
          <ac:chgData name="Jonathan Mah" userId="5261b2f2f3e51194" providerId="LiveId" clId="{833092D5-9927-4807-BE3E-672C10A7E002}" dt="2023-10-05T21:58:42.636" v="3719" actId="931"/>
          <ac:picMkLst>
            <pc:docMk/>
            <pc:sldMk cId="1025585485" sldId="438"/>
            <ac:picMk id="3" creationId="{884C19C1-458E-428C-3B0D-B86ECE5099BA}"/>
          </ac:picMkLst>
        </pc:picChg>
        <pc:picChg chg="add del mod">
          <ac:chgData name="Jonathan Mah" userId="5261b2f2f3e51194" providerId="LiveId" clId="{833092D5-9927-4807-BE3E-672C10A7E002}" dt="2023-08-02T18:21:15.108" v="2678" actId="478"/>
          <ac:picMkLst>
            <pc:docMk/>
            <pc:sldMk cId="1025585485" sldId="438"/>
            <ac:picMk id="5" creationId="{8A9ADF42-42AC-0A07-B854-CBEA85AFE11A}"/>
          </ac:picMkLst>
        </pc:picChg>
        <pc:picChg chg="add del mod">
          <ac:chgData name="Jonathan Mah" userId="5261b2f2f3e51194" providerId="LiveId" clId="{833092D5-9927-4807-BE3E-672C10A7E002}" dt="2023-08-02T18:16:42.343" v="2674" actId="478"/>
          <ac:picMkLst>
            <pc:docMk/>
            <pc:sldMk cId="1025585485" sldId="438"/>
            <ac:picMk id="6" creationId="{F01F5FB4-A5E9-1DF0-959E-379B42F4A1C3}"/>
          </ac:picMkLst>
        </pc:picChg>
        <pc:picChg chg="add del mod">
          <ac:chgData name="Jonathan Mah" userId="5261b2f2f3e51194" providerId="LiveId" clId="{833092D5-9927-4807-BE3E-672C10A7E002}" dt="2023-08-02T18:16:42.343" v="2674" actId="478"/>
          <ac:picMkLst>
            <pc:docMk/>
            <pc:sldMk cId="1025585485" sldId="438"/>
            <ac:picMk id="7" creationId="{0C7C14BC-20B5-EB9C-119B-E481FBA120D5}"/>
          </ac:picMkLst>
        </pc:picChg>
        <pc:picChg chg="add del mod">
          <ac:chgData name="Jonathan Mah" userId="5261b2f2f3e51194" providerId="LiveId" clId="{833092D5-9927-4807-BE3E-672C10A7E002}" dt="2023-08-02T18:16:55.566" v="2677" actId="478"/>
          <ac:picMkLst>
            <pc:docMk/>
            <pc:sldMk cId="1025585485" sldId="438"/>
            <ac:picMk id="8" creationId="{598BF043-676B-36A5-1BDA-EA3647A09225}"/>
          </ac:picMkLst>
        </pc:picChg>
        <pc:picChg chg="add del mod">
          <ac:chgData name="Jonathan Mah" userId="5261b2f2f3e51194" providerId="LiveId" clId="{833092D5-9927-4807-BE3E-672C10A7E002}" dt="2023-08-02T18:16:55.566" v="2677" actId="478"/>
          <ac:picMkLst>
            <pc:docMk/>
            <pc:sldMk cId="1025585485" sldId="438"/>
            <ac:picMk id="9" creationId="{64055AB7-0279-4BB6-3AF0-0CBF0265B838}"/>
          </ac:picMkLst>
        </pc:picChg>
        <pc:picChg chg="add del mod">
          <ac:chgData name="Jonathan Mah" userId="5261b2f2f3e51194" providerId="LiveId" clId="{833092D5-9927-4807-BE3E-672C10A7E002}" dt="2023-08-02T18:24:22.947" v="2680" actId="478"/>
          <ac:picMkLst>
            <pc:docMk/>
            <pc:sldMk cId="1025585485" sldId="438"/>
            <ac:picMk id="11" creationId="{E83585C6-68C0-7AC5-0034-7F5ED689B6BF}"/>
          </ac:picMkLst>
        </pc:picChg>
        <pc:picChg chg="add del mod">
          <ac:chgData name="Jonathan Mah" userId="5261b2f2f3e51194" providerId="LiveId" clId="{833092D5-9927-4807-BE3E-672C10A7E002}" dt="2023-08-02T18:31:43.300" v="2717" actId="478"/>
          <ac:picMkLst>
            <pc:docMk/>
            <pc:sldMk cId="1025585485" sldId="438"/>
            <ac:picMk id="13" creationId="{762763DC-0AED-C764-A3BB-870E9B730D20}"/>
          </ac:picMkLst>
        </pc:picChg>
        <pc:picChg chg="add mod">
          <ac:chgData name="Jonathan Mah" userId="5261b2f2f3e51194" providerId="LiveId" clId="{833092D5-9927-4807-BE3E-672C10A7E002}" dt="2023-08-02T18:31:04.605" v="2714" actId="14100"/>
          <ac:picMkLst>
            <pc:docMk/>
            <pc:sldMk cId="1025585485" sldId="438"/>
            <ac:picMk id="14" creationId="{7D397709-39BB-CDDA-CBC2-13B1E06BDBDD}"/>
          </ac:picMkLst>
        </pc:picChg>
        <pc:picChg chg="add del mod modCrop">
          <ac:chgData name="Jonathan Mah" userId="5261b2f2f3e51194" providerId="LiveId" clId="{833092D5-9927-4807-BE3E-672C10A7E002}" dt="2023-08-02T18:29:55.566" v="2695" actId="478"/>
          <ac:picMkLst>
            <pc:docMk/>
            <pc:sldMk cId="1025585485" sldId="438"/>
            <ac:picMk id="15" creationId="{1EB6C7F6-D7D9-4AC1-B118-0FEF5DF1AB0E}"/>
          </ac:picMkLst>
        </pc:picChg>
        <pc:picChg chg="add mod modCrop">
          <ac:chgData name="Jonathan Mah" userId="5261b2f2f3e51194" providerId="LiveId" clId="{833092D5-9927-4807-BE3E-672C10A7E002}" dt="2023-08-02T18:31:18.317" v="2715" actId="14100"/>
          <ac:picMkLst>
            <pc:docMk/>
            <pc:sldMk cId="1025585485" sldId="438"/>
            <ac:picMk id="16" creationId="{A8CF3A43-D797-28AA-C369-460C438598FA}"/>
          </ac:picMkLst>
        </pc:picChg>
        <pc:picChg chg="add del mod ord">
          <ac:chgData name="Jonathan Mah" userId="5261b2f2f3e51194" providerId="LiveId" clId="{833092D5-9927-4807-BE3E-672C10A7E002}" dt="2023-08-02T18:32:29.315" v="2720" actId="478"/>
          <ac:picMkLst>
            <pc:docMk/>
            <pc:sldMk cId="1025585485" sldId="438"/>
            <ac:picMk id="18" creationId="{67270E2C-7D31-58CF-3B8D-D46ECF53ADA1}"/>
          </ac:picMkLst>
        </pc:picChg>
        <pc:picChg chg="add del mod ord">
          <ac:chgData name="Jonathan Mah" userId="5261b2f2f3e51194" providerId="LiveId" clId="{833092D5-9927-4807-BE3E-672C10A7E002}" dt="2023-08-02T18:34:39.016" v="2724" actId="478"/>
          <ac:picMkLst>
            <pc:docMk/>
            <pc:sldMk cId="1025585485" sldId="438"/>
            <ac:picMk id="20" creationId="{F6CD5BAC-1D5B-F039-2A6F-5472FBEBDB55}"/>
          </ac:picMkLst>
        </pc:picChg>
        <pc:picChg chg="add del mod ord">
          <ac:chgData name="Jonathan Mah" userId="5261b2f2f3e51194" providerId="LiveId" clId="{833092D5-9927-4807-BE3E-672C10A7E002}" dt="2023-08-02T18:36:01.638" v="2727" actId="478"/>
          <ac:picMkLst>
            <pc:docMk/>
            <pc:sldMk cId="1025585485" sldId="438"/>
            <ac:picMk id="22" creationId="{AB196FAA-3838-8B54-6FBD-10608F8B7BA6}"/>
          </ac:picMkLst>
        </pc:picChg>
        <pc:picChg chg="add del mod ord">
          <ac:chgData name="Jonathan Mah" userId="5261b2f2f3e51194" providerId="LiveId" clId="{833092D5-9927-4807-BE3E-672C10A7E002}" dt="2023-08-02T18:38:27.093" v="2731" actId="478"/>
          <ac:picMkLst>
            <pc:docMk/>
            <pc:sldMk cId="1025585485" sldId="438"/>
            <ac:picMk id="24" creationId="{43AB49EB-214D-8AAA-CE4F-67E3A6EF0C7A}"/>
          </ac:picMkLst>
        </pc:picChg>
        <pc:picChg chg="add del mod ord">
          <ac:chgData name="Jonathan Mah" userId="5261b2f2f3e51194" providerId="LiveId" clId="{833092D5-9927-4807-BE3E-672C10A7E002}" dt="2023-10-05T21:58:43.087" v="3720" actId="478"/>
          <ac:picMkLst>
            <pc:docMk/>
            <pc:sldMk cId="1025585485" sldId="438"/>
            <ac:picMk id="26" creationId="{4AF9EB9C-3EE1-2A91-3AC7-511ADCC6AA66}"/>
          </ac:picMkLst>
        </pc:picChg>
      </pc:sldChg>
      <pc:sldChg chg="addSp delSp modSp new mod modNotesTx">
        <pc:chgData name="Jonathan Mah" userId="5261b2f2f3e51194" providerId="LiveId" clId="{833092D5-9927-4807-BE3E-672C10A7E002}" dt="2023-09-06T23:16:53.822" v="3531" actId="1076"/>
        <pc:sldMkLst>
          <pc:docMk/>
          <pc:sldMk cId="946828120" sldId="439"/>
        </pc:sldMkLst>
        <pc:spChg chg="del">
          <ac:chgData name="Jonathan Mah" userId="5261b2f2f3e51194" providerId="LiveId" clId="{833092D5-9927-4807-BE3E-672C10A7E002}" dt="2023-08-02T20:50:59.312" v="2835" actId="478"/>
          <ac:spMkLst>
            <pc:docMk/>
            <pc:sldMk cId="946828120" sldId="439"/>
            <ac:spMk id="2" creationId="{9A760CAF-EF33-5EDA-0339-193D392C99C8}"/>
          </ac:spMkLst>
        </pc:spChg>
        <pc:spChg chg="del">
          <ac:chgData name="Jonathan Mah" userId="5261b2f2f3e51194" providerId="LiveId" clId="{833092D5-9927-4807-BE3E-672C10A7E002}" dt="2023-08-02T20:50:59.312" v="2835" actId="478"/>
          <ac:spMkLst>
            <pc:docMk/>
            <pc:sldMk cId="946828120" sldId="439"/>
            <ac:spMk id="3" creationId="{57DAC04A-F9D7-5813-E04F-CF6C00B9C6E8}"/>
          </ac:spMkLst>
        </pc:spChg>
        <pc:spChg chg="add mod">
          <ac:chgData name="Jonathan Mah" userId="5261b2f2f3e51194" providerId="LiveId" clId="{833092D5-9927-4807-BE3E-672C10A7E002}" dt="2023-09-06T23:16:49.942" v="3530" actId="1076"/>
          <ac:spMkLst>
            <pc:docMk/>
            <pc:sldMk cId="946828120" sldId="439"/>
            <ac:spMk id="7" creationId="{B0FFBC70-CFBA-52AE-8026-4620E350A1E6}"/>
          </ac:spMkLst>
        </pc:spChg>
        <pc:spChg chg="add mod">
          <ac:chgData name="Jonathan Mah" userId="5261b2f2f3e51194" providerId="LiveId" clId="{833092D5-9927-4807-BE3E-672C10A7E002}" dt="2023-09-06T23:16:53.822" v="3531" actId="1076"/>
          <ac:spMkLst>
            <pc:docMk/>
            <pc:sldMk cId="946828120" sldId="439"/>
            <ac:spMk id="8" creationId="{F1079067-BCD7-CE94-18E7-962339D5C1FC}"/>
          </ac:spMkLst>
        </pc:spChg>
        <pc:spChg chg="add del mod">
          <ac:chgData name="Jonathan Mah" userId="5261b2f2f3e51194" providerId="LiveId" clId="{833092D5-9927-4807-BE3E-672C10A7E002}" dt="2023-09-06T22:17:47.874" v="3513" actId="478"/>
          <ac:spMkLst>
            <pc:docMk/>
            <pc:sldMk cId="946828120" sldId="439"/>
            <ac:spMk id="11" creationId="{FD539714-DAAA-F325-4B79-169741A3DF76}"/>
          </ac:spMkLst>
        </pc:spChg>
        <pc:spChg chg="add del mod">
          <ac:chgData name="Jonathan Mah" userId="5261b2f2f3e51194" providerId="LiveId" clId="{833092D5-9927-4807-BE3E-672C10A7E002}" dt="2023-09-06T22:17:47.874" v="3513" actId="478"/>
          <ac:spMkLst>
            <pc:docMk/>
            <pc:sldMk cId="946828120" sldId="439"/>
            <ac:spMk id="12" creationId="{58E043C6-9779-F717-74C9-EC8295B72485}"/>
          </ac:spMkLst>
        </pc:spChg>
        <pc:spChg chg="add del mod">
          <ac:chgData name="Jonathan Mah" userId="5261b2f2f3e51194" providerId="LiveId" clId="{833092D5-9927-4807-BE3E-672C10A7E002}" dt="2023-09-06T22:17:47.874" v="3513" actId="478"/>
          <ac:spMkLst>
            <pc:docMk/>
            <pc:sldMk cId="946828120" sldId="439"/>
            <ac:spMk id="13" creationId="{F28E095C-0CF3-5D0E-141C-7F163AB55D1F}"/>
          </ac:spMkLst>
        </pc:spChg>
        <pc:picChg chg="add del mod modCrop">
          <ac:chgData name="Jonathan Mah" userId="5261b2f2f3e51194" providerId="LiveId" clId="{833092D5-9927-4807-BE3E-672C10A7E002}" dt="2023-09-06T22:17:47.874" v="3513" actId="478"/>
          <ac:picMkLst>
            <pc:docMk/>
            <pc:sldMk cId="946828120" sldId="439"/>
            <ac:picMk id="3" creationId="{015A4347-7522-A427-66B1-2DCE3C629FAC}"/>
          </ac:picMkLst>
        </pc:picChg>
        <pc:picChg chg="add mod">
          <ac:chgData name="Jonathan Mah" userId="5261b2f2f3e51194" providerId="LiveId" clId="{833092D5-9927-4807-BE3E-672C10A7E002}" dt="2023-09-06T23:16:26.463" v="3527" actId="1076"/>
          <ac:picMkLst>
            <pc:docMk/>
            <pc:sldMk cId="946828120" sldId="439"/>
            <ac:picMk id="4" creationId="{4DADA4C1-ED86-8572-A0AF-DFF1BAEC02D5}"/>
          </ac:picMkLst>
        </pc:picChg>
        <pc:picChg chg="add del mod modCrop">
          <ac:chgData name="Jonathan Mah" userId="5261b2f2f3e51194" providerId="LiveId" clId="{833092D5-9927-4807-BE3E-672C10A7E002}" dt="2023-08-10T00:23:42.954" v="3101" actId="478"/>
          <ac:picMkLst>
            <pc:docMk/>
            <pc:sldMk cId="946828120" sldId="439"/>
            <ac:picMk id="5" creationId="{1D87A8BC-1F73-EF73-F802-6BD25B48BBEC}"/>
          </ac:picMkLst>
        </pc:picChg>
        <pc:picChg chg="add del mod">
          <ac:chgData name="Jonathan Mah" userId="5261b2f2f3e51194" providerId="LiveId" clId="{833092D5-9927-4807-BE3E-672C10A7E002}" dt="2023-08-10T00:37:44.523" v="3109" actId="478"/>
          <ac:picMkLst>
            <pc:docMk/>
            <pc:sldMk cId="946828120" sldId="439"/>
            <ac:picMk id="6" creationId="{37C89976-7D88-E08C-187E-A34B5DD80288}"/>
          </ac:picMkLst>
        </pc:picChg>
        <pc:picChg chg="add mod modCrop">
          <ac:chgData name="Jonathan Mah" userId="5261b2f2f3e51194" providerId="LiveId" clId="{833092D5-9927-4807-BE3E-672C10A7E002}" dt="2023-09-06T23:16:26.463" v="3527" actId="1076"/>
          <ac:picMkLst>
            <pc:docMk/>
            <pc:sldMk cId="946828120" sldId="439"/>
            <ac:picMk id="6" creationId="{CD40B072-67BD-20EC-F0AF-E77E9F317F28}"/>
          </ac:picMkLst>
        </pc:picChg>
        <pc:picChg chg="add del mod">
          <ac:chgData name="Jonathan Mah" userId="5261b2f2f3e51194" providerId="LiveId" clId="{833092D5-9927-4807-BE3E-672C10A7E002}" dt="2023-08-02T20:58:28.267" v="2841" actId="478"/>
          <ac:picMkLst>
            <pc:docMk/>
            <pc:sldMk cId="946828120" sldId="439"/>
            <ac:picMk id="7" creationId="{C9D6FA3C-51BC-B0E0-A9CA-0E0626B081A4}"/>
          </ac:picMkLst>
        </pc:picChg>
        <pc:picChg chg="add del mod">
          <ac:chgData name="Jonathan Mah" userId="5261b2f2f3e51194" providerId="LiveId" clId="{833092D5-9927-4807-BE3E-672C10A7E002}" dt="2023-08-10T00:40:15.876" v="3114" actId="478"/>
          <ac:picMkLst>
            <pc:docMk/>
            <pc:sldMk cId="946828120" sldId="439"/>
            <ac:picMk id="8" creationId="{3B91BADF-743A-3D09-16DD-B1CCC099D8DE}"/>
          </ac:picMkLst>
        </pc:picChg>
        <pc:picChg chg="add del mod">
          <ac:chgData name="Jonathan Mah" userId="5261b2f2f3e51194" providerId="LiveId" clId="{833092D5-9927-4807-BE3E-672C10A7E002}" dt="2023-08-02T21:15:38.262" v="2845" actId="478"/>
          <ac:picMkLst>
            <pc:docMk/>
            <pc:sldMk cId="946828120" sldId="439"/>
            <ac:picMk id="9" creationId="{433260C7-BBDC-B50C-738B-5882F7B9ECB8}"/>
          </ac:picMkLst>
        </pc:picChg>
        <pc:picChg chg="add del mod">
          <ac:chgData name="Jonathan Mah" userId="5261b2f2f3e51194" providerId="LiveId" clId="{833092D5-9927-4807-BE3E-672C10A7E002}" dt="2023-09-06T22:17:46.146" v="3512" actId="478"/>
          <ac:picMkLst>
            <pc:docMk/>
            <pc:sldMk cId="946828120" sldId="439"/>
            <ac:picMk id="10" creationId="{6CE684A9-9834-709A-8D0E-044BCDB0D233}"/>
          </ac:picMkLst>
        </pc:picChg>
        <pc:picChg chg="add del mod">
          <ac:chgData name="Jonathan Mah" userId="5261b2f2f3e51194" providerId="LiveId" clId="{833092D5-9927-4807-BE3E-672C10A7E002}" dt="2023-08-02T21:22:34.415" v="2855" actId="478"/>
          <ac:picMkLst>
            <pc:docMk/>
            <pc:sldMk cId="946828120" sldId="439"/>
            <ac:picMk id="11" creationId="{E6F653E3-7217-5ACC-201F-9D97B22DFA8F}"/>
          </ac:picMkLst>
        </pc:picChg>
        <pc:picChg chg="add del mod">
          <ac:chgData name="Jonathan Mah" userId="5261b2f2f3e51194" providerId="LiveId" clId="{833092D5-9927-4807-BE3E-672C10A7E002}" dt="2023-08-02T21:30:10.022" v="2866" actId="478"/>
          <ac:picMkLst>
            <pc:docMk/>
            <pc:sldMk cId="946828120" sldId="439"/>
            <ac:picMk id="13" creationId="{AF41CC58-3401-7059-9933-A9DCB55DA95A}"/>
          </ac:picMkLst>
        </pc:picChg>
        <pc:picChg chg="add del mod">
          <ac:chgData name="Jonathan Mah" userId="5261b2f2f3e51194" providerId="LiveId" clId="{833092D5-9927-4807-BE3E-672C10A7E002}" dt="2023-08-02T23:39:09.989" v="2869" actId="478"/>
          <ac:picMkLst>
            <pc:docMk/>
            <pc:sldMk cId="946828120" sldId="439"/>
            <ac:picMk id="15" creationId="{577D2ED3-3A05-DA77-C7D4-8DC993C6BE22}"/>
          </ac:picMkLst>
        </pc:picChg>
        <pc:picChg chg="add del mod">
          <ac:chgData name="Jonathan Mah" userId="5261b2f2f3e51194" providerId="LiveId" clId="{833092D5-9927-4807-BE3E-672C10A7E002}" dt="2023-08-10T00:23:42.954" v="3101" actId="478"/>
          <ac:picMkLst>
            <pc:docMk/>
            <pc:sldMk cId="946828120" sldId="439"/>
            <ac:picMk id="17" creationId="{E67A5301-6DFF-5322-EF42-F755F5DCBD36}"/>
          </ac:picMkLst>
        </pc:picChg>
      </pc:sldChg>
      <pc:sldChg chg="addSp delSp modSp add del mod">
        <pc:chgData name="Jonathan Mah" userId="5261b2f2f3e51194" providerId="LiveId" clId="{833092D5-9927-4807-BE3E-672C10A7E002}" dt="2023-08-29T22:56:41.607" v="3419" actId="47"/>
        <pc:sldMkLst>
          <pc:docMk/>
          <pc:sldMk cId="3712981177" sldId="440"/>
        </pc:sldMkLst>
        <pc:picChg chg="add del mod">
          <ac:chgData name="Jonathan Mah" userId="5261b2f2f3e51194" providerId="LiveId" clId="{833092D5-9927-4807-BE3E-672C10A7E002}" dt="2023-08-04T22:55:58.311" v="3011" actId="478"/>
          <ac:picMkLst>
            <pc:docMk/>
            <pc:sldMk cId="3712981177" sldId="440"/>
            <ac:picMk id="3" creationId="{12951A5A-72D6-EF44-6975-63072165B434}"/>
          </ac:picMkLst>
        </pc:picChg>
        <pc:picChg chg="add mod">
          <ac:chgData name="Jonathan Mah" userId="5261b2f2f3e51194" providerId="LiveId" clId="{833092D5-9927-4807-BE3E-672C10A7E002}" dt="2023-08-04T22:56:52.622" v="3013" actId="1076"/>
          <ac:picMkLst>
            <pc:docMk/>
            <pc:sldMk cId="3712981177" sldId="440"/>
            <ac:picMk id="5" creationId="{96B050CA-8865-C783-C19A-91724B631BBD}"/>
          </ac:picMkLst>
        </pc:picChg>
        <pc:picChg chg="del">
          <ac:chgData name="Jonathan Mah" userId="5261b2f2f3e51194" providerId="LiveId" clId="{833092D5-9927-4807-BE3E-672C10A7E002}" dt="2023-08-04T22:55:46.473" v="3009" actId="478"/>
          <ac:picMkLst>
            <pc:docMk/>
            <pc:sldMk cId="3712981177" sldId="440"/>
            <ac:picMk id="7" creationId="{7204DCF6-82C0-71A8-998C-5090574C8F59}"/>
          </ac:picMkLst>
        </pc:picChg>
      </pc:sldChg>
      <pc:sldChg chg="addSp delSp modSp new del mod">
        <pc:chgData name="Jonathan Mah" userId="5261b2f2f3e51194" providerId="LiveId" clId="{833092D5-9927-4807-BE3E-672C10A7E002}" dt="2023-08-29T22:56:41.607" v="3419" actId="47"/>
        <pc:sldMkLst>
          <pc:docMk/>
          <pc:sldMk cId="3078207290" sldId="441"/>
        </pc:sldMkLst>
        <pc:spChg chg="del">
          <ac:chgData name="Jonathan Mah" userId="5261b2f2f3e51194" providerId="LiveId" clId="{833092D5-9927-4807-BE3E-672C10A7E002}" dt="2023-08-09T18:42:28.966" v="3015" actId="478"/>
          <ac:spMkLst>
            <pc:docMk/>
            <pc:sldMk cId="3078207290" sldId="441"/>
            <ac:spMk id="2" creationId="{2371DB64-48E9-DF51-426E-917C83A4529B}"/>
          </ac:spMkLst>
        </pc:spChg>
        <pc:spChg chg="del">
          <ac:chgData name="Jonathan Mah" userId="5261b2f2f3e51194" providerId="LiveId" clId="{833092D5-9927-4807-BE3E-672C10A7E002}" dt="2023-08-09T18:42:28.966" v="3015" actId="478"/>
          <ac:spMkLst>
            <pc:docMk/>
            <pc:sldMk cId="3078207290" sldId="441"/>
            <ac:spMk id="3" creationId="{98521559-2C6D-0CFA-9E69-6C11D1754822}"/>
          </ac:spMkLst>
        </pc:spChg>
        <pc:spChg chg="add mod">
          <ac:chgData name="Jonathan Mah" userId="5261b2f2f3e51194" providerId="LiveId" clId="{833092D5-9927-4807-BE3E-672C10A7E002}" dt="2023-08-09T18:43:39.011" v="3032" actId="1076"/>
          <ac:spMkLst>
            <pc:docMk/>
            <pc:sldMk cId="3078207290" sldId="441"/>
            <ac:spMk id="8" creationId="{22245AF4-E12B-6028-106C-A2580FE872BE}"/>
          </ac:spMkLst>
        </pc:spChg>
        <pc:spChg chg="add mod">
          <ac:chgData name="Jonathan Mah" userId="5261b2f2f3e51194" providerId="LiveId" clId="{833092D5-9927-4807-BE3E-672C10A7E002}" dt="2023-08-09T18:43:52.162" v="3035" actId="20577"/>
          <ac:spMkLst>
            <pc:docMk/>
            <pc:sldMk cId="3078207290" sldId="441"/>
            <ac:spMk id="9" creationId="{AC9D13E7-905F-78F0-0869-578D1792FC4A}"/>
          </ac:spMkLst>
        </pc:spChg>
        <pc:graphicFrameChg chg="add del modGraphic">
          <ac:chgData name="Jonathan Mah" userId="5261b2f2f3e51194" providerId="LiveId" clId="{833092D5-9927-4807-BE3E-672C10A7E002}" dt="2023-08-17T16:03:32.750" v="3285" actId="478"/>
          <ac:graphicFrameMkLst>
            <pc:docMk/>
            <pc:sldMk cId="3078207290" sldId="441"/>
            <ac:graphicFrameMk id="3" creationId="{3A0E64F7-9129-B801-D08E-F9A069FBAEC4}"/>
          </ac:graphicFrameMkLst>
        </pc:graphicFrameChg>
        <pc:picChg chg="add mod">
          <ac:chgData name="Jonathan Mah" userId="5261b2f2f3e51194" providerId="LiveId" clId="{833092D5-9927-4807-BE3E-672C10A7E002}" dt="2023-08-09T18:43:17.283" v="3029" actId="1076"/>
          <ac:picMkLst>
            <pc:docMk/>
            <pc:sldMk cId="3078207290" sldId="441"/>
            <ac:picMk id="5" creationId="{60A04D63-01D5-D6D3-B34F-28041A233F8F}"/>
          </ac:picMkLst>
        </pc:picChg>
        <pc:picChg chg="add mod">
          <ac:chgData name="Jonathan Mah" userId="5261b2f2f3e51194" providerId="LiveId" clId="{833092D5-9927-4807-BE3E-672C10A7E002}" dt="2023-08-09T18:43:18.724" v="3030" actId="1076"/>
          <ac:picMkLst>
            <pc:docMk/>
            <pc:sldMk cId="3078207290" sldId="441"/>
            <ac:picMk id="7" creationId="{E1425EC5-B74D-CDC5-2869-14C75477B174}"/>
          </ac:picMkLst>
        </pc:picChg>
      </pc:sldChg>
      <pc:sldChg chg="addSp delSp modSp add mod">
        <pc:chgData name="Jonathan Mah" userId="5261b2f2f3e51194" providerId="LiveId" clId="{833092D5-9927-4807-BE3E-672C10A7E002}" dt="2023-08-09T20:16:23.696" v="3075" actId="1035"/>
        <pc:sldMkLst>
          <pc:docMk/>
          <pc:sldMk cId="2893417591" sldId="442"/>
        </pc:sldMkLst>
        <pc:picChg chg="add del mod modCrop">
          <ac:chgData name="Jonathan Mah" userId="5261b2f2f3e51194" providerId="LiveId" clId="{833092D5-9927-4807-BE3E-672C10A7E002}" dt="2023-08-09T20:16:02.286" v="3067" actId="478"/>
          <ac:picMkLst>
            <pc:docMk/>
            <pc:sldMk cId="2893417591" sldId="442"/>
            <ac:picMk id="3" creationId="{38BD0525-DBA2-C258-B3F3-64A40B10B9B5}"/>
          </ac:picMkLst>
        </pc:picChg>
        <pc:picChg chg="add mod modCrop">
          <ac:chgData name="Jonathan Mah" userId="5261b2f2f3e51194" providerId="LiveId" clId="{833092D5-9927-4807-BE3E-672C10A7E002}" dt="2023-08-09T20:16:23.696" v="3075" actId="1035"/>
          <ac:picMkLst>
            <pc:docMk/>
            <pc:sldMk cId="2893417591" sldId="442"/>
            <ac:picMk id="5" creationId="{A6C5AF9B-FF2A-339D-45B8-CE1198870358}"/>
          </ac:picMkLst>
        </pc:picChg>
        <pc:picChg chg="mod">
          <ac:chgData name="Jonathan Mah" userId="5261b2f2f3e51194" providerId="LiveId" clId="{833092D5-9927-4807-BE3E-672C10A7E002}" dt="2023-08-09T20:15:29.284" v="3066" actId="14100"/>
          <ac:picMkLst>
            <pc:docMk/>
            <pc:sldMk cId="2893417591" sldId="442"/>
            <ac:picMk id="8" creationId="{FCCB2D35-7979-88D1-3762-2C4970F8AB04}"/>
          </ac:picMkLst>
        </pc:picChg>
        <pc:picChg chg="del">
          <ac:chgData name="Jonathan Mah" userId="5261b2f2f3e51194" providerId="LiveId" clId="{833092D5-9927-4807-BE3E-672C10A7E002}" dt="2023-08-09T20:14:57.939" v="3061" actId="478"/>
          <ac:picMkLst>
            <pc:docMk/>
            <pc:sldMk cId="2893417591" sldId="442"/>
            <ac:picMk id="11" creationId="{DE4DBE62-9EC2-2E15-7BA6-E8C53B37F2D0}"/>
          </ac:picMkLst>
        </pc:picChg>
      </pc:sldChg>
      <pc:sldChg chg="addSp delSp modSp new del mod">
        <pc:chgData name="Jonathan Mah" userId="5261b2f2f3e51194" providerId="LiveId" clId="{833092D5-9927-4807-BE3E-672C10A7E002}" dt="2023-08-17T16:03:28.592" v="3283" actId="47"/>
        <pc:sldMkLst>
          <pc:docMk/>
          <pc:sldMk cId="2982453029" sldId="443"/>
        </pc:sldMkLst>
        <pc:spChg chg="del">
          <ac:chgData name="Jonathan Mah" userId="5261b2f2f3e51194" providerId="LiveId" clId="{833092D5-9927-4807-BE3E-672C10A7E002}" dt="2023-08-17T15:14:03.848" v="3141" actId="478"/>
          <ac:spMkLst>
            <pc:docMk/>
            <pc:sldMk cId="2982453029" sldId="443"/>
            <ac:spMk id="2" creationId="{311BA1CD-2C9B-6835-B944-4AB50A9EFBD6}"/>
          </ac:spMkLst>
        </pc:spChg>
        <pc:spChg chg="del">
          <ac:chgData name="Jonathan Mah" userId="5261b2f2f3e51194" providerId="LiveId" clId="{833092D5-9927-4807-BE3E-672C10A7E002}" dt="2023-08-17T15:14:03.848" v="3141" actId="478"/>
          <ac:spMkLst>
            <pc:docMk/>
            <pc:sldMk cId="2982453029" sldId="443"/>
            <ac:spMk id="3" creationId="{E6603930-51FE-AE11-3294-20915F768015}"/>
          </ac:spMkLst>
        </pc:spChg>
        <pc:picChg chg="add mod ord">
          <ac:chgData name="Jonathan Mah" userId="5261b2f2f3e51194" providerId="LiveId" clId="{833092D5-9927-4807-BE3E-672C10A7E002}" dt="2023-08-17T15:21:05.427" v="3246" actId="1038"/>
          <ac:picMkLst>
            <pc:docMk/>
            <pc:sldMk cId="2982453029" sldId="443"/>
            <ac:picMk id="4" creationId="{624DAFEB-71FF-252A-7CD6-2AE2C3434498}"/>
          </ac:picMkLst>
        </pc:picChg>
        <pc:picChg chg="add del mod">
          <ac:chgData name="Jonathan Mah" userId="5261b2f2f3e51194" providerId="LiveId" clId="{833092D5-9927-4807-BE3E-672C10A7E002}" dt="2023-08-17T15:15:01.930" v="3147" actId="478"/>
          <ac:picMkLst>
            <pc:docMk/>
            <pc:sldMk cId="2982453029" sldId="443"/>
            <ac:picMk id="6" creationId="{1CEC12BA-BCA1-2BA0-E222-312439FF8CAA}"/>
          </ac:picMkLst>
        </pc:picChg>
        <pc:picChg chg="add mod">
          <ac:chgData name="Jonathan Mah" userId="5261b2f2f3e51194" providerId="LiveId" clId="{833092D5-9927-4807-BE3E-672C10A7E002}" dt="2023-08-17T15:17:32.702" v="3155"/>
          <ac:picMkLst>
            <pc:docMk/>
            <pc:sldMk cId="2982453029" sldId="443"/>
            <ac:picMk id="8" creationId="{E8F2B8E8-89FA-5AC5-0D3A-C268CD31B64D}"/>
          </ac:picMkLst>
        </pc:picChg>
        <pc:picChg chg="add mod ord">
          <ac:chgData name="Jonathan Mah" userId="5261b2f2f3e51194" providerId="LiveId" clId="{833092D5-9927-4807-BE3E-672C10A7E002}" dt="2023-08-17T15:21:14.081" v="3247" actId="1076"/>
          <ac:picMkLst>
            <pc:docMk/>
            <pc:sldMk cId="2982453029" sldId="443"/>
            <ac:picMk id="9" creationId="{A749F997-C245-0140-06A1-5286119EDE33}"/>
          </ac:picMkLst>
        </pc:picChg>
      </pc:sldChg>
      <pc:sldChg chg="addSp delSp modSp add del mod">
        <pc:chgData name="Jonathan Mah" userId="5261b2f2f3e51194" providerId="LiveId" clId="{833092D5-9927-4807-BE3E-672C10A7E002}" dt="2023-08-29T23:04:14.597" v="3439" actId="47"/>
        <pc:sldMkLst>
          <pc:docMk/>
          <pc:sldMk cId="1621811039" sldId="444"/>
        </pc:sldMkLst>
        <pc:picChg chg="add mod">
          <ac:chgData name="Jonathan Mah" userId="5261b2f2f3e51194" providerId="LiveId" clId="{833092D5-9927-4807-BE3E-672C10A7E002}" dt="2023-08-29T23:03:10.468" v="3427" actId="1076"/>
          <ac:picMkLst>
            <pc:docMk/>
            <pc:sldMk cId="1621811039" sldId="444"/>
            <ac:picMk id="3" creationId="{0AAF8219-CF07-B614-061C-EBF0134F7489}"/>
          </ac:picMkLst>
        </pc:picChg>
        <pc:picChg chg="add del mod">
          <ac:chgData name="Jonathan Mah" userId="5261b2f2f3e51194" providerId="LiveId" clId="{833092D5-9927-4807-BE3E-672C10A7E002}" dt="2023-08-17T15:19:22.392" v="3167" actId="478"/>
          <ac:picMkLst>
            <pc:docMk/>
            <pc:sldMk cId="1621811039" sldId="444"/>
            <ac:picMk id="3" creationId="{0B0FBB61-8A36-07A4-838D-4DA1DC744FFF}"/>
          </ac:picMkLst>
        </pc:picChg>
        <pc:picChg chg="del">
          <ac:chgData name="Jonathan Mah" userId="5261b2f2f3e51194" providerId="LiveId" clId="{833092D5-9927-4807-BE3E-672C10A7E002}" dt="2023-08-17T15:20:18.909" v="3174" actId="478"/>
          <ac:picMkLst>
            <pc:docMk/>
            <pc:sldMk cId="1621811039" sldId="444"/>
            <ac:picMk id="4" creationId="{624DAFEB-71FF-252A-7CD6-2AE2C3434498}"/>
          </ac:picMkLst>
        </pc:picChg>
        <pc:picChg chg="add del mod">
          <ac:chgData name="Jonathan Mah" userId="5261b2f2f3e51194" providerId="LiveId" clId="{833092D5-9927-4807-BE3E-672C10A7E002}" dt="2023-08-17T15:57:38.332" v="3267" actId="478"/>
          <ac:picMkLst>
            <pc:docMk/>
            <pc:sldMk cId="1621811039" sldId="444"/>
            <ac:picMk id="6" creationId="{3989B523-DED1-D823-DEE4-BD77D75E2A72}"/>
          </ac:picMkLst>
        </pc:picChg>
        <pc:picChg chg="add del mod">
          <ac:chgData name="Jonathan Mah" userId="5261b2f2f3e51194" providerId="LiveId" clId="{833092D5-9927-4807-BE3E-672C10A7E002}" dt="2023-08-17T15:21:22.895" v="3248" actId="478"/>
          <ac:picMkLst>
            <pc:docMk/>
            <pc:sldMk cId="1621811039" sldId="444"/>
            <ac:picMk id="7" creationId="{36F675AA-8A3E-341B-622D-716441EDC454}"/>
          </ac:picMkLst>
        </pc:picChg>
        <pc:picChg chg="del">
          <ac:chgData name="Jonathan Mah" userId="5261b2f2f3e51194" providerId="LiveId" clId="{833092D5-9927-4807-BE3E-672C10A7E002}" dt="2023-08-17T15:19:16.408" v="3165" actId="478"/>
          <ac:picMkLst>
            <pc:docMk/>
            <pc:sldMk cId="1621811039" sldId="444"/>
            <ac:picMk id="8" creationId="{E8F2B8E8-89FA-5AC5-0D3A-C268CD31B64D}"/>
          </ac:picMkLst>
        </pc:picChg>
        <pc:picChg chg="del">
          <ac:chgData name="Jonathan Mah" userId="5261b2f2f3e51194" providerId="LiveId" clId="{833092D5-9927-4807-BE3E-672C10A7E002}" dt="2023-08-17T15:21:22.895" v="3248" actId="478"/>
          <ac:picMkLst>
            <pc:docMk/>
            <pc:sldMk cId="1621811039" sldId="444"/>
            <ac:picMk id="9" creationId="{A749F997-C245-0140-06A1-5286119EDE33}"/>
          </ac:picMkLst>
        </pc:picChg>
        <pc:picChg chg="add mod">
          <ac:chgData name="Jonathan Mah" userId="5261b2f2f3e51194" providerId="LiveId" clId="{833092D5-9927-4807-BE3E-672C10A7E002}" dt="2023-08-29T23:03:14.330" v="3428" actId="1076"/>
          <ac:picMkLst>
            <pc:docMk/>
            <pc:sldMk cId="1621811039" sldId="444"/>
            <ac:picMk id="10" creationId="{10E978B4-2627-1DE1-D772-6A4C4DF96B0C}"/>
          </ac:picMkLst>
        </pc:picChg>
        <pc:picChg chg="add mod">
          <ac:chgData name="Jonathan Mah" userId="5261b2f2f3e51194" providerId="LiveId" clId="{833092D5-9927-4807-BE3E-672C10A7E002}" dt="2023-08-17T15:21:23.383" v="3249"/>
          <ac:picMkLst>
            <pc:docMk/>
            <pc:sldMk cId="1621811039" sldId="444"/>
            <ac:picMk id="11" creationId="{F39EDCAB-A588-5E52-0589-CBD0864E3BA9}"/>
          </ac:picMkLst>
        </pc:picChg>
        <pc:picChg chg="add del mod">
          <ac:chgData name="Jonathan Mah" userId="5261b2f2f3e51194" providerId="LiveId" clId="{833092D5-9927-4807-BE3E-672C10A7E002}" dt="2023-08-17T17:55:22.872" v="3308" actId="478"/>
          <ac:picMkLst>
            <pc:docMk/>
            <pc:sldMk cId="1621811039" sldId="444"/>
            <ac:picMk id="13" creationId="{842665C2-1072-CBA0-6BF8-2D9F1C3AA4F3}"/>
          </ac:picMkLst>
        </pc:picChg>
        <pc:picChg chg="add del mod">
          <ac:chgData name="Jonathan Mah" userId="5261b2f2f3e51194" providerId="LiveId" clId="{833092D5-9927-4807-BE3E-672C10A7E002}" dt="2023-08-29T23:02:51.870" v="3424" actId="478"/>
          <ac:picMkLst>
            <pc:docMk/>
            <pc:sldMk cId="1621811039" sldId="444"/>
            <ac:picMk id="15" creationId="{D3BE774E-D502-75EB-B2E4-0E40C9183DC9}"/>
          </ac:picMkLst>
        </pc:picChg>
      </pc:sldChg>
      <pc:sldChg chg="addSp delSp modSp add del mod">
        <pc:chgData name="Jonathan Mah" userId="5261b2f2f3e51194" providerId="LiveId" clId="{833092D5-9927-4807-BE3E-672C10A7E002}" dt="2023-08-17T16:03:27.629" v="3282" actId="47"/>
        <pc:sldMkLst>
          <pc:docMk/>
          <pc:sldMk cId="2397006034" sldId="445"/>
        </pc:sldMkLst>
        <pc:picChg chg="add del mod">
          <ac:chgData name="Jonathan Mah" userId="5261b2f2f3e51194" providerId="LiveId" clId="{833092D5-9927-4807-BE3E-672C10A7E002}" dt="2023-08-17T15:54:32.591" v="3254" actId="478"/>
          <ac:picMkLst>
            <pc:docMk/>
            <pc:sldMk cId="2397006034" sldId="445"/>
            <ac:picMk id="3" creationId="{EE5D5091-EABB-3276-0C14-33F034E3FFFC}"/>
          </ac:picMkLst>
        </pc:picChg>
        <pc:picChg chg="add mod">
          <ac:chgData name="Jonathan Mah" userId="5261b2f2f3e51194" providerId="LiveId" clId="{833092D5-9927-4807-BE3E-672C10A7E002}" dt="2023-08-17T15:54:45.331" v="3257" actId="1076"/>
          <ac:picMkLst>
            <pc:docMk/>
            <pc:sldMk cId="2397006034" sldId="445"/>
            <ac:picMk id="6" creationId="{FFD0CB36-2B57-5C27-AC70-2DBF65E581C2}"/>
          </ac:picMkLst>
        </pc:picChg>
        <pc:picChg chg="del">
          <ac:chgData name="Jonathan Mah" userId="5261b2f2f3e51194" providerId="LiveId" clId="{833092D5-9927-4807-BE3E-672C10A7E002}" dt="2023-08-17T15:52:06.648" v="3251" actId="478"/>
          <ac:picMkLst>
            <pc:docMk/>
            <pc:sldMk cId="2397006034" sldId="445"/>
            <ac:picMk id="8" creationId="{E8F2B8E8-89FA-5AC5-0D3A-C268CD31B64D}"/>
          </ac:picMkLst>
        </pc:picChg>
      </pc:sldChg>
      <pc:sldChg chg="addSp delSp modSp add mod">
        <pc:chgData name="Jonathan Mah" userId="5261b2f2f3e51194" providerId="LiveId" clId="{833092D5-9927-4807-BE3E-672C10A7E002}" dt="2023-11-06T16:40:57.325" v="4309" actId="14100"/>
        <pc:sldMkLst>
          <pc:docMk/>
          <pc:sldMk cId="1308277891" sldId="446"/>
        </pc:sldMkLst>
        <pc:picChg chg="add del mod">
          <ac:chgData name="Jonathan Mah" userId="5261b2f2f3e51194" providerId="LiveId" clId="{833092D5-9927-4807-BE3E-672C10A7E002}" dt="2023-11-06T16:40:19.343" v="4301" actId="478"/>
          <ac:picMkLst>
            <pc:docMk/>
            <pc:sldMk cId="1308277891" sldId="446"/>
            <ac:picMk id="2" creationId="{62BF8EA2-E82B-37DC-F752-308DDD516EBD}"/>
          </ac:picMkLst>
        </pc:picChg>
        <pc:picChg chg="add del mod">
          <ac:chgData name="Jonathan Mah" userId="5261b2f2f3e51194" providerId="LiveId" clId="{833092D5-9927-4807-BE3E-672C10A7E002}" dt="2023-11-06T16:40:07.525" v="4299" actId="478"/>
          <ac:picMkLst>
            <pc:docMk/>
            <pc:sldMk cId="1308277891" sldId="446"/>
            <ac:picMk id="3" creationId="{07F078AE-542E-BB34-AD7A-54141D643751}"/>
          </ac:picMkLst>
        </pc:picChg>
        <pc:picChg chg="add del mod">
          <ac:chgData name="Jonathan Mah" userId="5261b2f2f3e51194" providerId="LiveId" clId="{833092D5-9927-4807-BE3E-672C10A7E002}" dt="2023-08-17T15:58:41.882" v="3271" actId="478"/>
          <ac:picMkLst>
            <pc:docMk/>
            <pc:sldMk cId="1308277891" sldId="446"/>
            <ac:picMk id="3" creationId="{6EDE8094-D975-2BB9-4685-2A18E4C0D793}"/>
          </ac:picMkLst>
        </pc:picChg>
        <pc:picChg chg="mod">
          <ac:chgData name="Jonathan Mah" userId="5261b2f2f3e51194" providerId="LiveId" clId="{833092D5-9927-4807-BE3E-672C10A7E002}" dt="2023-11-06T16:40:57.325" v="4309" actId="14100"/>
          <ac:picMkLst>
            <pc:docMk/>
            <pc:sldMk cId="1308277891" sldId="446"/>
            <ac:picMk id="4" creationId="{624DAFEB-71FF-252A-7CD6-2AE2C3434498}"/>
          </ac:picMkLst>
        </pc:picChg>
        <pc:picChg chg="add mod">
          <ac:chgData name="Jonathan Mah" userId="5261b2f2f3e51194" providerId="LiveId" clId="{833092D5-9927-4807-BE3E-672C10A7E002}" dt="2023-11-06T16:40:28.071" v="4305" actId="1076"/>
          <ac:picMkLst>
            <pc:docMk/>
            <pc:sldMk cId="1308277891" sldId="446"/>
            <ac:picMk id="6" creationId="{7C9352BC-D431-52EC-2824-8CDB64BFE248}"/>
          </ac:picMkLst>
        </pc:picChg>
        <pc:picChg chg="del">
          <ac:chgData name="Jonathan Mah" userId="5261b2f2f3e51194" providerId="LiveId" clId="{833092D5-9927-4807-BE3E-672C10A7E002}" dt="2023-08-17T15:54:51.021" v="3259" actId="478"/>
          <ac:picMkLst>
            <pc:docMk/>
            <pc:sldMk cId="1308277891" sldId="446"/>
            <ac:picMk id="6" creationId="{FFD0CB36-2B57-5C27-AC70-2DBF65E581C2}"/>
          </ac:picMkLst>
        </pc:picChg>
        <pc:picChg chg="add del mod">
          <ac:chgData name="Jonathan Mah" userId="5261b2f2f3e51194" providerId="LiveId" clId="{833092D5-9927-4807-BE3E-672C10A7E002}" dt="2023-08-17T17:54:48.839" v="3304" actId="478"/>
          <ac:picMkLst>
            <pc:docMk/>
            <pc:sldMk cId="1308277891" sldId="446"/>
            <ac:picMk id="7" creationId="{5BE52D23-80B1-0C7F-DB77-ECE7A3A1BF3F}"/>
          </ac:picMkLst>
        </pc:picChg>
        <pc:picChg chg="mod">
          <ac:chgData name="Jonathan Mah" userId="5261b2f2f3e51194" providerId="LiveId" clId="{833092D5-9927-4807-BE3E-672C10A7E002}" dt="2023-11-06T16:40:34.197" v="4306" actId="1076"/>
          <ac:picMkLst>
            <pc:docMk/>
            <pc:sldMk cId="1308277891" sldId="446"/>
            <ac:picMk id="9" creationId="{A749F997-C245-0140-06A1-5286119EDE33}"/>
          </ac:picMkLst>
        </pc:picChg>
        <pc:picChg chg="add del mod">
          <ac:chgData name="Jonathan Mah" userId="5261b2f2f3e51194" providerId="LiveId" clId="{833092D5-9927-4807-BE3E-672C10A7E002}" dt="2023-08-29T23:02:20.156" v="3421" actId="478"/>
          <ac:picMkLst>
            <pc:docMk/>
            <pc:sldMk cId="1308277891" sldId="446"/>
            <ac:picMk id="10" creationId="{84FC15B2-6C26-7515-4447-49497D934F29}"/>
          </ac:picMkLst>
        </pc:picChg>
      </pc:sldChg>
      <pc:sldChg chg="addSp delSp modSp add del mod ord">
        <pc:chgData name="Jonathan Mah" userId="5261b2f2f3e51194" providerId="LiveId" clId="{833092D5-9927-4807-BE3E-672C10A7E002}" dt="2023-08-29T23:02:17.717" v="3420" actId="47"/>
        <pc:sldMkLst>
          <pc:docMk/>
          <pc:sldMk cId="138896446" sldId="447"/>
        </pc:sldMkLst>
        <pc:spChg chg="mod">
          <ac:chgData name="Jonathan Mah" userId="5261b2f2f3e51194" providerId="LiveId" clId="{833092D5-9927-4807-BE3E-672C10A7E002}" dt="2023-08-17T17:57:34.808" v="3332" actId="1076"/>
          <ac:spMkLst>
            <pc:docMk/>
            <pc:sldMk cId="138896446" sldId="447"/>
            <ac:spMk id="8" creationId="{22245AF4-E12B-6028-106C-A2580FE872BE}"/>
          </ac:spMkLst>
        </pc:spChg>
        <pc:spChg chg="mod">
          <ac:chgData name="Jonathan Mah" userId="5261b2f2f3e51194" providerId="LiveId" clId="{833092D5-9927-4807-BE3E-672C10A7E002}" dt="2023-08-17T17:57:56.112" v="3342" actId="1076"/>
          <ac:spMkLst>
            <pc:docMk/>
            <pc:sldMk cId="138896446" sldId="447"/>
            <ac:spMk id="9" creationId="{AC9D13E7-905F-78F0-0869-578D1792FC4A}"/>
          </ac:spMkLst>
        </pc:spChg>
        <pc:picChg chg="add del mod ord modCrop">
          <ac:chgData name="Jonathan Mah" userId="5261b2f2f3e51194" providerId="LiveId" clId="{833092D5-9927-4807-BE3E-672C10A7E002}" dt="2023-08-17T17:56:32.019" v="3319" actId="478"/>
          <ac:picMkLst>
            <pc:docMk/>
            <pc:sldMk cId="138896446" sldId="447"/>
            <ac:picMk id="3" creationId="{3E7E7944-CB93-250B-D7FC-865DB6DCA227}"/>
          </ac:picMkLst>
        </pc:picChg>
        <pc:picChg chg="del">
          <ac:chgData name="Jonathan Mah" userId="5261b2f2f3e51194" providerId="LiveId" clId="{833092D5-9927-4807-BE3E-672C10A7E002}" dt="2023-08-17T16:03:38.447" v="3288" actId="478"/>
          <ac:picMkLst>
            <pc:docMk/>
            <pc:sldMk cId="138896446" sldId="447"/>
            <ac:picMk id="5" creationId="{60A04D63-01D5-D6D3-B34F-28041A233F8F}"/>
          </ac:picMkLst>
        </pc:picChg>
        <pc:picChg chg="add del mod ord">
          <ac:chgData name="Jonathan Mah" userId="5261b2f2f3e51194" providerId="LiveId" clId="{833092D5-9927-4807-BE3E-672C10A7E002}" dt="2023-08-17T17:56:31.784" v="3318" actId="478"/>
          <ac:picMkLst>
            <pc:docMk/>
            <pc:sldMk cId="138896446" sldId="447"/>
            <ac:picMk id="6" creationId="{D5E95BBD-0495-A58D-1133-84B4DD6C3BB3}"/>
          </ac:picMkLst>
        </pc:picChg>
        <pc:picChg chg="del">
          <ac:chgData name="Jonathan Mah" userId="5261b2f2f3e51194" providerId="LiveId" clId="{833092D5-9927-4807-BE3E-672C10A7E002}" dt="2023-08-17T16:03:37.975" v="3287" actId="478"/>
          <ac:picMkLst>
            <pc:docMk/>
            <pc:sldMk cId="138896446" sldId="447"/>
            <ac:picMk id="7" creationId="{E1425EC5-B74D-CDC5-2869-14C75477B174}"/>
          </ac:picMkLst>
        </pc:picChg>
        <pc:picChg chg="add del mod ord">
          <ac:chgData name="Jonathan Mah" userId="5261b2f2f3e51194" providerId="LiveId" clId="{833092D5-9927-4807-BE3E-672C10A7E002}" dt="2023-08-17T17:57:04.537" v="3327" actId="478"/>
          <ac:picMkLst>
            <pc:docMk/>
            <pc:sldMk cId="138896446" sldId="447"/>
            <ac:picMk id="11" creationId="{71FD4888-E44F-A529-B49E-AA963CF3BBB8}"/>
          </ac:picMkLst>
        </pc:picChg>
        <pc:picChg chg="add mod ord">
          <ac:chgData name="Jonathan Mah" userId="5261b2f2f3e51194" providerId="LiveId" clId="{833092D5-9927-4807-BE3E-672C10A7E002}" dt="2023-08-17T17:57:52.544" v="3341" actId="1076"/>
          <ac:picMkLst>
            <pc:docMk/>
            <pc:sldMk cId="138896446" sldId="447"/>
            <ac:picMk id="13" creationId="{5E16EAFF-4028-3993-E3A7-EF1554D3AA3A}"/>
          </ac:picMkLst>
        </pc:picChg>
        <pc:picChg chg="add mod ord modCrop">
          <ac:chgData name="Jonathan Mah" userId="5261b2f2f3e51194" providerId="LiveId" clId="{833092D5-9927-4807-BE3E-672C10A7E002}" dt="2023-08-17T17:57:37.728" v="3333" actId="167"/>
          <ac:picMkLst>
            <pc:docMk/>
            <pc:sldMk cId="138896446" sldId="447"/>
            <ac:picMk id="15" creationId="{BE971970-DFE0-8B0F-2208-012A813B118C}"/>
          </ac:picMkLst>
        </pc:picChg>
      </pc:sldChg>
      <pc:sldChg chg="addSp delSp modSp new mod">
        <pc:chgData name="Jonathan Mah" userId="5261b2f2f3e51194" providerId="LiveId" clId="{833092D5-9927-4807-BE3E-672C10A7E002}" dt="2023-11-06T15:55:16.463" v="4238" actId="14100"/>
        <pc:sldMkLst>
          <pc:docMk/>
          <pc:sldMk cId="3124893641" sldId="448"/>
        </pc:sldMkLst>
        <pc:spChg chg="del">
          <ac:chgData name="Jonathan Mah" userId="5261b2f2f3e51194" providerId="LiveId" clId="{833092D5-9927-4807-BE3E-672C10A7E002}" dt="2023-08-29T20:52:09.872" v="3344" actId="478"/>
          <ac:spMkLst>
            <pc:docMk/>
            <pc:sldMk cId="3124893641" sldId="448"/>
            <ac:spMk id="2" creationId="{579B7027-13D5-C479-F071-A58F3C143FC7}"/>
          </ac:spMkLst>
        </pc:spChg>
        <pc:spChg chg="del">
          <ac:chgData name="Jonathan Mah" userId="5261b2f2f3e51194" providerId="LiveId" clId="{833092D5-9927-4807-BE3E-672C10A7E002}" dt="2023-08-29T20:52:09.872" v="3344" actId="478"/>
          <ac:spMkLst>
            <pc:docMk/>
            <pc:sldMk cId="3124893641" sldId="448"/>
            <ac:spMk id="3" creationId="{4109D59B-D86F-AFD7-A2B8-7983E78B9713}"/>
          </ac:spMkLst>
        </pc:spChg>
        <pc:picChg chg="add mod">
          <ac:chgData name="Jonathan Mah" userId="5261b2f2f3e51194" providerId="LiveId" clId="{833092D5-9927-4807-BE3E-672C10A7E002}" dt="2023-11-06T15:54:53.397" v="4236" actId="962"/>
          <ac:picMkLst>
            <pc:docMk/>
            <pc:sldMk cId="3124893641" sldId="448"/>
            <ac:picMk id="3" creationId="{6D27BA0A-396C-C0A4-B5A5-D6BC4F66AE84}"/>
          </ac:picMkLst>
        </pc:picChg>
        <pc:picChg chg="add mod">
          <ac:chgData name="Jonathan Mah" userId="5261b2f2f3e51194" providerId="LiveId" clId="{833092D5-9927-4807-BE3E-672C10A7E002}" dt="2023-11-06T15:55:16.463" v="4238" actId="14100"/>
          <ac:picMkLst>
            <pc:docMk/>
            <pc:sldMk cId="3124893641" sldId="448"/>
            <ac:picMk id="4" creationId="{FFB3FAB4-76B8-CA66-51CE-C0D902ECF4D1}"/>
          </ac:picMkLst>
        </pc:picChg>
        <pc:picChg chg="add mod">
          <ac:chgData name="Jonathan Mah" userId="5261b2f2f3e51194" providerId="LiveId" clId="{833092D5-9927-4807-BE3E-672C10A7E002}" dt="2023-11-06T15:55:16.463" v="4238" actId="14100"/>
          <ac:picMkLst>
            <pc:docMk/>
            <pc:sldMk cId="3124893641" sldId="448"/>
            <ac:picMk id="5" creationId="{1CBC02EF-3598-7D54-4B52-B64F4E7F4223}"/>
          </ac:picMkLst>
        </pc:picChg>
        <pc:picChg chg="add del mod">
          <ac:chgData name="Jonathan Mah" userId="5261b2f2f3e51194" providerId="LiveId" clId="{833092D5-9927-4807-BE3E-672C10A7E002}" dt="2023-08-29T20:54:12.362" v="3350" actId="478"/>
          <ac:picMkLst>
            <pc:docMk/>
            <pc:sldMk cId="3124893641" sldId="448"/>
            <ac:picMk id="7" creationId="{E96C5FF7-A6B2-1A66-B9A4-CF9834F63E13}"/>
          </ac:picMkLst>
        </pc:picChg>
        <pc:picChg chg="add del mod">
          <ac:chgData name="Jonathan Mah" userId="5261b2f2f3e51194" providerId="LiveId" clId="{833092D5-9927-4807-BE3E-672C10A7E002}" dt="2023-08-29T20:54:12.362" v="3350" actId="478"/>
          <ac:picMkLst>
            <pc:docMk/>
            <pc:sldMk cId="3124893641" sldId="448"/>
            <ac:picMk id="9" creationId="{C351FC4E-27A3-9E37-7AB0-582C83054DED}"/>
          </ac:picMkLst>
        </pc:picChg>
        <pc:picChg chg="add del mod">
          <ac:chgData name="Jonathan Mah" userId="5261b2f2f3e51194" providerId="LiveId" clId="{833092D5-9927-4807-BE3E-672C10A7E002}" dt="2023-08-29T20:54:58.965" v="3354" actId="478"/>
          <ac:picMkLst>
            <pc:docMk/>
            <pc:sldMk cId="3124893641" sldId="448"/>
            <ac:picMk id="11" creationId="{43BB1288-2431-E1A6-00B0-8167C0084475}"/>
          </ac:picMkLst>
        </pc:picChg>
        <pc:picChg chg="add del mod">
          <ac:chgData name="Jonathan Mah" userId="5261b2f2f3e51194" providerId="LiveId" clId="{833092D5-9927-4807-BE3E-672C10A7E002}" dt="2023-08-29T20:56:58.285" v="3357" actId="478"/>
          <ac:picMkLst>
            <pc:docMk/>
            <pc:sldMk cId="3124893641" sldId="448"/>
            <ac:picMk id="13" creationId="{A7A3F496-9976-7179-2CD4-6E510BEB38AA}"/>
          </ac:picMkLst>
        </pc:picChg>
        <pc:picChg chg="add del mod">
          <ac:chgData name="Jonathan Mah" userId="5261b2f2f3e51194" providerId="LiveId" clId="{833092D5-9927-4807-BE3E-672C10A7E002}" dt="2023-11-06T15:54:28.897" v="4232" actId="478"/>
          <ac:picMkLst>
            <pc:docMk/>
            <pc:sldMk cId="3124893641" sldId="448"/>
            <ac:picMk id="15" creationId="{46B1BEB3-1456-AEBD-75F0-6C73CBC7E015}"/>
          </ac:picMkLst>
        </pc:picChg>
      </pc:sldChg>
      <pc:sldChg chg="addSp delSp modSp add mod">
        <pc:chgData name="Jonathan Mah" userId="5261b2f2f3e51194" providerId="LiveId" clId="{833092D5-9927-4807-BE3E-672C10A7E002}" dt="2023-11-06T16:41:58.812" v="4326" actId="1038"/>
        <pc:sldMkLst>
          <pc:docMk/>
          <pc:sldMk cId="3271002948" sldId="449"/>
        </pc:sldMkLst>
        <pc:picChg chg="add del mod">
          <ac:chgData name="Jonathan Mah" userId="5261b2f2f3e51194" providerId="LiveId" clId="{833092D5-9927-4807-BE3E-672C10A7E002}" dt="2023-11-06T16:41:09.266" v="4312"/>
          <ac:picMkLst>
            <pc:docMk/>
            <pc:sldMk cId="3271002948" sldId="449"/>
            <ac:picMk id="2" creationId="{34FFDFD7-6156-D70B-736B-156D05343259}"/>
          </ac:picMkLst>
        </pc:picChg>
        <pc:picChg chg="del">
          <ac:chgData name="Jonathan Mah" userId="5261b2f2f3e51194" providerId="LiveId" clId="{833092D5-9927-4807-BE3E-672C10A7E002}" dt="2023-08-29T23:04:46.138" v="3441" actId="478"/>
          <ac:picMkLst>
            <pc:docMk/>
            <pc:sldMk cId="3271002948" sldId="449"/>
            <ac:picMk id="3" creationId="{07F078AE-542E-BB34-AD7A-54141D643751}"/>
          </ac:picMkLst>
        </pc:picChg>
        <pc:picChg chg="add mod">
          <ac:chgData name="Jonathan Mah" userId="5261b2f2f3e51194" providerId="LiveId" clId="{833092D5-9927-4807-BE3E-672C10A7E002}" dt="2023-11-06T16:41:11.824" v="4315"/>
          <ac:picMkLst>
            <pc:docMk/>
            <pc:sldMk cId="3271002948" sldId="449"/>
            <ac:picMk id="3" creationId="{74C44F2C-6BE8-AA2B-9AF6-A0799A10E5B5}"/>
          </ac:picMkLst>
        </pc:picChg>
        <pc:picChg chg="add del">
          <ac:chgData name="Jonathan Mah" userId="5261b2f2f3e51194" providerId="LiveId" clId="{833092D5-9927-4807-BE3E-672C10A7E002}" dt="2023-11-06T16:41:11.118" v="4314" actId="478"/>
          <ac:picMkLst>
            <pc:docMk/>
            <pc:sldMk cId="3271002948" sldId="449"/>
            <ac:picMk id="4" creationId="{624DAFEB-71FF-252A-7CD6-2AE2C3434498}"/>
          </ac:picMkLst>
        </pc:picChg>
        <pc:picChg chg="add del mod">
          <ac:chgData name="Jonathan Mah" userId="5261b2f2f3e51194" providerId="LiveId" clId="{833092D5-9927-4807-BE3E-672C10A7E002}" dt="2023-11-06T16:41:13.855" v="4316" actId="478"/>
          <ac:picMkLst>
            <pc:docMk/>
            <pc:sldMk cId="3271002948" sldId="449"/>
            <ac:picMk id="5" creationId="{B2F99717-2B5E-11AF-D2EA-671C2C60018C}"/>
          </ac:picMkLst>
        </pc:picChg>
        <pc:picChg chg="add mod">
          <ac:chgData name="Jonathan Mah" userId="5261b2f2f3e51194" providerId="LiveId" clId="{833092D5-9927-4807-BE3E-672C10A7E002}" dt="2023-11-06T16:41:56.070" v="4324" actId="1076"/>
          <ac:picMkLst>
            <pc:docMk/>
            <pc:sldMk cId="3271002948" sldId="449"/>
            <ac:picMk id="7" creationId="{4D78FF26-04B5-CC49-D1FD-6B6AD9939374}"/>
          </ac:picMkLst>
        </pc:picChg>
        <pc:picChg chg="add del mod">
          <ac:chgData name="Jonathan Mah" userId="5261b2f2f3e51194" providerId="LiveId" clId="{833092D5-9927-4807-BE3E-672C10A7E002}" dt="2023-11-06T16:41:58.812" v="4326" actId="1038"/>
          <ac:picMkLst>
            <pc:docMk/>
            <pc:sldMk cId="3271002948" sldId="449"/>
            <ac:picMk id="9" creationId="{A749F997-C245-0140-06A1-5286119EDE33}"/>
          </ac:picMkLst>
        </pc:picChg>
      </pc:sldChg>
      <pc:sldChg chg="addSp delSp modSp add mod ord">
        <pc:chgData name="Jonathan Mah" userId="5261b2f2f3e51194" providerId="LiveId" clId="{833092D5-9927-4807-BE3E-672C10A7E002}" dt="2023-11-06T16:55:23.082" v="4361" actId="1076"/>
        <pc:sldMkLst>
          <pc:docMk/>
          <pc:sldMk cId="454695809" sldId="450"/>
        </pc:sldMkLst>
        <pc:spChg chg="add mod">
          <ac:chgData name="Jonathan Mah" userId="5261b2f2f3e51194" providerId="LiveId" clId="{833092D5-9927-4807-BE3E-672C10A7E002}" dt="2023-11-06T16:42:34.541" v="4333" actId="1076"/>
          <ac:spMkLst>
            <pc:docMk/>
            <pc:sldMk cId="454695809" sldId="450"/>
            <ac:spMk id="7" creationId="{37697AC7-D1E9-9CEC-536D-BC07438269F5}"/>
          </ac:spMkLst>
        </pc:spChg>
        <pc:spChg chg="add mod">
          <ac:chgData name="Jonathan Mah" userId="5261b2f2f3e51194" providerId="LiveId" clId="{833092D5-9927-4807-BE3E-672C10A7E002}" dt="2023-11-06T16:42:34.541" v="4333" actId="1076"/>
          <ac:spMkLst>
            <pc:docMk/>
            <pc:sldMk cId="454695809" sldId="450"/>
            <ac:spMk id="8" creationId="{50A06CC4-D23B-8260-9BD3-2CEFD86A4A1E}"/>
          </ac:spMkLst>
        </pc:spChg>
        <pc:spChg chg="add mod">
          <ac:chgData name="Jonathan Mah" userId="5261b2f2f3e51194" providerId="LiveId" clId="{833092D5-9927-4807-BE3E-672C10A7E002}" dt="2023-11-06T16:44:29.588" v="4349" actId="1076"/>
          <ac:spMkLst>
            <pc:docMk/>
            <pc:sldMk cId="454695809" sldId="450"/>
            <ac:spMk id="24" creationId="{E66ACD21-87EF-AE73-A7FA-07B7AD0DFA27}"/>
          </ac:spMkLst>
        </pc:spChg>
        <pc:spChg chg="add mod">
          <ac:chgData name="Jonathan Mah" userId="5261b2f2f3e51194" providerId="LiveId" clId="{833092D5-9927-4807-BE3E-672C10A7E002}" dt="2023-11-06T16:55:23.082" v="4361" actId="1076"/>
          <ac:spMkLst>
            <pc:docMk/>
            <pc:sldMk cId="454695809" sldId="450"/>
            <ac:spMk id="25" creationId="{53EC83E2-B6F0-835C-0055-C2487FAFA953}"/>
          </ac:spMkLst>
        </pc:spChg>
        <pc:picChg chg="add del mod">
          <ac:chgData name="Jonathan Mah" userId="5261b2f2f3e51194" providerId="LiveId" clId="{833092D5-9927-4807-BE3E-672C10A7E002}" dt="2023-11-06T16:42:09.455" v="4327" actId="478"/>
          <ac:picMkLst>
            <pc:docMk/>
            <pc:sldMk cId="454695809" sldId="450"/>
            <ac:picMk id="2" creationId="{D314149A-5E63-0DB4-E55E-65ACF8C0EF17}"/>
          </ac:picMkLst>
        </pc:picChg>
        <pc:picChg chg="del mod modCrop">
          <ac:chgData name="Jonathan Mah" userId="5261b2f2f3e51194" providerId="LiveId" clId="{833092D5-9927-4807-BE3E-672C10A7E002}" dt="2023-09-01T22:52:30.167" v="3478" actId="478"/>
          <ac:picMkLst>
            <pc:docMk/>
            <pc:sldMk cId="454695809" sldId="450"/>
            <ac:picMk id="3" creationId="{07F078AE-542E-BB34-AD7A-54141D643751}"/>
          </ac:picMkLst>
        </pc:picChg>
        <pc:picChg chg="del mod">
          <ac:chgData name="Jonathan Mah" userId="5261b2f2f3e51194" providerId="LiveId" clId="{833092D5-9927-4807-BE3E-672C10A7E002}" dt="2023-11-06T16:42:09.455" v="4327" actId="478"/>
          <ac:picMkLst>
            <pc:docMk/>
            <pc:sldMk cId="454695809" sldId="450"/>
            <ac:picMk id="4" creationId="{624DAFEB-71FF-252A-7CD6-2AE2C3434498}"/>
          </ac:picMkLst>
        </pc:picChg>
        <pc:picChg chg="add del mod">
          <ac:chgData name="Jonathan Mah" userId="5261b2f2f3e51194" providerId="LiveId" clId="{833092D5-9927-4807-BE3E-672C10A7E002}" dt="2023-11-06T16:42:09.455" v="4327" actId="478"/>
          <ac:picMkLst>
            <pc:docMk/>
            <pc:sldMk cId="454695809" sldId="450"/>
            <ac:picMk id="5" creationId="{F64E9BAE-A69A-1B9F-C1EF-2A8E63B29BF2}"/>
          </ac:picMkLst>
        </pc:picChg>
        <pc:picChg chg="add del mod">
          <ac:chgData name="Jonathan Mah" userId="5261b2f2f3e51194" providerId="LiveId" clId="{833092D5-9927-4807-BE3E-672C10A7E002}" dt="2023-11-06T16:39:01.854" v="4286" actId="478"/>
          <ac:picMkLst>
            <pc:docMk/>
            <pc:sldMk cId="454695809" sldId="450"/>
            <ac:picMk id="6" creationId="{0ECBB6E4-3752-B080-1684-59F5F30A0BD1}"/>
          </ac:picMkLst>
        </pc:picChg>
        <pc:picChg chg="add del mod">
          <ac:chgData name="Jonathan Mah" userId="5261b2f2f3e51194" providerId="LiveId" clId="{833092D5-9927-4807-BE3E-672C10A7E002}" dt="2023-09-01T22:56:49.297" v="3498" actId="478"/>
          <ac:picMkLst>
            <pc:docMk/>
            <pc:sldMk cId="454695809" sldId="450"/>
            <ac:picMk id="6" creationId="{C75E825C-4855-B342-CF3D-4E75C24302E7}"/>
          </ac:picMkLst>
        </pc:picChg>
        <pc:picChg chg="del">
          <ac:chgData name="Jonathan Mah" userId="5261b2f2f3e51194" providerId="LiveId" clId="{833092D5-9927-4807-BE3E-672C10A7E002}" dt="2023-08-29T23:11:57.184" v="3454" actId="478"/>
          <ac:picMkLst>
            <pc:docMk/>
            <pc:sldMk cId="454695809" sldId="450"/>
            <ac:picMk id="9" creationId="{A749F997-C245-0140-06A1-5286119EDE33}"/>
          </ac:picMkLst>
        </pc:picChg>
        <pc:picChg chg="add del mod">
          <ac:chgData name="Jonathan Mah" userId="5261b2f2f3e51194" providerId="LiveId" clId="{833092D5-9927-4807-BE3E-672C10A7E002}" dt="2023-11-06T16:39:01.854" v="4286" actId="478"/>
          <ac:picMkLst>
            <pc:docMk/>
            <pc:sldMk cId="454695809" sldId="450"/>
            <ac:picMk id="10" creationId="{97EC282F-6F45-AB77-5578-71C0160CA866}"/>
          </ac:picMkLst>
        </pc:picChg>
        <pc:picChg chg="add del mod">
          <ac:chgData name="Jonathan Mah" userId="5261b2f2f3e51194" providerId="LiveId" clId="{833092D5-9927-4807-BE3E-672C10A7E002}" dt="2023-09-01T22:49:09.434" v="3472" actId="478"/>
          <ac:picMkLst>
            <pc:docMk/>
            <pc:sldMk cId="454695809" sldId="450"/>
            <ac:picMk id="10" creationId="{AB65F804-0B51-2D68-3727-8AE9F4D325F8}"/>
          </ac:picMkLst>
        </pc:picChg>
        <pc:picChg chg="add del mod modCrop">
          <ac:chgData name="Jonathan Mah" userId="5261b2f2f3e51194" providerId="LiveId" clId="{833092D5-9927-4807-BE3E-672C10A7E002}" dt="2023-11-06T16:40:05.602" v="4298" actId="21"/>
          <ac:picMkLst>
            <pc:docMk/>
            <pc:sldMk cId="454695809" sldId="450"/>
            <ac:picMk id="12" creationId="{67484D0D-3B15-8C72-4FC5-5BEE616C07E1}"/>
          </ac:picMkLst>
        </pc:picChg>
        <pc:picChg chg="add del mod">
          <ac:chgData name="Jonathan Mah" userId="5261b2f2f3e51194" providerId="LiveId" clId="{833092D5-9927-4807-BE3E-672C10A7E002}" dt="2023-09-01T22:54:10.671" v="3480" actId="478"/>
          <ac:picMkLst>
            <pc:docMk/>
            <pc:sldMk cId="454695809" sldId="450"/>
            <ac:picMk id="12" creationId="{AB13D598-7804-E2EF-DE6F-0CB8AFB4EC14}"/>
          </ac:picMkLst>
        </pc:picChg>
        <pc:picChg chg="add mod">
          <ac:chgData name="Jonathan Mah" userId="5261b2f2f3e51194" providerId="LiveId" clId="{833092D5-9927-4807-BE3E-672C10A7E002}" dt="2023-11-06T16:42:34.541" v="4333" actId="1076"/>
          <ac:picMkLst>
            <pc:docMk/>
            <pc:sldMk cId="454695809" sldId="450"/>
            <ac:picMk id="13" creationId="{F396C71A-3D86-3327-436B-1B47191734A0}"/>
          </ac:picMkLst>
        </pc:picChg>
        <pc:picChg chg="add mod">
          <ac:chgData name="Jonathan Mah" userId="5261b2f2f3e51194" providerId="LiveId" clId="{833092D5-9927-4807-BE3E-672C10A7E002}" dt="2023-11-06T16:44:08.531" v="4343" actId="1076"/>
          <ac:picMkLst>
            <pc:docMk/>
            <pc:sldMk cId="454695809" sldId="450"/>
            <ac:picMk id="14" creationId="{088C4674-C7E5-C3DF-DD20-50BDA72BDE3C}"/>
          </ac:picMkLst>
        </pc:picChg>
        <pc:picChg chg="add del mod">
          <ac:chgData name="Jonathan Mah" userId="5261b2f2f3e51194" providerId="LiveId" clId="{833092D5-9927-4807-BE3E-672C10A7E002}" dt="2023-09-01T22:54:41.831" v="3483" actId="478"/>
          <ac:picMkLst>
            <pc:docMk/>
            <pc:sldMk cId="454695809" sldId="450"/>
            <ac:picMk id="14" creationId="{8308728C-8715-900F-8224-131975465F61}"/>
          </ac:picMkLst>
        </pc:picChg>
        <pc:picChg chg="add mod">
          <ac:chgData name="Jonathan Mah" userId="5261b2f2f3e51194" providerId="LiveId" clId="{833092D5-9927-4807-BE3E-672C10A7E002}" dt="2023-11-06T16:42:34.541" v="4333" actId="1076"/>
          <ac:picMkLst>
            <pc:docMk/>
            <pc:sldMk cId="454695809" sldId="450"/>
            <ac:picMk id="15" creationId="{83FE7A25-B38B-4E56-47EF-281F19DB79AD}"/>
          </ac:picMkLst>
        </pc:picChg>
        <pc:picChg chg="add del mod modCrop">
          <ac:chgData name="Jonathan Mah" userId="5261b2f2f3e51194" providerId="LiveId" clId="{833092D5-9927-4807-BE3E-672C10A7E002}" dt="2023-11-06T16:38:39.222" v="4280" actId="478"/>
          <ac:picMkLst>
            <pc:docMk/>
            <pc:sldMk cId="454695809" sldId="450"/>
            <ac:picMk id="16" creationId="{D603C6C8-1417-7B6D-C607-B70038E9D0D3}"/>
          </ac:picMkLst>
        </pc:picChg>
        <pc:picChg chg="add mod">
          <ac:chgData name="Jonathan Mah" userId="5261b2f2f3e51194" providerId="LiveId" clId="{833092D5-9927-4807-BE3E-672C10A7E002}" dt="2023-11-06T16:42:34.541" v="4333" actId="1076"/>
          <ac:picMkLst>
            <pc:docMk/>
            <pc:sldMk cId="454695809" sldId="450"/>
            <ac:picMk id="17" creationId="{12F6A2DB-1061-BBBB-FB37-87821F60959C}"/>
          </ac:picMkLst>
        </pc:picChg>
        <pc:picChg chg="add del mod ord">
          <ac:chgData name="Jonathan Mah" userId="5261b2f2f3e51194" providerId="LiveId" clId="{833092D5-9927-4807-BE3E-672C10A7E002}" dt="2023-11-06T16:38:39.222" v="4280" actId="478"/>
          <ac:picMkLst>
            <pc:docMk/>
            <pc:sldMk cId="454695809" sldId="450"/>
            <ac:picMk id="18" creationId="{73D5EF18-DA41-25D1-1323-9439E8D3190C}"/>
          </ac:picMkLst>
        </pc:picChg>
        <pc:picChg chg="add mod">
          <ac:chgData name="Jonathan Mah" userId="5261b2f2f3e51194" providerId="LiveId" clId="{833092D5-9927-4807-BE3E-672C10A7E002}" dt="2023-11-06T16:42:34.541" v="4333" actId="1076"/>
          <ac:picMkLst>
            <pc:docMk/>
            <pc:sldMk cId="454695809" sldId="450"/>
            <ac:picMk id="19" creationId="{29301055-F214-990E-8B84-000FB5B34403}"/>
          </ac:picMkLst>
        </pc:picChg>
        <pc:picChg chg="add del mod">
          <ac:chgData name="Jonathan Mah" userId="5261b2f2f3e51194" providerId="LiveId" clId="{833092D5-9927-4807-BE3E-672C10A7E002}" dt="2023-11-06T16:43:40.219" v="4338" actId="478"/>
          <ac:picMkLst>
            <pc:docMk/>
            <pc:sldMk cId="454695809" sldId="450"/>
            <ac:picMk id="21" creationId="{FA9C3275-8C2A-A282-776A-7F5D5F7B320C}"/>
          </ac:picMkLst>
        </pc:picChg>
        <pc:picChg chg="add mod">
          <ac:chgData name="Jonathan Mah" userId="5261b2f2f3e51194" providerId="LiveId" clId="{833092D5-9927-4807-BE3E-672C10A7E002}" dt="2023-11-06T16:44:14.068" v="4345" actId="1076"/>
          <ac:picMkLst>
            <pc:docMk/>
            <pc:sldMk cId="454695809" sldId="450"/>
            <ac:picMk id="23" creationId="{E78D6A41-6833-B43F-397B-F5ED55BFE07F}"/>
          </ac:picMkLst>
        </pc:picChg>
      </pc:sldChg>
      <pc:sldChg chg="addSp delSp modSp new mod">
        <pc:chgData name="Jonathan Mah" userId="5261b2f2f3e51194" providerId="LiveId" clId="{833092D5-9927-4807-BE3E-672C10A7E002}" dt="2024-07-08T21:41:40.192" v="4885" actId="1035"/>
        <pc:sldMkLst>
          <pc:docMk/>
          <pc:sldMk cId="2356087699" sldId="451"/>
        </pc:sldMkLst>
        <pc:spChg chg="del">
          <ac:chgData name="Jonathan Mah" userId="5261b2f2f3e51194" providerId="LiveId" clId="{833092D5-9927-4807-BE3E-672C10A7E002}" dt="2023-09-07T22:56:31.806" v="3560" actId="478"/>
          <ac:spMkLst>
            <pc:docMk/>
            <pc:sldMk cId="2356087699" sldId="451"/>
            <ac:spMk id="2" creationId="{E35DE095-E6F7-BA35-B137-760B69F0EE5D}"/>
          </ac:spMkLst>
        </pc:spChg>
        <pc:spChg chg="del">
          <ac:chgData name="Jonathan Mah" userId="5261b2f2f3e51194" providerId="LiveId" clId="{833092D5-9927-4807-BE3E-672C10A7E002}" dt="2023-09-07T22:56:31.806" v="3560" actId="478"/>
          <ac:spMkLst>
            <pc:docMk/>
            <pc:sldMk cId="2356087699" sldId="451"/>
            <ac:spMk id="3" creationId="{63471CB2-552D-72B9-E17A-24D80177CC14}"/>
          </ac:spMkLst>
        </pc:spChg>
        <pc:spChg chg="add mod">
          <ac:chgData name="Jonathan Mah" userId="5261b2f2f3e51194" providerId="LiveId" clId="{833092D5-9927-4807-BE3E-672C10A7E002}" dt="2023-09-07T23:14:57.108" v="3599" actId="1035"/>
          <ac:spMkLst>
            <pc:docMk/>
            <pc:sldMk cId="2356087699" sldId="451"/>
            <ac:spMk id="14" creationId="{60CCCB66-61B9-C741-DC40-F0272FB22E6E}"/>
          </ac:spMkLst>
        </pc:spChg>
        <pc:spChg chg="add mod">
          <ac:chgData name="Jonathan Mah" userId="5261b2f2f3e51194" providerId="LiveId" clId="{833092D5-9927-4807-BE3E-672C10A7E002}" dt="2023-09-07T23:15:01.411" v="3605" actId="1036"/>
          <ac:spMkLst>
            <pc:docMk/>
            <pc:sldMk cId="2356087699" sldId="451"/>
            <ac:spMk id="15" creationId="{75B2786A-2B31-E21B-FB99-DA615016F636}"/>
          </ac:spMkLst>
        </pc:spChg>
        <pc:spChg chg="add mod">
          <ac:chgData name="Jonathan Mah" userId="5261b2f2f3e51194" providerId="LiveId" clId="{833092D5-9927-4807-BE3E-672C10A7E002}" dt="2023-11-06T16:16:03.353" v="4247" actId="1076"/>
          <ac:spMkLst>
            <pc:docMk/>
            <pc:sldMk cId="2356087699" sldId="451"/>
            <ac:spMk id="16" creationId="{883B248A-7C58-080D-8580-D9C8E0D9EDE0}"/>
          </ac:spMkLst>
        </pc:spChg>
        <pc:spChg chg="add mod">
          <ac:chgData name="Jonathan Mah" userId="5261b2f2f3e51194" providerId="LiveId" clId="{833092D5-9927-4807-BE3E-672C10A7E002}" dt="2023-11-06T16:16:00.187" v="4246" actId="1076"/>
          <ac:spMkLst>
            <pc:docMk/>
            <pc:sldMk cId="2356087699" sldId="451"/>
            <ac:spMk id="17" creationId="{94DC91AF-D060-E283-9459-A0C0DA967A6E}"/>
          </ac:spMkLst>
        </pc:spChg>
        <pc:picChg chg="add del mod ord">
          <ac:chgData name="Jonathan Mah" userId="5261b2f2f3e51194" providerId="LiveId" clId="{833092D5-9927-4807-BE3E-672C10A7E002}" dt="2024-07-08T21:41:09.265" v="4864" actId="478"/>
          <ac:picMkLst>
            <pc:docMk/>
            <pc:sldMk cId="2356087699" sldId="451"/>
            <ac:picMk id="3" creationId="{CF7DDEED-2E12-5B69-E991-44CD35F5EBF3}"/>
          </ac:picMkLst>
        </pc:picChg>
        <pc:picChg chg="add mod ord">
          <ac:chgData name="Jonathan Mah" userId="5261b2f2f3e51194" providerId="LiveId" clId="{833092D5-9927-4807-BE3E-672C10A7E002}" dt="2024-07-08T21:41:40.192" v="4885" actId="1035"/>
          <ac:picMkLst>
            <pc:docMk/>
            <pc:sldMk cId="2356087699" sldId="451"/>
            <ac:picMk id="4" creationId="{98D4F23B-1EE5-B784-BF48-F709B21C2CD8}"/>
          </ac:picMkLst>
        </pc:picChg>
        <pc:picChg chg="add del mod">
          <ac:chgData name="Jonathan Mah" userId="5261b2f2f3e51194" providerId="LiveId" clId="{833092D5-9927-4807-BE3E-672C10A7E002}" dt="2023-09-07T22:58:23.262" v="3569" actId="478"/>
          <ac:picMkLst>
            <pc:docMk/>
            <pc:sldMk cId="2356087699" sldId="451"/>
            <ac:picMk id="5" creationId="{7389B340-1B3F-F120-1BAD-72D4A7D47530}"/>
          </ac:picMkLst>
        </pc:picChg>
        <pc:picChg chg="add del mod">
          <ac:chgData name="Jonathan Mah" userId="5261b2f2f3e51194" providerId="LiveId" clId="{833092D5-9927-4807-BE3E-672C10A7E002}" dt="2023-09-07T22:59:07.743" v="3573" actId="478"/>
          <ac:picMkLst>
            <pc:docMk/>
            <pc:sldMk cId="2356087699" sldId="451"/>
            <ac:picMk id="7" creationId="{8051D283-3E62-74AE-9DFD-6A6831EC79DF}"/>
          </ac:picMkLst>
        </pc:picChg>
        <pc:picChg chg="add del mod">
          <ac:chgData name="Jonathan Mah" userId="5261b2f2f3e51194" providerId="LiveId" clId="{833092D5-9927-4807-BE3E-672C10A7E002}" dt="2023-09-07T23:00:46.206" v="3576" actId="478"/>
          <ac:picMkLst>
            <pc:docMk/>
            <pc:sldMk cId="2356087699" sldId="451"/>
            <ac:picMk id="9" creationId="{CE671846-99F6-68CD-FF05-1AEF794033F1}"/>
          </ac:picMkLst>
        </pc:picChg>
        <pc:picChg chg="add del mod">
          <ac:chgData name="Jonathan Mah" userId="5261b2f2f3e51194" providerId="LiveId" clId="{833092D5-9927-4807-BE3E-672C10A7E002}" dt="2023-09-07T23:03:10.447" v="3578" actId="478"/>
          <ac:picMkLst>
            <pc:docMk/>
            <pc:sldMk cId="2356087699" sldId="451"/>
            <ac:picMk id="11" creationId="{935E17F5-C3FD-DF64-9380-FFCF64E3EE9E}"/>
          </ac:picMkLst>
        </pc:picChg>
        <pc:picChg chg="add del mod">
          <ac:chgData name="Jonathan Mah" userId="5261b2f2f3e51194" providerId="LiveId" clId="{833092D5-9927-4807-BE3E-672C10A7E002}" dt="2023-11-06T16:15:36.115" v="4239" actId="478"/>
          <ac:picMkLst>
            <pc:docMk/>
            <pc:sldMk cId="2356087699" sldId="451"/>
            <ac:picMk id="13" creationId="{38B3D51C-B543-3925-AD07-2C3B669795B5}"/>
          </ac:picMkLst>
        </pc:picChg>
      </pc:sldChg>
      <pc:sldChg chg="new del">
        <pc:chgData name="Jonathan Mah" userId="5261b2f2f3e51194" providerId="LiveId" clId="{833092D5-9927-4807-BE3E-672C10A7E002}" dt="2023-09-07T23:03:12.587" v="3580" actId="680"/>
        <pc:sldMkLst>
          <pc:docMk/>
          <pc:sldMk cId="905651646" sldId="452"/>
        </pc:sldMkLst>
      </pc:sldChg>
      <pc:sldChg chg="addSp delSp modSp new mod">
        <pc:chgData name="Jonathan Mah" userId="5261b2f2f3e51194" providerId="LiveId" clId="{833092D5-9927-4807-BE3E-672C10A7E002}" dt="2023-09-18T20:41:47.155" v="3673" actId="1035"/>
        <pc:sldMkLst>
          <pc:docMk/>
          <pc:sldMk cId="1287624721" sldId="452"/>
        </pc:sldMkLst>
        <pc:spChg chg="add del">
          <ac:chgData name="Jonathan Mah" userId="5261b2f2f3e51194" providerId="LiveId" clId="{833092D5-9927-4807-BE3E-672C10A7E002}" dt="2023-09-18T20:39:54.325" v="3633"/>
          <ac:spMkLst>
            <pc:docMk/>
            <pc:sldMk cId="1287624721" sldId="452"/>
            <ac:spMk id="2" creationId="{EC560C4C-9032-D5C9-D9EB-00F23779C1C9}"/>
          </ac:spMkLst>
        </pc:spChg>
        <pc:spChg chg="del">
          <ac:chgData name="Jonathan Mah" userId="5261b2f2f3e51194" providerId="LiveId" clId="{833092D5-9927-4807-BE3E-672C10A7E002}" dt="2023-09-11T23:29:47.541" v="3615" actId="478"/>
          <ac:spMkLst>
            <pc:docMk/>
            <pc:sldMk cId="1287624721" sldId="452"/>
            <ac:spMk id="2" creationId="{F63C3075-4030-2B2D-4996-EE496434F2A4}"/>
          </ac:spMkLst>
        </pc:spChg>
        <pc:spChg chg="del">
          <ac:chgData name="Jonathan Mah" userId="5261b2f2f3e51194" providerId="LiveId" clId="{833092D5-9927-4807-BE3E-672C10A7E002}" dt="2023-09-11T23:29:47.541" v="3615" actId="478"/>
          <ac:spMkLst>
            <pc:docMk/>
            <pc:sldMk cId="1287624721" sldId="452"/>
            <ac:spMk id="3" creationId="{521E89B8-C7B3-2B1E-F0B9-5A627B67883A}"/>
          </ac:spMkLst>
        </pc:spChg>
        <pc:spChg chg="add mod">
          <ac:chgData name="Jonathan Mah" userId="5261b2f2f3e51194" providerId="LiveId" clId="{833092D5-9927-4807-BE3E-672C10A7E002}" dt="2023-09-18T20:41:14.505" v="3662" actId="14100"/>
          <ac:spMkLst>
            <pc:docMk/>
            <pc:sldMk cId="1287624721" sldId="452"/>
            <ac:spMk id="4" creationId="{CAF22837-C4C3-3AF8-B843-31E5F0921500}"/>
          </ac:spMkLst>
        </pc:spChg>
        <pc:spChg chg="add mod">
          <ac:chgData name="Jonathan Mah" userId="5261b2f2f3e51194" providerId="LiveId" clId="{833092D5-9927-4807-BE3E-672C10A7E002}" dt="2023-09-18T20:40:38.475" v="3652" actId="1037"/>
          <ac:spMkLst>
            <pc:docMk/>
            <pc:sldMk cId="1287624721" sldId="452"/>
            <ac:spMk id="5" creationId="{90027EC0-1389-99F2-5423-EF109892E53C}"/>
          </ac:spMkLst>
        </pc:spChg>
        <pc:spChg chg="add del mod">
          <ac:chgData name="Jonathan Mah" userId="5261b2f2f3e51194" providerId="LiveId" clId="{833092D5-9927-4807-BE3E-672C10A7E002}" dt="2023-09-18T20:41:05.565" v="3660" actId="478"/>
          <ac:spMkLst>
            <pc:docMk/>
            <pc:sldMk cId="1287624721" sldId="452"/>
            <ac:spMk id="6" creationId="{A70F33FE-BB66-3F94-B99B-90C8C2167240}"/>
          </ac:spMkLst>
        </pc:spChg>
        <pc:spChg chg="add del mod">
          <ac:chgData name="Jonathan Mah" userId="5261b2f2f3e51194" providerId="LiveId" clId="{833092D5-9927-4807-BE3E-672C10A7E002}" dt="2023-09-18T20:39:52.260" v="3631" actId="478"/>
          <ac:spMkLst>
            <pc:docMk/>
            <pc:sldMk cId="1287624721" sldId="452"/>
            <ac:spMk id="8" creationId="{DA8079D7-4913-CB62-1985-C5C6469C2CB2}"/>
          </ac:spMkLst>
        </pc:spChg>
        <pc:spChg chg="add del mod">
          <ac:chgData name="Jonathan Mah" userId="5261b2f2f3e51194" providerId="LiveId" clId="{833092D5-9927-4807-BE3E-672C10A7E002}" dt="2023-09-18T20:39:52.260" v="3631" actId="478"/>
          <ac:spMkLst>
            <pc:docMk/>
            <pc:sldMk cId="1287624721" sldId="452"/>
            <ac:spMk id="9" creationId="{E3A326EE-2037-863C-C9A7-623C1EB56194}"/>
          </ac:spMkLst>
        </pc:spChg>
        <pc:spChg chg="add del mod">
          <ac:chgData name="Jonathan Mah" userId="5261b2f2f3e51194" providerId="LiveId" clId="{833092D5-9927-4807-BE3E-672C10A7E002}" dt="2023-09-18T20:39:52.260" v="3631" actId="478"/>
          <ac:spMkLst>
            <pc:docMk/>
            <pc:sldMk cId="1287624721" sldId="452"/>
            <ac:spMk id="10" creationId="{E73BA91B-787B-FB99-2479-1173C43D197D}"/>
          </ac:spMkLst>
        </pc:spChg>
        <pc:spChg chg="add del mod">
          <ac:chgData name="Jonathan Mah" userId="5261b2f2f3e51194" providerId="LiveId" clId="{833092D5-9927-4807-BE3E-672C10A7E002}" dt="2023-09-18T20:41:07.245" v="3661" actId="478"/>
          <ac:spMkLst>
            <pc:docMk/>
            <pc:sldMk cId="1287624721" sldId="452"/>
            <ac:spMk id="11" creationId="{D4BD69B8-44AE-C725-EEE7-9E2E694C828B}"/>
          </ac:spMkLst>
        </pc:spChg>
        <pc:spChg chg="add mod">
          <ac:chgData name="Jonathan Mah" userId="5261b2f2f3e51194" providerId="LiveId" clId="{833092D5-9927-4807-BE3E-672C10A7E002}" dt="2023-09-18T20:41:44.805" v="3672" actId="1036"/>
          <ac:spMkLst>
            <pc:docMk/>
            <pc:sldMk cId="1287624721" sldId="452"/>
            <ac:spMk id="12" creationId="{46CC59FA-39E1-BD5F-4FE3-01D1366045E0}"/>
          </ac:spMkLst>
        </pc:spChg>
        <pc:spChg chg="add mod">
          <ac:chgData name="Jonathan Mah" userId="5261b2f2f3e51194" providerId="LiveId" clId="{833092D5-9927-4807-BE3E-672C10A7E002}" dt="2023-09-18T20:41:43.235" v="3670" actId="1036"/>
          <ac:spMkLst>
            <pc:docMk/>
            <pc:sldMk cId="1287624721" sldId="452"/>
            <ac:spMk id="13" creationId="{8782ECC7-B4CD-CA2D-74A8-6EFF1856E451}"/>
          </ac:spMkLst>
        </pc:spChg>
        <pc:picChg chg="add mod">
          <ac:chgData name="Jonathan Mah" userId="5261b2f2f3e51194" providerId="LiveId" clId="{833092D5-9927-4807-BE3E-672C10A7E002}" dt="2023-09-18T20:41:47.155" v="3673" actId="1035"/>
          <ac:picMkLst>
            <pc:docMk/>
            <pc:sldMk cId="1287624721" sldId="452"/>
            <ac:picMk id="3" creationId="{FC4F7D03-9813-EDB6-2279-04D39B681316}"/>
          </ac:picMkLst>
        </pc:picChg>
        <pc:picChg chg="add del mod">
          <ac:chgData name="Jonathan Mah" userId="5261b2f2f3e51194" providerId="LiveId" clId="{833092D5-9927-4807-BE3E-672C10A7E002}" dt="2023-09-11T23:53:36.140" v="3618" actId="478"/>
          <ac:picMkLst>
            <pc:docMk/>
            <pc:sldMk cId="1287624721" sldId="452"/>
            <ac:picMk id="5" creationId="{7E11FDFA-6111-830F-1048-1663AFC999BD}"/>
          </ac:picMkLst>
        </pc:picChg>
        <pc:picChg chg="add del mod">
          <ac:chgData name="Jonathan Mah" userId="5261b2f2f3e51194" providerId="LiveId" clId="{833092D5-9927-4807-BE3E-672C10A7E002}" dt="2023-09-18T20:39:52.260" v="3631" actId="478"/>
          <ac:picMkLst>
            <pc:docMk/>
            <pc:sldMk cId="1287624721" sldId="452"/>
            <ac:picMk id="7" creationId="{AC6C21EF-AA3C-A803-0E4F-0B1536E11749}"/>
          </ac:picMkLst>
        </pc:picChg>
      </pc:sldChg>
      <pc:sldChg chg="addSp delSp modSp new mod">
        <pc:chgData name="Jonathan Mah" userId="5261b2f2f3e51194" providerId="LiveId" clId="{833092D5-9927-4807-BE3E-672C10A7E002}" dt="2023-10-03T17:22:33.133" v="3714" actId="931"/>
        <pc:sldMkLst>
          <pc:docMk/>
          <pc:sldMk cId="3734765804" sldId="453"/>
        </pc:sldMkLst>
        <pc:spChg chg="del">
          <ac:chgData name="Jonathan Mah" userId="5261b2f2f3e51194" providerId="LiveId" clId="{833092D5-9927-4807-BE3E-672C10A7E002}" dt="2023-09-18T20:13:07.248" v="3630" actId="478"/>
          <ac:spMkLst>
            <pc:docMk/>
            <pc:sldMk cId="3734765804" sldId="453"/>
            <ac:spMk id="2" creationId="{ADF7E0B3-FAF7-038B-67AA-C5B2941E36AE}"/>
          </ac:spMkLst>
        </pc:spChg>
        <pc:spChg chg="del">
          <ac:chgData name="Jonathan Mah" userId="5261b2f2f3e51194" providerId="LiveId" clId="{833092D5-9927-4807-BE3E-672C10A7E002}" dt="2023-09-18T20:13:07.248" v="3630" actId="478"/>
          <ac:spMkLst>
            <pc:docMk/>
            <pc:sldMk cId="3734765804" sldId="453"/>
            <ac:spMk id="3" creationId="{5A9FC7E2-16E1-8CE9-8F1B-C1AC67E68075}"/>
          </ac:spMkLst>
        </pc:spChg>
        <pc:picChg chg="add del mod">
          <ac:chgData name="Jonathan Mah" userId="5261b2f2f3e51194" providerId="LiveId" clId="{833092D5-9927-4807-BE3E-672C10A7E002}" dt="2023-10-03T17:21:25.633" v="3711" actId="478"/>
          <ac:picMkLst>
            <pc:docMk/>
            <pc:sldMk cId="3734765804" sldId="453"/>
            <ac:picMk id="3" creationId="{226F07FB-40D9-515E-8E4C-0CE984719BE5}"/>
          </ac:picMkLst>
        </pc:picChg>
        <pc:picChg chg="add del mod">
          <ac:chgData name="Jonathan Mah" userId="5261b2f2f3e51194" providerId="LiveId" clId="{833092D5-9927-4807-BE3E-672C10A7E002}" dt="2023-10-03T17:22:28.580" v="3713" actId="478"/>
          <ac:picMkLst>
            <pc:docMk/>
            <pc:sldMk cId="3734765804" sldId="453"/>
            <ac:picMk id="5" creationId="{7B6D1D5D-3FBA-4845-64E3-DFE627D293D0}"/>
          </ac:picMkLst>
        </pc:picChg>
        <pc:picChg chg="add mod">
          <ac:chgData name="Jonathan Mah" userId="5261b2f2f3e51194" providerId="LiveId" clId="{833092D5-9927-4807-BE3E-672C10A7E002}" dt="2023-10-03T17:22:33.133" v="3714" actId="931"/>
          <ac:picMkLst>
            <pc:docMk/>
            <pc:sldMk cId="3734765804" sldId="453"/>
            <ac:picMk id="7" creationId="{DC2A0D2E-27A3-F6E9-CED9-5056936258A6}"/>
          </ac:picMkLst>
        </pc:picChg>
      </pc:sldChg>
      <pc:sldChg chg="addSp delSp modSp new mod">
        <pc:chgData name="Jonathan Mah" userId="5261b2f2f3e51194" providerId="LiveId" clId="{833092D5-9927-4807-BE3E-672C10A7E002}" dt="2023-09-22T17:31:35.652" v="3677" actId="1076"/>
        <pc:sldMkLst>
          <pc:docMk/>
          <pc:sldMk cId="1313585543" sldId="454"/>
        </pc:sldMkLst>
        <pc:spChg chg="del">
          <ac:chgData name="Jonathan Mah" userId="5261b2f2f3e51194" providerId="LiveId" clId="{833092D5-9927-4807-BE3E-672C10A7E002}" dt="2023-09-22T17:31:28.034" v="3675" actId="478"/>
          <ac:spMkLst>
            <pc:docMk/>
            <pc:sldMk cId="1313585543" sldId="454"/>
            <ac:spMk id="2" creationId="{A99938F2-8B57-B17B-FF19-59B6AA69883E}"/>
          </ac:spMkLst>
        </pc:spChg>
        <pc:spChg chg="del">
          <ac:chgData name="Jonathan Mah" userId="5261b2f2f3e51194" providerId="LiveId" clId="{833092D5-9927-4807-BE3E-672C10A7E002}" dt="2023-09-22T17:31:28.034" v="3675" actId="478"/>
          <ac:spMkLst>
            <pc:docMk/>
            <pc:sldMk cId="1313585543" sldId="454"/>
            <ac:spMk id="3" creationId="{9CDF7624-47C6-6271-5920-14D7CF346AC2}"/>
          </ac:spMkLst>
        </pc:spChg>
        <pc:picChg chg="add mod">
          <ac:chgData name="Jonathan Mah" userId="5261b2f2f3e51194" providerId="LiveId" clId="{833092D5-9927-4807-BE3E-672C10A7E002}" dt="2023-09-22T17:31:35.652" v="3677" actId="1076"/>
          <ac:picMkLst>
            <pc:docMk/>
            <pc:sldMk cId="1313585543" sldId="454"/>
            <ac:picMk id="5" creationId="{D83B4D06-C6CB-3F68-E7B0-4B52C0615AD9}"/>
          </ac:picMkLst>
        </pc:picChg>
      </pc:sldChg>
      <pc:sldChg chg="addSp delSp modSp new mod">
        <pc:chgData name="Jonathan Mah" userId="5261b2f2f3e51194" providerId="LiveId" clId="{833092D5-9927-4807-BE3E-672C10A7E002}" dt="2023-09-25T17:55:43.775" v="3702" actId="1076"/>
        <pc:sldMkLst>
          <pc:docMk/>
          <pc:sldMk cId="1767038063" sldId="455"/>
        </pc:sldMkLst>
        <pc:spChg chg="del">
          <ac:chgData name="Jonathan Mah" userId="5261b2f2f3e51194" providerId="LiveId" clId="{833092D5-9927-4807-BE3E-672C10A7E002}" dt="2023-09-25T17:46:12.705" v="3679" actId="478"/>
          <ac:spMkLst>
            <pc:docMk/>
            <pc:sldMk cId="1767038063" sldId="455"/>
            <ac:spMk id="2" creationId="{21875D7B-CB5B-011C-97EE-EB013C663666}"/>
          </ac:spMkLst>
        </pc:spChg>
        <pc:spChg chg="del">
          <ac:chgData name="Jonathan Mah" userId="5261b2f2f3e51194" providerId="LiveId" clId="{833092D5-9927-4807-BE3E-672C10A7E002}" dt="2023-09-25T17:46:12.705" v="3679" actId="478"/>
          <ac:spMkLst>
            <pc:docMk/>
            <pc:sldMk cId="1767038063" sldId="455"/>
            <ac:spMk id="3" creationId="{3D456934-58CD-D87C-5B68-9F189DB78C15}"/>
          </ac:spMkLst>
        </pc:spChg>
        <pc:picChg chg="add del mod">
          <ac:chgData name="Jonathan Mah" userId="5261b2f2f3e51194" providerId="LiveId" clId="{833092D5-9927-4807-BE3E-672C10A7E002}" dt="2023-09-25T17:49:24.992" v="3681" actId="478"/>
          <ac:picMkLst>
            <pc:docMk/>
            <pc:sldMk cId="1767038063" sldId="455"/>
            <ac:picMk id="5" creationId="{527AB4C9-1D89-D0B5-5CD4-1143D0B870F5}"/>
          </ac:picMkLst>
        </pc:picChg>
        <pc:picChg chg="add del mod">
          <ac:chgData name="Jonathan Mah" userId="5261b2f2f3e51194" providerId="LiveId" clId="{833092D5-9927-4807-BE3E-672C10A7E002}" dt="2023-09-25T17:49:58.215" v="3685" actId="478"/>
          <ac:picMkLst>
            <pc:docMk/>
            <pc:sldMk cId="1767038063" sldId="455"/>
            <ac:picMk id="7" creationId="{CA91C59C-55D4-96E9-E058-7A8AE64BFAC2}"/>
          </ac:picMkLst>
        </pc:picChg>
        <pc:picChg chg="add del mod">
          <ac:chgData name="Jonathan Mah" userId="5261b2f2f3e51194" providerId="LiveId" clId="{833092D5-9927-4807-BE3E-672C10A7E002}" dt="2023-09-25T17:50:17.295" v="3688" actId="478"/>
          <ac:picMkLst>
            <pc:docMk/>
            <pc:sldMk cId="1767038063" sldId="455"/>
            <ac:picMk id="9" creationId="{3CF07F07-1E43-5975-589D-61DF0BE94857}"/>
          </ac:picMkLst>
        </pc:picChg>
        <pc:picChg chg="add del mod">
          <ac:chgData name="Jonathan Mah" userId="5261b2f2f3e51194" providerId="LiveId" clId="{833092D5-9927-4807-BE3E-672C10A7E002}" dt="2023-09-25T17:51:29.256" v="3690" actId="478"/>
          <ac:picMkLst>
            <pc:docMk/>
            <pc:sldMk cId="1767038063" sldId="455"/>
            <ac:picMk id="11" creationId="{580D0FD4-61A4-7B96-B457-CCBDF8164278}"/>
          </ac:picMkLst>
        </pc:picChg>
        <pc:picChg chg="add del mod">
          <ac:chgData name="Jonathan Mah" userId="5261b2f2f3e51194" providerId="LiveId" clId="{833092D5-9927-4807-BE3E-672C10A7E002}" dt="2023-09-25T17:52:07.728" v="3692" actId="478"/>
          <ac:picMkLst>
            <pc:docMk/>
            <pc:sldMk cId="1767038063" sldId="455"/>
            <ac:picMk id="13" creationId="{DD58CD96-A77C-232A-CE09-5D48990CA702}"/>
          </ac:picMkLst>
        </pc:picChg>
        <pc:picChg chg="add del mod">
          <ac:chgData name="Jonathan Mah" userId="5261b2f2f3e51194" providerId="LiveId" clId="{833092D5-9927-4807-BE3E-672C10A7E002}" dt="2023-09-25T17:53:14.487" v="3695" actId="478"/>
          <ac:picMkLst>
            <pc:docMk/>
            <pc:sldMk cId="1767038063" sldId="455"/>
            <ac:picMk id="15" creationId="{D5E9F7E8-8184-5DF8-F38B-7CD96F0FA477}"/>
          </ac:picMkLst>
        </pc:picChg>
        <pc:picChg chg="add del mod">
          <ac:chgData name="Jonathan Mah" userId="5261b2f2f3e51194" providerId="LiveId" clId="{833092D5-9927-4807-BE3E-672C10A7E002}" dt="2023-09-25T17:53:54.038" v="3698" actId="478"/>
          <ac:picMkLst>
            <pc:docMk/>
            <pc:sldMk cId="1767038063" sldId="455"/>
            <ac:picMk id="17" creationId="{53CF5DB2-2A30-6BFB-E6E0-837A58A7B108}"/>
          </ac:picMkLst>
        </pc:picChg>
        <pc:picChg chg="add del mod">
          <ac:chgData name="Jonathan Mah" userId="5261b2f2f3e51194" providerId="LiveId" clId="{833092D5-9927-4807-BE3E-672C10A7E002}" dt="2023-09-25T17:55:38.031" v="3700" actId="478"/>
          <ac:picMkLst>
            <pc:docMk/>
            <pc:sldMk cId="1767038063" sldId="455"/>
            <ac:picMk id="19" creationId="{1A034D63-29CF-853F-E395-1F6EB1ABE0D4}"/>
          </ac:picMkLst>
        </pc:picChg>
        <pc:picChg chg="add mod">
          <ac:chgData name="Jonathan Mah" userId="5261b2f2f3e51194" providerId="LiveId" clId="{833092D5-9927-4807-BE3E-672C10A7E002}" dt="2023-09-25T17:55:43.775" v="3702" actId="1076"/>
          <ac:picMkLst>
            <pc:docMk/>
            <pc:sldMk cId="1767038063" sldId="455"/>
            <ac:picMk id="21" creationId="{98237FB5-660D-F8CD-39CD-48042FC68999}"/>
          </ac:picMkLst>
        </pc:picChg>
      </pc:sldChg>
      <pc:sldChg chg="addSp delSp modSp add mod">
        <pc:chgData name="Jonathan Mah" userId="5261b2f2f3e51194" providerId="LiveId" clId="{833092D5-9927-4807-BE3E-672C10A7E002}" dt="2023-11-06T16:56:36.387" v="4369" actId="14100"/>
        <pc:sldMkLst>
          <pc:docMk/>
          <pc:sldMk cId="2098746185" sldId="456"/>
        </pc:sldMkLst>
        <pc:picChg chg="add del mod">
          <ac:chgData name="Jonathan Mah" userId="5261b2f2f3e51194" providerId="LiveId" clId="{833092D5-9927-4807-BE3E-672C10A7E002}" dt="2023-11-06T16:55:20.649" v="4359"/>
          <ac:picMkLst>
            <pc:docMk/>
            <pc:sldMk cId="2098746185" sldId="456"/>
            <ac:picMk id="2" creationId="{6CDA9EA5-6B2C-F3DC-699A-814EEFCE2D6B}"/>
          </ac:picMkLst>
        </pc:picChg>
        <pc:picChg chg="add del mod">
          <ac:chgData name="Jonathan Mah" userId="5261b2f2f3e51194" providerId="LiveId" clId="{833092D5-9927-4807-BE3E-672C10A7E002}" dt="2023-11-06T16:55:55.867" v="4363" actId="478"/>
          <ac:picMkLst>
            <pc:docMk/>
            <pc:sldMk cId="2098746185" sldId="456"/>
            <ac:picMk id="3" creationId="{59A03E0A-9FE4-004A-F62B-1A2BE7F6B001}"/>
          </ac:picMkLst>
        </pc:picChg>
        <pc:picChg chg="add mod">
          <ac:chgData name="Jonathan Mah" userId="5261b2f2f3e51194" providerId="LiveId" clId="{833092D5-9927-4807-BE3E-672C10A7E002}" dt="2023-11-06T16:56:06.059" v="4366" actId="27614"/>
          <ac:picMkLst>
            <pc:docMk/>
            <pc:sldMk cId="2098746185" sldId="456"/>
            <ac:picMk id="5" creationId="{86BAA309-8703-0F48-7707-9F24C07D3B6F}"/>
          </ac:picMkLst>
        </pc:picChg>
        <pc:picChg chg="add mod">
          <ac:chgData name="Jonathan Mah" userId="5261b2f2f3e51194" providerId="LiveId" clId="{833092D5-9927-4807-BE3E-672C10A7E002}" dt="2023-11-06T16:56:36.387" v="4369" actId="14100"/>
          <ac:picMkLst>
            <pc:docMk/>
            <pc:sldMk cId="2098746185" sldId="456"/>
            <ac:picMk id="6" creationId="{9C18E391-89C0-90D4-49F5-7B11D1078CDC}"/>
          </ac:picMkLst>
        </pc:picChg>
      </pc:sldChg>
      <pc:sldChg chg="addSp delSp modSp add mod">
        <pc:chgData name="Jonathan Mah" userId="5261b2f2f3e51194" providerId="LiveId" clId="{833092D5-9927-4807-BE3E-672C10A7E002}" dt="2023-10-10T23:09:47.238" v="3771" actId="1076"/>
        <pc:sldMkLst>
          <pc:docMk/>
          <pc:sldMk cId="3606136103" sldId="457"/>
        </pc:sldMkLst>
        <pc:spChg chg="add mod">
          <ac:chgData name="Jonathan Mah" userId="5261b2f2f3e51194" providerId="LiveId" clId="{833092D5-9927-4807-BE3E-672C10A7E002}" dt="2023-10-10T23:05:06.468" v="3765" actId="1076"/>
          <ac:spMkLst>
            <pc:docMk/>
            <pc:sldMk cId="3606136103" sldId="457"/>
            <ac:spMk id="8" creationId="{E68AE7E9-3DBB-7A2C-0BFE-3A91A167C2E0}"/>
          </ac:spMkLst>
        </pc:spChg>
        <pc:spChg chg="add mod">
          <ac:chgData name="Jonathan Mah" userId="5261b2f2f3e51194" providerId="LiveId" clId="{833092D5-9927-4807-BE3E-672C10A7E002}" dt="2023-10-10T23:09:47.238" v="3771" actId="1076"/>
          <ac:spMkLst>
            <pc:docMk/>
            <pc:sldMk cId="3606136103" sldId="457"/>
            <ac:spMk id="9" creationId="{772DC352-0AA1-79F1-454D-797AE9BAEAD7}"/>
          </ac:spMkLst>
        </pc:spChg>
        <pc:picChg chg="add del mod">
          <ac:chgData name="Jonathan Mah" userId="5261b2f2f3e51194" providerId="LiveId" clId="{833092D5-9927-4807-BE3E-672C10A7E002}" dt="2023-10-10T23:09:23.156" v="3767" actId="478"/>
          <ac:picMkLst>
            <pc:docMk/>
            <pc:sldMk cId="3606136103" sldId="457"/>
            <ac:picMk id="3" creationId="{8819EA2C-741E-CD05-A98F-8160CE423D1A}"/>
          </ac:picMkLst>
        </pc:picChg>
        <pc:picChg chg="add del mod">
          <ac:chgData name="Jonathan Mah" userId="5261b2f2f3e51194" providerId="LiveId" clId="{833092D5-9927-4807-BE3E-672C10A7E002}" dt="2023-10-10T23:04:24.022" v="3757" actId="478"/>
          <ac:picMkLst>
            <pc:docMk/>
            <pc:sldMk cId="3606136103" sldId="457"/>
            <ac:picMk id="5" creationId="{0A97AEB8-5EB5-DD88-35C2-E091C9ACAC9C}"/>
          </ac:picMkLst>
        </pc:picChg>
        <pc:picChg chg="add del mod modCrop">
          <ac:chgData name="Jonathan Mah" userId="5261b2f2f3e51194" providerId="LiveId" clId="{833092D5-9927-4807-BE3E-672C10A7E002}" dt="2023-10-10T23:09:23.156" v="3767" actId="478"/>
          <ac:picMkLst>
            <pc:docMk/>
            <pc:sldMk cId="3606136103" sldId="457"/>
            <ac:picMk id="7" creationId="{F8D8AD3F-932C-74F5-9F6D-2D1E61D7E60B}"/>
          </ac:picMkLst>
        </pc:picChg>
        <pc:picChg chg="add mod">
          <ac:chgData name="Jonathan Mah" userId="5261b2f2f3e51194" providerId="LiveId" clId="{833092D5-9927-4807-BE3E-672C10A7E002}" dt="2023-10-10T23:09:37.465" v="3770" actId="1076"/>
          <ac:picMkLst>
            <pc:docMk/>
            <pc:sldMk cId="3606136103" sldId="457"/>
            <ac:picMk id="11" creationId="{2E6CD1F5-19E6-509E-D7AC-D081B70B0C04}"/>
          </ac:picMkLst>
        </pc:picChg>
        <pc:picChg chg="add mod">
          <ac:chgData name="Jonathan Mah" userId="5261b2f2f3e51194" providerId="LiveId" clId="{833092D5-9927-4807-BE3E-672C10A7E002}" dt="2023-10-10T23:09:33.387" v="3769" actId="1076"/>
          <ac:picMkLst>
            <pc:docMk/>
            <pc:sldMk cId="3606136103" sldId="457"/>
            <ac:picMk id="13" creationId="{62F1814D-7DA9-F9F7-A6F0-205FFB36D1F2}"/>
          </ac:picMkLst>
        </pc:picChg>
      </pc:sldChg>
      <pc:sldChg chg="addSp modSp add">
        <pc:chgData name="Jonathan Mah" userId="5261b2f2f3e51194" providerId="LiveId" clId="{833092D5-9927-4807-BE3E-672C10A7E002}" dt="2023-10-11T00:07:42.367" v="3772" actId="931"/>
        <pc:sldMkLst>
          <pc:docMk/>
          <pc:sldMk cId="2839755505" sldId="458"/>
        </pc:sldMkLst>
        <pc:picChg chg="add mod">
          <ac:chgData name="Jonathan Mah" userId="5261b2f2f3e51194" providerId="LiveId" clId="{833092D5-9927-4807-BE3E-672C10A7E002}" dt="2023-10-11T00:07:42.367" v="3772" actId="931"/>
          <ac:picMkLst>
            <pc:docMk/>
            <pc:sldMk cId="2839755505" sldId="458"/>
            <ac:picMk id="3" creationId="{19B48FFE-FAC2-369E-EDB9-610CC5910039}"/>
          </ac:picMkLst>
        </pc:picChg>
      </pc:sldChg>
      <pc:sldChg chg="addSp delSp modSp add mod">
        <pc:chgData name="Jonathan Mah" userId="5261b2f2f3e51194" providerId="LiveId" clId="{833092D5-9927-4807-BE3E-672C10A7E002}" dt="2023-10-27T23:16:54.375" v="3864" actId="208"/>
        <pc:sldMkLst>
          <pc:docMk/>
          <pc:sldMk cId="3270000141" sldId="459"/>
        </pc:sldMkLst>
        <pc:spChg chg="del mod topLvl">
          <ac:chgData name="Jonathan Mah" userId="5261b2f2f3e51194" providerId="LiveId" clId="{833092D5-9927-4807-BE3E-672C10A7E002}" dt="2023-10-27T23:10:42.863" v="3801" actId="478"/>
          <ac:spMkLst>
            <pc:docMk/>
            <pc:sldMk cId="3270000141" sldId="459"/>
            <ac:spMk id="15" creationId="{E3744323-898C-44CB-BD79-5457BD39BC3C}"/>
          </ac:spMkLst>
        </pc:spChg>
        <pc:spChg chg="mod">
          <ac:chgData name="Jonathan Mah" userId="5261b2f2f3e51194" providerId="LiveId" clId="{833092D5-9927-4807-BE3E-672C10A7E002}" dt="2023-10-27T23:08:10.425" v="3775" actId="165"/>
          <ac:spMkLst>
            <pc:docMk/>
            <pc:sldMk cId="3270000141" sldId="459"/>
            <ac:spMk id="19" creationId="{D7724532-1487-2F72-32AB-F8297F65DCB8}"/>
          </ac:spMkLst>
        </pc:spChg>
        <pc:spChg chg="mod">
          <ac:chgData name="Jonathan Mah" userId="5261b2f2f3e51194" providerId="LiveId" clId="{833092D5-9927-4807-BE3E-672C10A7E002}" dt="2023-10-27T23:10:45.249" v="3802"/>
          <ac:spMkLst>
            <pc:docMk/>
            <pc:sldMk cId="3270000141" sldId="459"/>
            <ac:spMk id="29" creationId="{6C3F0D93-B77E-D3EA-E52C-0AE032A66D38}"/>
          </ac:spMkLst>
        </pc:spChg>
        <pc:spChg chg="mod">
          <ac:chgData name="Jonathan Mah" userId="5261b2f2f3e51194" providerId="LiveId" clId="{833092D5-9927-4807-BE3E-672C10A7E002}" dt="2023-10-27T23:10:48.386" v="3804"/>
          <ac:spMkLst>
            <pc:docMk/>
            <pc:sldMk cId="3270000141" sldId="459"/>
            <ac:spMk id="37" creationId="{0A881590-150D-CC1D-5015-2E49FFDF63B1}"/>
          </ac:spMkLst>
        </pc:spChg>
        <pc:spChg chg="add del mod">
          <ac:chgData name="Jonathan Mah" userId="5261b2f2f3e51194" providerId="LiveId" clId="{833092D5-9927-4807-BE3E-672C10A7E002}" dt="2023-10-27T23:14:07.804" v="3837" actId="478"/>
          <ac:spMkLst>
            <pc:docMk/>
            <pc:sldMk cId="3270000141" sldId="459"/>
            <ac:spMk id="43" creationId="{45BA79E8-F6F6-4C38-82BC-68E8456BD528}"/>
          </ac:spMkLst>
        </pc:spChg>
        <pc:spChg chg="add del mod">
          <ac:chgData name="Jonathan Mah" userId="5261b2f2f3e51194" providerId="LiveId" clId="{833092D5-9927-4807-BE3E-672C10A7E002}" dt="2023-10-27T23:14:07.804" v="3837" actId="478"/>
          <ac:spMkLst>
            <pc:docMk/>
            <pc:sldMk cId="3270000141" sldId="459"/>
            <ac:spMk id="44" creationId="{F77CFF02-AED5-061A-837E-327BA0ED1CC2}"/>
          </ac:spMkLst>
        </pc:spChg>
        <pc:spChg chg="add del mod">
          <ac:chgData name="Jonathan Mah" userId="5261b2f2f3e51194" providerId="LiveId" clId="{833092D5-9927-4807-BE3E-672C10A7E002}" dt="2023-10-27T23:14:07.804" v="3837" actId="478"/>
          <ac:spMkLst>
            <pc:docMk/>
            <pc:sldMk cId="3270000141" sldId="459"/>
            <ac:spMk id="45" creationId="{4D5A734F-8D93-7131-F18E-749FD17000BF}"/>
          </ac:spMkLst>
        </pc:spChg>
        <pc:spChg chg="add del mod">
          <ac:chgData name="Jonathan Mah" userId="5261b2f2f3e51194" providerId="LiveId" clId="{833092D5-9927-4807-BE3E-672C10A7E002}" dt="2023-10-27T23:14:07.804" v="3837" actId="478"/>
          <ac:spMkLst>
            <pc:docMk/>
            <pc:sldMk cId="3270000141" sldId="459"/>
            <ac:spMk id="46" creationId="{F2B57E19-77D5-A939-7EBA-27EA1AEC8B5C}"/>
          </ac:spMkLst>
        </pc:spChg>
        <pc:spChg chg="add del mod">
          <ac:chgData name="Jonathan Mah" userId="5261b2f2f3e51194" providerId="LiveId" clId="{833092D5-9927-4807-BE3E-672C10A7E002}" dt="2023-10-27T23:14:07.804" v="3837" actId="478"/>
          <ac:spMkLst>
            <pc:docMk/>
            <pc:sldMk cId="3270000141" sldId="459"/>
            <ac:spMk id="47" creationId="{4CCF3F03-8304-ABF5-7C77-D7BE7E823EAF}"/>
          </ac:spMkLst>
        </pc:spChg>
        <pc:spChg chg="add del mod">
          <ac:chgData name="Jonathan Mah" userId="5261b2f2f3e51194" providerId="LiveId" clId="{833092D5-9927-4807-BE3E-672C10A7E002}" dt="2023-10-27T23:14:07.804" v="3837" actId="478"/>
          <ac:spMkLst>
            <pc:docMk/>
            <pc:sldMk cId="3270000141" sldId="459"/>
            <ac:spMk id="48" creationId="{18B761BC-6648-8747-69D4-D3B6F9A9A322}"/>
          </ac:spMkLst>
        </pc:spChg>
        <pc:spChg chg="add del mod">
          <ac:chgData name="Jonathan Mah" userId="5261b2f2f3e51194" providerId="LiveId" clId="{833092D5-9927-4807-BE3E-672C10A7E002}" dt="2023-10-27T23:14:07.804" v="3837" actId="478"/>
          <ac:spMkLst>
            <pc:docMk/>
            <pc:sldMk cId="3270000141" sldId="459"/>
            <ac:spMk id="49" creationId="{15C7DAB6-AFE6-55EE-0184-A9C520F1D8F8}"/>
          </ac:spMkLst>
        </pc:spChg>
        <pc:spChg chg="add del mod">
          <ac:chgData name="Jonathan Mah" userId="5261b2f2f3e51194" providerId="LiveId" clId="{833092D5-9927-4807-BE3E-672C10A7E002}" dt="2023-10-27T23:14:07.804" v="3837" actId="478"/>
          <ac:spMkLst>
            <pc:docMk/>
            <pc:sldMk cId="3270000141" sldId="459"/>
            <ac:spMk id="50" creationId="{37E2F05D-1167-F641-F177-375E1B98B424}"/>
          </ac:spMkLst>
        </pc:spChg>
        <pc:spChg chg="add del mod">
          <ac:chgData name="Jonathan Mah" userId="5261b2f2f3e51194" providerId="LiveId" clId="{833092D5-9927-4807-BE3E-672C10A7E002}" dt="2023-10-27T23:14:07.804" v="3837" actId="478"/>
          <ac:spMkLst>
            <pc:docMk/>
            <pc:sldMk cId="3270000141" sldId="459"/>
            <ac:spMk id="51" creationId="{39A0A0B9-6BE8-C85B-B075-C3D1E501E05A}"/>
          </ac:spMkLst>
        </pc:spChg>
        <pc:spChg chg="add del mod">
          <ac:chgData name="Jonathan Mah" userId="5261b2f2f3e51194" providerId="LiveId" clId="{833092D5-9927-4807-BE3E-672C10A7E002}" dt="2023-10-27T23:14:07.804" v="3837" actId="478"/>
          <ac:spMkLst>
            <pc:docMk/>
            <pc:sldMk cId="3270000141" sldId="459"/>
            <ac:spMk id="52" creationId="{2E22426F-5649-1008-DFF0-DC713DBFD59F}"/>
          </ac:spMkLst>
        </pc:spChg>
        <pc:spChg chg="add del mod">
          <ac:chgData name="Jonathan Mah" userId="5261b2f2f3e51194" providerId="LiveId" clId="{833092D5-9927-4807-BE3E-672C10A7E002}" dt="2023-10-27T23:14:07.804" v="3837" actId="478"/>
          <ac:spMkLst>
            <pc:docMk/>
            <pc:sldMk cId="3270000141" sldId="459"/>
            <ac:spMk id="53" creationId="{47D0CDC6-DB9C-2A32-9481-46E6BBEC3BA3}"/>
          </ac:spMkLst>
        </pc:spChg>
        <pc:spChg chg="add del mod">
          <ac:chgData name="Jonathan Mah" userId="5261b2f2f3e51194" providerId="LiveId" clId="{833092D5-9927-4807-BE3E-672C10A7E002}" dt="2023-10-27T23:14:07.804" v="3837" actId="478"/>
          <ac:spMkLst>
            <pc:docMk/>
            <pc:sldMk cId="3270000141" sldId="459"/>
            <ac:spMk id="54" creationId="{D2BB0650-2F2B-EBA2-9D53-58C7E0324595}"/>
          </ac:spMkLst>
        </pc:spChg>
        <pc:spChg chg="add del mod">
          <ac:chgData name="Jonathan Mah" userId="5261b2f2f3e51194" providerId="LiveId" clId="{833092D5-9927-4807-BE3E-672C10A7E002}" dt="2023-10-27T23:14:07.804" v="3837" actId="478"/>
          <ac:spMkLst>
            <pc:docMk/>
            <pc:sldMk cId="3270000141" sldId="459"/>
            <ac:spMk id="55" creationId="{D3E8591B-29A6-F5CF-B424-E68DC042128A}"/>
          </ac:spMkLst>
        </pc:spChg>
        <pc:spChg chg="add del mod">
          <ac:chgData name="Jonathan Mah" userId="5261b2f2f3e51194" providerId="LiveId" clId="{833092D5-9927-4807-BE3E-672C10A7E002}" dt="2023-10-27T23:14:07.804" v="3837" actId="478"/>
          <ac:spMkLst>
            <pc:docMk/>
            <pc:sldMk cId="3270000141" sldId="459"/>
            <ac:spMk id="56" creationId="{C38E8369-91F4-8450-5F28-A40E6A486615}"/>
          </ac:spMkLst>
        </pc:spChg>
        <pc:spChg chg="add del mod">
          <ac:chgData name="Jonathan Mah" userId="5261b2f2f3e51194" providerId="LiveId" clId="{833092D5-9927-4807-BE3E-672C10A7E002}" dt="2023-10-27T23:14:07.804" v="3837" actId="478"/>
          <ac:spMkLst>
            <pc:docMk/>
            <pc:sldMk cId="3270000141" sldId="459"/>
            <ac:spMk id="57" creationId="{D0F11FBA-3568-9DE2-ACF6-29605B11264B}"/>
          </ac:spMkLst>
        </pc:spChg>
        <pc:spChg chg="add del mod">
          <ac:chgData name="Jonathan Mah" userId="5261b2f2f3e51194" providerId="LiveId" clId="{833092D5-9927-4807-BE3E-672C10A7E002}" dt="2023-10-27T23:14:07.804" v="3837" actId="478"/>
          <ac:spMkLst>
            <pc:docMk/>
            <pc:sldMk cId="3270000141" sldId="459"/>
            <ac:spMk id="58" creationId="{ABA0D4AC-C524-3B04-0913-1DA08474115E}"/>
          </ac:spMkLst>
        </pc:spChg>
        <pc:spChg chg="add del mod">
          <ac:chgData name="Jonathan Mah" userId="5261b2f2f3e51194" providerId="LiveId" clId="{833092D5-9927-4807-BE3E-672C10A7E002}" dt="2023-10-27T23:14:07.804" v="3837" actId="478"/>
          <ac:spMkLst>
            <pc:docMk/>
            <pc:sldMk cId="3270000141" sldId="459"/>
            <ac:spMk id="59" creationId="{E12FDF6B-F39C-604D-C85E-74EC4F0641A5}"/>
          </ac:spMkLst>
        </pc:spChg>
        <pc:spChg chg="add del mod">
          <ac:chgData name="Jonathan Mah" userId="5261b2f2f3e51194" providerId="LiveId" clId="{833092D5-9927-4807-BE3E-672C10A7E002}" dt="2023-10-27T23:14:07.804" v="3837" actId="478"/>
          <ac:spMkLst>
            <pc:docMk/>
            <pc:sldMk cId="3270000141" sldId="459"/>
            <ac:spMk id="60" creationId="{EFABA465-2D50-AADF-C0D5-2DCA9D73F6DE}"/>
          </ac:spMkLst>
        </pc:spChg>
        <pc:spChg chg="add del mod">
          <ac:chgData name="Jonathan Mah" userId="5261b2f2f3e51194" providerId="LiveId" clId="{833092D5-9927-4807-BE3E-672C10A7E002}" dt="2023-10-27T23:14:07.804" v="3837" actId="478"/>
          <ac:spMkLst>
            <pc:docMk/>
            <pc:sldMk cId="3270000141" sldId="459"/>
            <ac:spMk id="61" creationId="{13FEFEC5-920D-0363-610B-56BDC24D8872}"/>
          </ac:spMkLst>
        </pc:spChg>
        <pc:spChg chg="add del mod">
          <ac:chgData name="Jonathan Mah" userId="5261b2f2f3e51194" providerId="LiveId" clId="{833092D5-9927-4807-BE3E-672C10A7E002}" dt="2023-10-27T23:14:07.804" v="3837" actId="478"/>
          <ac:spMkLst>
            <pc:docMk/>
            <pc:sldMk cId="3270000141" sldId="459"/>
            <ac:spMk id="62" creationId="{9C65DA49-F588-C4F6-4346-33D008EC5654}"/>
          </ac:spMkLst>
        </pc:spChg>
        <pc:spChg chg="add del mod">
          <ac:chgData name="Jonathan Mah" userId="5261b2f2f3e51194" providerId="LiveId" clId="{833092D5-9927-4807-BE3E-672C10A7E002}" dt="2023-10-27T23:14:07.804" v="3837" actId="478"/>
          <ac:spMkLst>
            <pc:docMk/>
            <pc:sldMk cId="3270000141" sldId="459"/>
            <ac:spMk id="63" creationId="{42C4D030-00E8-91D2-39C6-058E462BA173}"/>
          </ac:spMkLst>
        </pc:spChg>
        <pc:spChg chg="add del mod">
          <ac:chgData name="Jonathan Mah" userId="5261b2f2f3e51194" providerId="LiveId" clId="{833092D5-9927-4807-BE3E-672C10A7E002}" dt="2023-10-27T23:14:07.804" v="3837" actId="478"/>
          <ac:spMkLst>
            <pc:docMk/>
            <pc:sldMk cId="3270000141" sldId="459"/>
            <ac:spMk id="64" creationId="{77327095-204E-8749-C95E-49443AE96C09}"/>
          </ac:spMkLst>
        </pc:spChg>
        <pc:spChg chg="add del mod">
          <ac:chgData name="Jonathan Mah" userId="5261b2f2f3e51194" providerId="LiveId" clId="{833092D5-9927-4807-BE3E-672C10A7E002}" dt="2023-10-27T23:14:07.804" v="3837" actId="478"/>
          <ac:spMkLst>
            <pc:docMk/>
            <pc:sldMk cId="3270000141" sldId="459"/>
            <ac:spMk id="65" creationId="{0C43F3FD-13CC-8F62-817C-4F1915A9DEBC}"/>
          </ac:spMkLst>
        </pc:spChg>
        <pc:spChg chg="add del mod">
          <ac:chgData name="Jonathan Mah" userId="5261b2f2f3e51194" providerId="LiveId" clId="{833092D5-9927-4807-BE3E-672C10A7E002}" dt="2023-10-27T23:13:37.826" v="3817"/>
          <ac:spMkLst>
            <pc:docMk/>
            <pc:sldMk cId="3270000141" sldId="459"/>
            <ac:spMk id="66" creationId="{371A16AB-7BD2-D120-E901-26DC4AE19727}"/>
          </ac:spMkLst>
        </pc:spChg>
        <pc:spChg chg="add del mod">
          <ac:chgData name="Jonathan Mah" userId="5261b2f2f3e51194" providerId="LiveId" clId="{833092D5-9927-4807-BE3E-672C10A7E002}" dt="2023-10-27T23:14:07.804" v="3837" actId="478"/>
          <ac:spMkLst>
            <pc:docMk/>
            <pc:sldMk cId="3270000141" sldId="459"/>
            <ac:spMk id="67" creationId="{10FDB4BB-93D3-CEED-FE5B-79221399A905}"/>
          </ac:spMkLst>
        </pc:spChg>
        <pc:spChg chg="add del mod">
          <ac:chgData name="Jonathan Mah" userId="5261b2f2f3e51194" providerId="LiveId" clId="{833092D5-9927-4807-BE3E-672C10A7E002}" dt="2023-10-27T23:14:07.804" v="3837" actId="478"/>
          <ac:spMkLst>
            <pc:docMk/>
            <pc:sldMk cId="3270000141" sldId="459"/>
            <ac:spMk id="68" creationId="{EFA70C33-C1C3-DFFE-4BA4-5A10421AF5EC}"/>
          </ac:spMkLst>
        </pc:spChg>
        <pc:spChg chg="add del mod">
          <ac:chgData name="Jonathan Mah" userId="5261b2f2f3e51194" providerId="LiveId" clId="{833092D5-9927-4807-BE3E-672C10A7E002}" dt="2023-10-27T23:14:07.804" v="3837" actId="478"/>
          <ac:spMkLst>
            <pc:docMk/>
            <pc:sldMk cId="3270000141" sldId="459"/>
            <ac:spMk id="69" creationId="{605A56FF-9444-281D-B4EC-A511D86FFD53}"/>
          </ac:spMkLst>
        </pc:spChg>
        <pc:spChg chg="add del mod">
          <ac:chgData name="Jonathan Mah" userId="5261b2f2f3e51194" providerId="LiveId" clId="{833092D5-9927-4807-BE3E-672C10A7E002}" dt="2023-10-27T23:14:07.804" v="3837" actId="478"/>
          <ac:spMkLst>
            <pc:docMk/>
            <pc:sldMk cId="3270000141" sldId="459"/>
            <ac:spMk id="70" creationId="{E2828EF3-9B20-5E93-292E-4A6C11D5C563}"/>
          </ac:spMkLst>
        </pc:spChg>
        <pc:spChg chg="add del mod">
          <ac:chgData name="Jonathan Mah" userId="5261b2f2f3e51194" providerId="LiveId" clId="{833092D5-9927-4807-BE3E-672C10A7E002}" dt="2023-10-27T23:14:07.804" v="3837" actId="478"/>
          <ac:spMkLst>
            <pc:docMk/>
            <pc:sldMk cId="3270000141" sldId="459"/>
            <ac:spMk id="71" creationId="{CAA4770D-D4BA-4653-304E-8F7F4C8D4AB7}"/>
          </ac:spMkLst>
        </pc:spChg>
        <pc:spChg chg="add del mod">
          <ac:chgData name="Jonathan Mah" userId="5261b2f2f3e51194" providerId="LiveId" clId="{833092D5-9927-4807-BE3E-672C10A7E002}" dt="2023-10-27T23:14:07.804" v="3837" actId="478"/>
          <ac:spMkLst>
            <pc:docMk/>
            <pc:sldMk cId="3270000141" sldId="459"/>
            <ac:spMk id="72" creationId="{C1331F08-E969-3033-C1E5-A272FFC9070E}"/>
          </ac:spMkLst>
        </pc:spChg>
        <pc:spChg chg="add del mod">
          <ac:chgData name="Jonathan Mah" userId="5261b2f2f3e51194" providerId="LiveId" clId="{833092D5-9927-4807-BE3E-672C10A7E002}" dt="2023-10-27T23:14:07.804" v="3837" actId="478"/>
          <ac:spMkLst>
            <pc:docMk/>
            <pc:sldMk cId="3270000141" sldId="459"/>
            <ac:spMk id="73" creationId="{FEE7D32B-475E-ECFB-6D27-472F4497A8AC}"/>
          </ac:spMkLst>
        </pc:spChg>
        <pc:spChg chg="add del mod">
          <ac:chgData name="Jonathan Mah" userId="5261b2f2f3e51194" providerId="LiveId" clId="{833092D5-9927-4807-BE3E-672C10A7E002}" dt="2023-10-27T23:13:39.476" v="3818" actId="478"/>
          <ac:spMkLst>
            <pc:docMk/>
            <pc:sldMk cId="3270000141" sldId="459"/>
            <ac:spMk id="74" creationId="{D8EBB124-0F9C-7321-B4BA-D3A2C28D2CC0}"/>
          </ac:spMkLst>
        </pc:spChg>
        <pc:spChg chg="add del mod">
          <ac:chgData name="Jonathan Mah" userId="5261b2f2f3e51194" providerId="LiveId" clId="{833092D5-9927-4807-BE3E-672C10A7E002}" dt="2023-10-27T23:14:07.804" v="3837" actId="478"/>
          <ac:spMkLst>
            <pc:docMk/>
            <pc:sldMk cId="3270000141" sldId="459"/>
            <ac:spMk id="75" creationId="{0B6405ED-C825-12D1-409A-CF48BA358A81}"/>
          </ac:spMkLst>
        </pc:spChg>
        <pc:spChg chg="add del mod">
          <ac:chgData name="Jonathan Mah" userId="5261b2f2f3e51194" providerId="LiveId" clId="{833092D5-9927-4807-BE3E-672C10A7E002}" dt="2023-10-27T23:14:07.804" v="3837" actId="478"/>
          <ac:spMkLst>
            <pc:docMk/>
            <pc:sldMk cId="3270000141" sldId="459"/>
            <ac:spMk id="76" creationId="{02614599-3C41-4DAC-E653-4110DF7CC207}"/>
          </ac:spMkLst>
        </pc:spChg>
        <pc:spChg chg="add del mod">
          <ac:chgData name="Jonathan Mah" userId="5261b2f2f3e51194" providerId="LiveId" clId="{833092D5-9927-4807-BE3E-672C10A7E002}" dt="2023-10-27T23:14:07.804" v="3837" actId="478"/>
          <ac:spMkLst>
            <pc:docMk/>
            <pc:sldMk cId="3270000141" sldId="459"/>
            <ac:spMk id="77" creationId="{432751D2-D0CB-9273-2C66-B46011CBAB15}"/>
          </ac:spMkLst>
        </pc:spChg>
        <pc:grpChg chg="add del mod">
          <ac:chgData name="Jonathan Mah" userId="5261b2f2f3e51194" providerId="LiveId" clId="{833092D5-9927-4807-BE3E-672C10A7E002}" dt="2023-10-27T23:08:10.425" v="3775" actId="165"/>
          <ac:grpSpMkLst>
            <pc:docMk/>
            <pc:sldMk cId="3270000141" sldId="459"/>
            <ac:grpSpMk id="2" creationId="{C870387F-7643-6F55-040D-31BCE3236AC6}"/>
          </ac:grpSpMkLst>
        </pc:grpChg>
        <pc:grpChg chg="mod topLvl">
          <ac:chgData name="Jonathan Mah" userId="5261b2f2f3e51194" providerId="LiveId" clId="{833092D5-9927-4807-BE3E-672C10A7E002}" dt="2023-10-27T23:15:20.185" v="3844" actId="1076"/>
          <ac:grpSpMkLst>
            <pc:docMk/>
            <pc:sldMk cId="3270000141" sldId="459"/>
            <ac:grpSpMk id="3" creationId="{F1A6EF01-F00C-8B55-78A8-A91FD061848A}"/>
          </ac:grpSpMkLst>
        </pc:grpChg>
        <pc:grpChg chg="add mod">
          <ac:chgData name="Jonathan Mah" userId="5261b2f2f3e51194" providerId="LiveId" clId="{833092D5-9927-4807-BE3E-672C10A7E002}" dt="2023-10-27T23:15:20.185" v="3844" actId="1076"/>
          <ac:grpSpMkLst>
            <pc:docMk/>
            <pc:sldMk cId="3270000141" sldId="459"/>
            <ac:grpSpMk id="27" creationId="{574DCAA0-BF24-7852-6418-05BFF31DB6D6}"/>
          </ac:grpSpMkLst>
        </pc:grpChg>
        <pc:grpChg chg="add mod">
          <ac:chgData name="Jonathan Mah" userId="5261b2f2f3e51194" providerId="LiveId" clId="{833092D5-9927-4807-BE3E-672C10A7E002}" dt="2023-10-27T23:15:22.898" v="3845" actId="1076"/>
          <ac:grpSpMkLst>
            <pc:docMk/>
            <pc:sldMk cId="3270000141" sldId="459"/>
            <ac:grpSpMk id="35" creationId="{DD82C978-4115-6740-F7BF-3B2C8AFC3B0D}"/>
          </ac:grpSpMkLst>
        </pc:grpChg>
        <pc:picChg chg="del mod topLvl">
          <ac:chgData name="Jonathan Mah" userId="5261b2f2f3e51194" providerId="LiveId" clId="{833092D5-9927-4807-BE3E-672C10A7E002}" dt="2023-10-27T23:10:42.863" v="3801" actId="478"/>
          <ac:picMkLst>
            <pc:docMk/>
            <pc:sldMk cId="3270000141" sldId="459"/>
            <ac:picMk id="14" creationId="{07078386-FB53-65D6-CEA9-AC2D8090D5BC}"/>
          </ac:picMkLst>
        </pc:picChg>
        <pc:picChg chg="del mod topLvl">
          <ac:chgData name="Jonathan Mah" userId="5261b2f2f3e51194" providerId="LiveId" clId="{833092D5-9927-4807-BE3E-672C10A7E002}" dt="2023-10-27T23:08:19.637" v="3778" actId="478"/>
          <ac:picMkLst>
            <pc:docMk/>
            <pc:sldMk cId="3270000141" sldId="459"/>
            <ac:picMk id="16" creationId="{C4C1550F-E1C5-A4E5-496D-42C660579219}"/>
          </ac:picMkLst>
        </pc:picChg>
        <pc:picChg chg="del mod topLvl">
          <ac:chgData name="Jonathan Mah" userId="5261b2f2f3e51194" providerId="LiveId" clId="{833092D5-9927-4807-BE3E-672C10A7E002}" dt="2023-10-27T23:08:18.405" v="3777" actId="478"/>
          <ac:picMkLst>
            <pc:docMk/>
            <pc:sldMk cId="3270000141" sldId="459"/>
            <ac:picMk id="17" creationId="{059E94DD-D4F3-A0EA-5F37-A583BCBEC4D9}"/>
          </ac:picMkLst>
        </pc:picChg>
        <pc:picChg chg="mod">
          <ac:chgData name="Jonathan Mah" userId="5261b2f2f3e51194" providerId="LiveId" clId="{833092D5-9927-4807-BE3E-672C10A7E002}" dt="2023-10-27T23:08:10.425" v="3775" actId="165"/>
          <ac:picMkLst>
            <pc:docMk/>
            <pc:sldMk cId="3270000141" sldId="459"/>
            <ac:picMk id="18" creationId="{99451A50-73D9-7F66-9B74-B79326D6CE66}"/>
          </ac:picMkLst>
        </pc:picChg>
        <pc:picChg chg="del mod">
          <ac:chgData name="Jonathan Mah" userId="5261b2f2f3e51194" providerId="LiveId" clId="{833092D5-9927-4807-BE3E-672C10A7E002}" dt="2023-10-27T23:08:21.869" v="3779" actId="478"/>
          <ac:picMkLst>
            <pc:docMk/>
            <pc:sldMk cId="3270000141" sldId="459"/>
            <ac:picMk id="20" creationId="{A6251418-2801-682F-7601-B78D3603720C}"/>
          </ac:picMkLst>
        </pc:picChg>
        <pc:picChg chg="del mod">
          <ac:chgData name="Jonathan Mah" userId="5261b2f2f3e51194" providerId="LiveId" clId="{833092D5-9927-4807-BE3E-672C10A7E002}" dt="2023-10-27T23:08:16.593" v="3776" actId="478"/>
          <ac:picMkLst>
            <pc:docMk/>
            <pc:sldMk cId="3270000141" sldId="459"/>
            <ac:picMk id="21" creationId="{5240BBB7-4001-6B8B-2E4D-C631E4443D05}"/>
          </ac:picMkLst>
        </pc:picChg>
        <pc:picChg chg="mod">
          <ac:chgData name="Jonathan Mah" userId="5261b2f2f3e51194" providerId="LiveId" clId="{833092D5-9927-4807-BE3E-672C10A7E002}" dt="2023-10-27T23:10:45.249" v="3802"/>
          <ac:picMkLst>
            <pc:docMk/>
            <pc:sldMk cId="3270000141" sldId="459"/>
            <ac:picMk id="28" creationId="{C659FE4D-9DFF-2536-BBC2-6F8CEE089127}"/>
          </ac:picMkLst>
        </pc:picChg>
        <pc:picChg chg="mod">
          <ac:chgData name="Jonathan Mah" userId="5261b2f2f3e51194" providerId="LiveId" clId="{833092D5-9927-4807-BE3E-672C10A7E002}" dt="2023-10-27T23:10:48.386" v="3804"/>
          <ac:picMkLst>
            <pc:docMk/>
            <pc:sldMk cId="3270000141" sldId="459"/>
            <ac:picMk id="36" creationId="{A4AE8AC0-DD51-349C-56F8-EC00DD515F04}"/>
          </ac:picMkLst>
        </pc:picChg>
        <pc:picChg chg="add mod">
          <ac:chgData name="Jonathan Mah" userId="5261b2f2f3e51194" providerId="LiveId" clId="{833092D5-9927-4807-BE3E-672C10A7E002}" dt="2023-10-27T23:14:52.587" v="3841" actId="1076"/>
          <ac:picMkLst>
            <pc:docMk/>
            <pc:sldMk cId="3270000141" sldId="459"/>
            <ac:picMk id="79" creationId="{1272D057-D804-C829-1A65-CB18A24F24BA}"/>
          </ac:picMkLst>
        </pc:picChg>
        <pc:cxnChg chg="mod topLvl">
          <ac:chgData name="Jonathan Mah" userId="5261b2f2f3e51194" providerId="LiveId" clId="{833092D5-9927-4807-BE3E-672C10A7E002}" dt="2023-10-27T23:16:33.679" v="3861" actId="208"/>
          <ac:cxnSpMkLst>
            <pc:docMk/>
            <pc:sldMk cId="3270000141" sldId="459"/>
            <ac:cxnSpMk id="4" creationId="{9AD486C2-7CE3-9320-4C73-A0DE24638C6C}"/>
          </ac:cxnSpMkLst>
        </pc:cxnChg>
        <pc:cxnChg chg="mod topLvl">
          <ac:chgData name="Jonathan Mah" userId="5261b2f2f3e51194" providerId="LiveId" clId="{833092D5-9927-4807-BE3E-672C10A7E002}" dt="2023-10-27T23:16:33.679" v="3861" actId="208"/>
          <ac:cxnSpMkLst>
            <pc:docMk/>
            <pc:sldMk cId="3270000141" sldId="459"/>
            <ac:cxnSpMk id="5" creationId="{C994AC88-A653-83A5-92FB-EC10FD069083}"/>
          </ac:cxnSpMkLst>
        </pc:cxnChg>
        <pc:cxnChg chg="mod topLvl">
          <ac:chgData name="Jonathan Mah" userId="5261b2f2f3e51194" providerId="LiveId" clId="{833092D5-9927-4807-BE3E-672C10A7E002}" dt="2023-10-27T23:16:33.679" v="3861" actId="208"/>
          <ac:cxnSpMkLst>
            <pc:docMk/>
            <pc:sldMk cId="3270000141" sldId="459"/>
            <ac:cxnSpMk id="6" creationId="{E75B84F5-E45C-5B54-F3D7-1E27EA55B27B}"/>
          </ac:cxnSpMkLst>
        </pc:cxnChg>
        <pc:cxnChg chg="mod topLvl">
          <ac:chgData name="Jonathan Mah" userId="5261b2f2f3e51194" providerId="LiveId" clId="{833092D5-9927-4807-BE3E-672C10A7E002}" dt="2023-10-27T23:16:33.679" v="3861" actId="208"/>
          <ac:cxnSpMkLst>
            <pc:docMk/>
            <pc:sldMk cId="3270000141" sldId="459"/>
            <ac:cxnSpMk id="7" creationId="{FBEDA042-AC26-114D-375E-B7C60E6C741D}"/>
          </ac:cxnSpMkLst>
        </pc:cxnChg>
        <pc:cxnChg chg="mod topLvl">
          <ac:chgData name="Jonathan Mah" userId="5261b2f2f3e51194" providerId="LiveId" clId="{833092D5-9927-4807-BE3E-672C10A7E002}" dt="2023-10-27T23:16:47.511" v="3863" actId="208"/>
          <ac:cxnSpMkLst>
            <pc:docMk/>
            <pc:sldMk cId="3270000141" sldId="459"/>
            <ac:cxnSpMk id="8" creationId="{7F9A4A52-5228-27CF-C121-C5BD216A77B7}"/>
          </ac:cxnSpMkLst>
        </pc:cxnChg>
        <pc:cxnChg chg="del mod topLvl">
          <ac:chgData name="Jonathan Mah" userId="5261b2f2f3e51194" providerId="LiveId" clId="{833092D5-9927-4807-BE3E-672C10A7E002}" dt="2023-10-27T23:08:30.092" v="3781" actId="478"/>
          <ac:cxnSpMkLst>
            <pc:docMk/>
            <pc:sldMk cId="3270000141" sldId="459"/>
            <ac:cxnSpMk id="9" creationId="{7771667F-B73F-2F52-0DFA-1C4C44E91C24}"/>
          </ac:cxnSpMkLst>
        </pc:cxnChg>
        <pc:cxnChg chg="del mod topLvl">
          <ac:chgData name="Jonathan Mah" userId="5261b2f2f3e51194" providerId="LiveId" clId="{833092D5-9927-4807-BE3E-672C10A7E002}" dt="2023-10-27T23:08:30.092" v="3781" actId="478"/>
          <ac:cxnSpMkLst>
            <pc:docMk/>
            <pc:sldMk cId="3270000141" sldId="459"/>
            <ac:cxnSpMk id="10" creationId="{9669FCD1-70A4-1ECE-1CEB-2EC3301F832E}"/>
          </ac:cxnSpMkLst>
        </pc:cxnChg>
        <pc:cxnChg chg="del mod topLvl">
          <ac:chgData name="Jonathan Mah" userId="5261b2f2f3e51194" providerId="LiveId" clId="{833092D5-9927-4807-BE3E-672C10A7E002}" dt="2023-10-27T23:08:30.092" v="3781" actId="478"/>
          <ac:cxnSpMkLst>
            <pc:docMk/>
            <pc:sldMk cId="3270000141" sldId="459"/>
            <ac:cxnSpMk id="11" creationId="{C958741C-F158-C369-F0C9-313EA79051D3}"/>
          </ac:cxnSpMkLst>
        </pc:cxnChg>
        <pc:cxnChg chg="del mod topLvl">
          <ac:chgData name="Jonathan Mah" userId="5261b2f2f3e51194" providerId="LiveId" clId="{833092D5-9927-4807-BE3E-672C10A7E002}" dt="2023-10-27T23:08:30.092" v="3781" actId="478"/>
          <ac:cxnSpMkLst>
            <pc:docMk/>
            <pc:sldMk cId="3270000141" sldId="459"/>
            <ac:cxnSpMk id="12" creationId="{368F4151-C6BD-3AB6-AB6F-629A6F25B6C9}"/>
          </ac:cxnSpMkLst>
        </pc:cxnChg>
        <pc:cxnChg chg="del mod topLvl">
          <ac:chgData name="Jonathan Mah" userId="5261b2f2f3e51194" providerId="LiveId" clId="{833092D5-9927-4807-BE3E-672C10A7E002}" dt="2023-10-27T23:08:30.092" v="3781" actId="478"/>
          <ac:cxnSpMkLst>
            <pc:docMk/>
            <pc:sldMk cId="3270000141" sldId="459"/>
            <ac:cxnSpMk id="13" creationId="{F9B4857A-2A7E-AB62-A5CD-572E0E339C8F}"/>
          </ac:cxnSpMkLst>
        </pc:cxnChg>
        <pc:cxnChg chg="add del mod">
          <ac:chgData name="Jonathan Mah" userId="5261b2f2f3e51194" providerId="LiveId" clId="{833092D5-9927-4807-BE3E-672C10A7E002}" dt="2023-10-27T23:10:42.863" v="3801" actId="478"/>
          <ac:cxnSpMkLst>
            <pc:docMk/>
            <pc:sldMk cId="3270000141" sldId="459"/>
            <ac:cxnSpMk id="22" creationId="{A0833967-70CC-DFC5-1854-5821E4104F08}"/>
          </ac:cxnSpMkLst>
        </pc:cxnChg>
        <pc:cxnChg chg="add del mod">
          <ac:chgData name="Jonathan Mah" userId="5261b2f2f3e51194" providerId="LiveId" clId="{833092D5-9927-4807-BE3E-672C10A7E002}" dt="2023-10-27T23:10:42.863" v="3801" actId="478"/>
          <ac:cxnSpMkLst>
            <pc:docMk/>
            <pc:sldMk cId="3270000141" sldId="459"/>
            <ac:cxnSpMk id="23" creationId="{A6351FAA-76B0-EF54-B2A3-A87B17D38696}"/>
          </ac:cxnSpMkLst>
        </pc:cxnChg>
        <pc:cxnChg chg="add del mod">
          <ac:chgData name="Jonathan Mah" userId="5261b2f2f3e51194" providerId="LiveId" clId="{833092D5-9927-4807-BE3E-672C10A7E002}" dt="2023-10-27T23:10:42.863" v="3801" actId="478"/>
          <ac:cxnSpMkLst>
            <pc:docMk/>
            <pc:sldMk cId="3270000141" sldId="459"/>
            <ac:cxnSpMk id="24" creationId="{AD87E291-29F1-B7E0-56BD-BD5C568DEE4A}"/>
          </ac:cxnSpMkLst>
        </pc:cxnChg>
        <pc:cxnChg chg="add del mod">
          <ac:chgData name="Jonathan Mah" userId="5261b2f2f3e51194" providerId="LiveId" clId="{833092D5-9927-4807-BE3E-672C10A7E002}" dt="2023-10-27T23:10:42.863" v="3801" actId="478"/>
          <ac:cxnSpMkLst>
            <pc:docMk/>
            <pc:sldMk cId="3270000141" sldId="459"/>
            <ac:cxnSpMk id="25" creationId="{F5BE0369-3FF6-73BE-BD64-713237AF4758}"/>
          </ac:cxnSpMkLst>
        </pc:cxnChg>
        <pc:cxnChg chg="add del mod">
          <ac:chgData name="Jonathan Mah" userId="5261b2f2f3e51194" providerId="LiveId" clId="{833092D5-9927-4807-BE3E-672C10A7E002}" dt="2023-10-27T23:10:42.863" v="3801" actId="478"/>
          <ac:cxnSpMkLst>
            <pc:docMk/>
            <pc:sldMk cId="3270000141" sldId="459"/>
            <ac:cxnSpMk id="26" creationId="{18F63851-1503-64D1-2A72-891519459FEB}"/>
          </ac:cxnSpMkLst>
        </pc:cxnChg>
        <pc:cxnChg chg="add mod">
          <ac:chgData name="Jonathan Mah" userId="5261b2f2f3e51194" providerId="LiveId" clId="{833092D5-9927-4807-BE3E-672C10A7E002}" dt="2023-10-27T23:15:20.185" v="3844" actId="1076"/>
          <ac:cxnSpMkLst>
            <pc:docMk/>
            <pc:sldMk cId="3270000141" sldId="459"/>
            <ac:cxnSpMk id="30" creationId="{EF59D557-4ED3-27C9-4C6B-EA9F4A63B5C7}"/>
          </ac:cxnSpMkLst>
        </pc:cxnChg>
        <pc:cxnChg chg="add mod">
          <ac:chgData name="Jonathan Mah" userId="5261b2f2f3e51194" providerId="LiveId" clId="{833092D5-9927-4807-BE3E-672C10A7E002}" dt="2023-10-27T23:15:20.185" v="3844" actId="1076"/>
          <ac:cxnSpMkLst>
            <pc:docMk/>
            <pc:sldMk cId="3270000141" sldId="459"/>
            <ac:cxnSpMk id="31" creationId="{0F03C6BC-94E9-0E41-17FE-7387916739F6}"/>
          </ac:cxnSpMkLst>
        </pc:cxnChg>
        <pc:cxnChg chg="add mod">
          <ac:chgData name="Jonathan Mah" userId="5261b2f2f3e51194" providerId="LiveId" clId="{833092D5-9927-4807-BE3E-672C10A7E002}" dt="2023-10-27T23:15:20.185" v="3844" actId="1076"/>
          <ac:cxnSpMkLst>
            <pc:docMk/>
            <pc:sldMk cId="3270000141" sldId="459"/>
            <ac:cxnSpMk id="32" creationId="{CF642488-E130-1D43-97C3-F785C02E539B}"/>
          </ac:cxnSpMkLst>
        </pc:cxnChg>
        <pc:cxnChg chg="add mod">
          <ac:chgData name="Jonathan Mah" userId="5261b2f2f3e51194" providerId="LiveId" clId="{833092D5-9927-4807-BE3E-672C10A7E002}" dt="2023-10-27T23:15:20.185" v="3844" actId="1076"/>
          <ac:cxnSpMkLst>
            <pc:docMk/>
            <pc:sldMk cId="3270000141" sldId="459"/>
            <ac:cxnSpMk id="33" creationId="{0DB9E0C4-00D7-FCDA-5C1F-0CFA71023DB6}"/>
          </ac:cxnSpMkLst>
        </pc:cxnChg>
        <pc:cxnChg chg="add mod">
          <ac:chgData name="Jonathan Mah" userId="5261b2f2f3e51194" providerId="LiveId" clId="{833092D5-9927-4807-BE3E-672C10A7E002}" dt="2023-10-27T23:15:20.185" v="3844" actId="1076"/>
          <ac:cxnSpMkLst>
            <pc:docMk/>
            <pc:sldMk cId="3270000141" sldId="459"/>
            <ac:cxnSpMk id="34" creationId="{D3770436-D31B-EF1B-52EC-324AECD8E2BD}"/>
          </ac:cxnSpMkLst>
        </pc:cxnChg>
        <pc:cxnChg chg="add mod">
          <ac:chgData name="Jonathan Mah" userId="5261b2f2f3e51194" providerId="LiveId" clId="{833092D5-9927-4807-BE3E-672C10A7E002}" dt="2023-10-27T23:16:06.467" v="3858" actId="1076"/>
          <ac:cxnSpMkLst>
            <pc:docMk/>
            <pc:sldMk cId="3270000141" sldId="459"/>
            <ac:cxnSpMk id="38" creationId="{69D7F51C-7F25-616E-64EC-9672B8146295}"/>
          </ac:cxnSpMkLst>
        </pc:cxnChg>
        <pc:cxnChg chg="add mod">
          <ac:chgData name="Jonathan Mah" userId="5261b2f2f3e51194" providerId="LiveId" clId="{833092D5-9927-4807-BE3E-672C10A7E002}" dt="2023-10-27T23:16:06.467" v="3858" actId="1076"/>
          <ac:cxnSpMkLst>
            <pc:docMk/>
            <pc:sldMk cId="3270000141" sldId="459"/>
            <ac:cxnSpMk id="39" creationId="{A8DE6C79-18A8-3B69-FC3A-D3D8830EDFD8}"/>
          </ac:cxnSpMkLst>
        </pc:cxnChg>
        <pc:cxnChg chg="add mod">
          <ac:chgData name="Jonathan Mah" userId="5261b2f2f3e51194" providerId="LiveId" clId="{833092D5-9927-4807-BE3E-672C10A7E002}" dt="2023-10-27T23:16:06.467" v="3858" actId="1076"/>
          <ac:cxnSpMkLst>
            <pc:docMk/>
            <pc:sldMk cId="3270000141" sldId="459"/>
            <ac:cxnSpMk id="40" creationId="{2B197BC5-2C00-1ED9-6682-847C93199685}"/>
          </ac:cxnSpMkLst>
        </pc:cxnChg>
        <pc:cxnChg chg="add mod">
          <ac:chgData name="Jonathan Mah" userId="5261b2f2f3e51194" providerId="LiveId" clId="{833092D5-9927-4807-BE3E-672C10A7E002}" dt="2023-10-27T23:16:06.467" v="3858" actId="1076"/>
          <ac:cxnSpMkLst>
            <pc:docMk/>
            <pc:sldMk cId="3270000141" sldId="459"/>
            <ac:cxnSpMk id="41" creationId="{40266E73-FE74-B85C-77B3-BC8F4A4C1AD6}"/>
          </ac:cxnSpMkLst>
        </pc:cxnChg>
        <pc:cxnChg chg="add mod">
          <ac:chgData name="Jonathan Mah" userId="5261b2f2f3e51194" providerId="LiveId" clId="{833092D5-9927-4807-BE3E-672C10A7E002}" dt="2023-10-27T23:16:41.055" v="3862" actId="208"/>
          <ac:cxnSpMkLst>
            <pc:docMk/>
            <pc:sldMk cId="3270000141" sldId="459"/>
            <ac:cxnSpMk id="42" creationId="{6D054E3F-B3E4-D7F8-66B5-4200D7EC469E}"/>
          </ac:cxnSpMkLst>
        </pc:cxnChg>
        <pc:cxnChg chg="add mod">
          <ac:chgData name="Jonathan Mah" userId="5261b2f2f3e51194" providerId="LiveId" clId="{833092D5-9927-4807-BE3E-672C10A7E002}" dt="2023-10-27T23:16:54.375" v="3864" actId="208"/>
          <ac:cxnSpMkLst>
            <pc:docMk/>
            <pc:sldMk cId="3270000141" sldId="459"/>
            <ac:cxnSpMk id="81" creationId="{A68FCB66-0C15-B499-BCF3-7320E856BCDD}"/>
          </ac:cxnSpMkLst>
        </pc:cxnChg>
        <pc:cxnChg chg="add mod">
          <ac:chgData name="Jonathan Mah" userId="5261b2f2f3e51194" providerId="LiveId" clId="{833092D5-9927-4807-BE3E-672C10A7E002}" dt="2023-10-27T23:16:17.039" v="3860" actId="208"/>
          <ac:cxnSpMkLst>
            <pc:docMk/>
            <pc:sldMk cId="3270000141" sldId="459"/>
            <ac:cxnSpMk id="82" creationId="{EA6E81CB-237C-09ED-3170-4A06CC475272}"/>
          </ac:cxnSpMkLst>
        </pc:cxnChg>
        <pc:cxnChg chg="add mod">
          <ac:chgData name="Jonathan Mah" userId="5261b2f2f3e51194" providerId="LiveId" clId="{833092D5-9927-4807-BE3E-672C10A7E002}" dt="2023-10-27T23:16:11.701" v="3859" actId="208"/>
          <ac:cxnSpMkLst>
            <pc:docMk/>
            <pc:sldMk cId="3270000141" sldId="459"/>
            <ac:cxnSpMk id="85" creationId="{B4A2654E-1E27-5450-7E29-9D9E356E7A95}"/>
          </ac:cxnSpMkLst>
        </pc:cxnChg>
      </pc:sldChg>
      <pc:sldChg chg="addSp delSp modSp add mod">
        <pc:chgData name="Jonathan Mah" userId="5261b2f2f3e51194" providerId="LiveId" clId="{833092D5-9927-4807-BE3E-672C10A7E002}" dt="2023-10-31T23:05:58.462" v="3907" actId="1076"/>
        <pc:sldMkLst>
          <pc:docMk/>
          <pc:sldMk cId="1334374382" sldId="460"/>
        </pc:sldMkLst>
        <pc:spChg chg="add mod">
          <ac:chgData name="Jonathan Mah" userId="5261b2f2f3e51194" providerId="LiveId" clId="{833092D5-9927-4807-BE3E-672C10A7E002}" dt="2023-10-31T23:05:58.462" v="3907" actId="1076"/>
          <ac:spMkLst>
            <pc:docMk/>
            <pc:sldMk cId="1334374382" sldId="460"/>
            <ac:spMk id="2" creationId="{EDF48984-4947-E825-3DFE-32D527FF5CD2}"/>
          </ac:spMkLst>
        </pc:spChg>
        <pc:spChg chg="add mod">
          <ac:chgData name="Jonathan Mah" userId="5261b2f2f3e51194" providerId="LiveId" clId="{833092D5-9927-4807-BE3E-672C10A7E002}" dt="2023-10-31T23:05:58.462" v="3907" actId="1076"/>
          <ac:spMkLst>
            <pc:docMk/>
            <pc:sldMk cId="1334374382" sldId="460"/>
            <ac:spMk id="3" creationId="{D6D8B62B-3C28-74EC-63C3-A289FB43E3BD}"/>
          </ac:spMkLst>
        </pc:spChg>
        <pc:spChg chg="add mod">
          <ac:chgData name="Jonathan Mah" userId="5261b2f2f3e51194" providerId="LiveId" clId="{833092D5-9927-4807-BE3E-672C10A7E002}" dt="2023-10-31T23:05:58.462" v="3907" actId="1076"/>
          <ac:spMkLst>
            <pc:docMk/>
            <pc:sldMk cId="1334374382" sldId="460"/>
            <ac:spMk id="4" creationId="{063F5E75-1923-F295-9095-D85B18B3A350}"/>
          </ac:spMkLst>
        </pc:spChg>
        <pc:spChg chg="add mod">
          <ac:chgData name="Jonathan Mah" userId="5261b2f2f3e51194" providerId="LiveId" clId="{833092D5-9927-4807-BE3E-672C10A7E002}" dt="2023-10-31T23:05:58.462" v="3907" actId="1076"/>
          <ac:spMkLst>
            <pc:docMk/>
            <pc:sldMk cId="1334374382" sldId="460"/>
            <ac:spMk id="5" creationId="{1ADB7332-4C18-DB0D-7940-C6775B2F1881}"/>
          </ac:spMkLst>
        </pc:spChg>
        <pc:spChg chg="add mod">
          <ac:chgData name="Jonathan Mah" userId="5261b2f2f3e51194" providerId="LiveId" clId="{833092D5-9927-4807-BE3E-672C10A7E002}" dt="2023-10-31T23:05:58.462" v="3907" actId="1076"/>
          <ac:spMkLst>
            <pc:docMk/>
            <pc:sldMk cId="1334374382" sldId="460"/>
            <ac:spMk id="6" creationId="{D17C652C-FD67-FF49-E78D-7B59C9B07F26}"/>
          </ac:spMkLst>
        </pc:spChg>
        <pc:spChg chg="add mod">
          <ac:chgData name="Jonathan Mah" userId="5261b2f2f3e51194" providerId="LiveId" clId="{833092D5-9927-4807-BE3E-672C10A7E002}" dt="2023-10-31T23:05:58.462" v="3907" actId="1076"/>
          <ac:spMkLst>
            <pc:docMk/>
            <pc:sldMk cId="1334374382" sldId="460"/>
            <ac:spMk id="7" creationId="{8A68F78C-2988-6617-68AF-ABD8CA8C3758}"/>
          </ac:spMkLst>
        </pc:spChg>
        <pc:spChg chg="add mod">
          <ac:chgData name="Jonathan Mah" userId="5261b2f2f3e51194" providerId="LiveId" clId="{833092D5-9927-4807-BE3E-672C10A7E002}" dt="2023-10-31T23:05:58.462" v="3907" actId="1076"/>
          <ac:spMkLst>
            <pc:docMk/>
            <pc:sldMk cId="1334374382" sldId="460"/>
            <ac:spMk id="8" creationId="{E6C3208F-056E-2CBD-2191-801A0C30B222}"/>
          </ac:spMkLst>
        </pc:spChg>
        <pc:spChg chg="add del mod">
          <ac:chgData name="Jonathan Mah" userId="5261b2f2f3e51194" providerId="LiveId" clId="{833092D5-9927-4807-BE3E-672C10A7E002}" dt="2023-10-31T23:05:19.551" v="3898" actId="478"/>
          <ac:spMkLst>
            <pc:docMk/>
            <pc:sldMk cId="1334374382" sldId="460"/>
            <ac:spMk id="9" creationId="{086327A9-9272-E10B-F8F0-F43FCFA347E7}"/>
          </ac:spMkLst>
        </pc:spChg>
        <pc:spChg chg="add mod">
          <ac:chgData name="Jonathan Mah" userId="5261b2f2f3e51194" providerId="LiveId" clId="{833092D5-9927-4807-BE3E-672C10A7E002}" dt="2023-10-31T23:05:58.462" v="3907" actId="1076"/>
          <ac:spMkLst>
            <pc:docMk/>
            <pc:sldMk cId="1334374382" sldId="460"/>
            <ac:spMk id="10" creationId="{05AC86DD-88D1-40EA-0F72-EE0F75B19E7F}"/>
          </ac:spMkLst>
        </pc:spChg>
        <pc:spChg chg="add mod">
          <ac:chgData name="Jonathan Mah" userId="5261b2f2f3e51194" providerId="LiveId" clId="{833092D5-9927-4807-BE3E-672C10A7E002}" dt="2023-10-31T23:05:58.462" v="3907" actId="1076"/>
          <ac:spMkLst>
            <pc:docMk/>
            <pc:sldMk cId="1334374382" sldId="460"/>
            <ac:spMk id="11" creationId="{2BC62A8E-35FD-AF8E-1DDE-40F5ABDBC7CD}"/>
          </ac:spMkLst>
        </pc:spChg>
        <pc:spChg chg="add del mod">
          <ac:chgData name="Jonathan Mah" userId="5261b2f2f3e51194" providerId="LiveId" clId="{833092D5-9927-4807-BE3E-672C10A7E002}" dt="2023-10-31T23:05:19.551" v="3898" actId="478"/>
          <ac:spMkLst>
            <pc:docMk/>
            <pc:sldMk cId="1334374382" sldId="460"/>
            <ac:spMk id="12" creationId="{300B11EB-2503-7A5A-9EBD-2637582B3832}"/>
          </ac:spMkLst>
        </pc:spChg>
        <pc:spChg chg="add mod">
          <ac:chgData name="Jonathan Mah" userId="5261b2f2f3e51194" providerId="LiveId" clId="{833092D5-9927-4807-BE3E-672C10A7E002}" dt="2023-10-31T23:05:58.462" v="3907" actId="1076"/>
          <ac:spMkLst>
            <pc:docMk/>
            <pc:sldMk cId="1334374382" sldId="460"/>
            <ac:spMk id="13" creationId="{28E5F285-D2EE-8F50-D26B-84404D743668}"/>
          </ac:spMkLst>
        </pc:spChg>
        <pc:spChg chg="add del mod">
          <ac:chgData name="Jonathan Mah" userId="5261b2f2f3e51194" providerId="LiveId" clId="{833092D5-9927-4807-BE3E-672C10A7E002}" dt="2023-10-31T23:05:19.551" v="3898" actId="478"/>
          <ac:spMkLst>
            <pc:docMk/>
            <pc:sldMk cId="1334374382" sldId="460"/>
            <ac:spMk id="14" creationId="{05F7B600-A0AB-CB56-5D0D-9479B6373EFE}"/>
          </ac:spMkLst>
        </pc:spChg>
        <pc:spChg chg="add mod">
          <ac:chgData name="Jonathan Mah" userId="5261b2f2f3e51194" providerId="LiveId" clId="{833092D5-9927-4807-BE3E-672C10A7E002}" dt="2023-10-31T23:05:58.462" v="3907" actId="1076"/>
          <ac:spMkLst>
            <pc:docMk/>
            <pc:sldMk cId="1334374382" sldId="460"/>
            <ac:spMk id="15" creationId="{FF8B4630-E2B5-9DFC-DB51-CE42F44CCBB8}"/>
          </ac:spMkLst>
        </pc:spChg>
        <pc:spChg chg="add del mod">
          <ac:chgData name="Jonathan Mah" userId="5261b2f2f3e51194" providerId="LiveId" clId="{833092D5-9927-4807-BE3E-672C10A7E002}" dt="2023-10-31T23:05:19.551" v="3898" actId="478"/>
          <ac:spMkLst>
            <pc:docMk/>
            <pc:sldMk cId="1334374382" sldId="460"/>
            <ac:spMk id="16" creationId="{83A2DE6D-B211-428B-A3B6-269C411CE510}"/>
          </ac:spMkLst>
        </pc:spChg>
        <pc:spChg chg="add del mod">
          <ac:chgData name="Jonathan Mah" userId="5261b2f2f3e51194" providerId="LiveId" clId="{833092D5-9927-4807-BE3E-672C10A7E002}" dt="2023-10-31T23:05:19.551" v="3898" actId="478"/>
          <ac:spMkLst>
            <pc:docMk/>
            <pc:sldMk cId="1334374382" sldId="460"/>
            <ac:spMk id="17" creationId="{37C62378-D523-9E2F-CBC8-BBB2BC7F3209}"/>
          </ac:spMkLst>
        </pc:spChg>
        <pc:spChg chg="add del mod">
          <ac:chgData name="Jonathan Mah" userId="5261b2f2f3e51194" providerId="LiveId" clId="{833092D5-9927-4807-BE3E-672C10A7E002}" dt="2023-10-31T23:05:19.551" v="3898" actId="478"/>
          <ac:spMkLst>
            <pc:docMk/>
            <pc:sldMk cId="1334374382" sldId="460"/>
            <ac:spMk id="18" creationId="{9F0F86F5-5FE5-7F58-FA3A-387CA0136D9F}"/>
          </ac:spMkLst>
        </pc:spChg>
        <pc:spChg chg="add del mod">
          <ac:chgData name="Jonathan Mah" userId="5261b2f2f3e51194" providerId="LiveId" clId="{833092D5-9927-4807-BE3E-672C10A7E002}" dt="2023-10-31T23:05:19.551" v="3898" actId="478"/>
          <ac:spMkLst>
            <pc:docMk/>
            <pc:sldMk cId="1334374382" sldId="460"/>
            <ac:spMk id="19" creationId="{57A6BF69-5298-C52A-EC4A-9C8FBFF4EE46}"/>
          </ac:spMkLst>
        </pc:spChg>
        <pc:spChg chg="add del mod">
          <ac:chgData name="Jonathan Mah" userId="5261b2f2f3e51194" providerId="LiveId" clId="{833092D5-9927-4807-BE3E-672C10A7E002}" dt="2023-10-31T23:05:19.551" v="3898" actId="478"/>
          <ac:spMkLst>
            <pc:docMk/>
            <pc:sldMk cId="1334374382" sldId="460"/>
            <ac:spMk id="20" creationId="{AC99331E-972B-3C67-944D-99CA9C5CC536}"/>
          </ac:spMkLst>
        </pc:spChg>
        <pc:spChg chg="add mod">
          <ac:chgData name="Jonathan Mah" userId="5261b2f2f3e51194" providerId="LiveId" clId="{833092D5-9927-4807-BE3E-672C10A7E002}" dt="2023-10-31T23:05:58.462" v="3907" actId="1076"/>
          <ac:spMkLst>
            <pc:docMk/>
            <pc:sldMk cId="1334374382" sldId="460"/>
            <ac:spMk id="21" creationId="{6557E016-050F-70E6-3A0D-169801242D94}"/>
          </ac:spMkLst>
        </pc:spChg>
        <pc:spChg chg="add mod">
          <ac:chgData name="Jonathan Mah" userId="5261b2f2f3e51194" providerId="LiveId" clId="{833092D5-9927-4807-BE3E-672C10A7E002}" dt="2023-10-31T23:04:53.172" v="3896" actId="2711"/>
          <ac:spMkLst>
            <pc:docMk/>
            <pc:sldMk cId="1334374382" sldId="460"/>
            <ac:spMk id="22" creationId="{622D8174-2C9D-B86F-838D-C3972BDA7568}"/>
          </ac:spMkLst>
        </pc:spChg>
        <pc:spChg chg="add mod">
          <ac:chgData name="Jonathan Mah" userId="5261b2f2f3e51194" providerId="LiveId" clId="{833092D5-9927-4807-BE3E-672C10A7E002}" dt="2023-10-31T23:04:53.172" v="3896" actId="2711"/>
          <ac:spMkLst>
            <pc:docMk/>
            <pc:sldMk cId="1334374382" sldId="460"/>
            <ac:spMk id="23" creationId="{0B5DB38D-943D-7234-CC5F-2EECCDB8BA07}"/>
          </ac:spMkLst>
        </pc:spChg>
        <pc:spChg chg="add mod">
          <ac:chgData name="Jonathan Mah" userId="5261b2f2f3e51194" providerId="LiveId" clId="{833092D5-9927-4807-BE3E-672C10A7E002}" dt="2023-10-31T23:04:53.172" v="3896" actId="2711"/>
          <ac:spMkLst>
            <pc:docMk/>
            <pc:sldMk cId="1334374382" sldId="460"/>
            <ac:spMk id="24" creationId="{AF63BBF4-9054-C35F-0785-211096C3D7C9}"/>
          </ac:spMkLst>
        </pc:spChg>
        <pc:spChg chg="add del mod">
          <ac:chgData name="Jonathan Mah" userId="5261b2f2f3e51194" providerId="LiveId" clId="{833092D5-9927-4807-BE3E-672C10A7E002}" dt="2023-10-31T23:05:25.372" v="3899" actId="478"/>
          <ac:spMkLst>
            <pc:docMk/>
            <pc:sldMk cId="1334374382" sldId="460"/>
            <ac:spMk id="25" creationId="{26531B5A-EB41-F711-8553-A6FEB950349E}"/>
          </ac:spMkLst>
        </pc:spChg>
        <pc:spChg chg="add mod">
          <ac:chgData name="Jonathan Mah" userId="5261b2f2f3e51194" providerId="LiveId" clId="{833092D5-9927-4807-BE3E-672C10A7E002}" dt="2023-10-31T23:05:58.462" v="3907" actId="1076"/>
          <ac:spMkLst>
            <pc:docMk/>
            <pc:sldMk cId="1334374382" sldId="460"/>
            <ac:spMk id="26" creationId="{1FB7C067-09CA-76DE-C1CD-C252AB109887}"/>
          </ac:spMkLst>
        </pc:spChg>
        <pc:spChg chg="add mod">
          <ac:chgData name="Jonathan Mah" userId="5261b2f2f3e51194" providerId="LiveId" clId="{833092D5-9927-4807-BE3E-672C10A7E002}" dt="2023-10-31T23:05:58.462" v="3907" actId="1076"/>
          <ac:spMkLst>
            <pc:docMk/>
            <pc:sldMk cId="1334374382" sldId="460"/>
            <ac:spMk id="27" creationId="{DFAD8CA7-AC75-5F3B-15C9-3BBE458885FD}"/>
          </ac:spMkLst>
        </pc:spChg>
        <pc:spChg chg="add mod">
          <ac:chgData name="Jonathan Mah" userId="5261b2f2f3e51194" providerId="LiveId" clId="{833092D5-9927-4807-BE3E-672C10A7E002}" dt="2023-10-31T23:05:58.462" v="3907" actId="1076"/>
          <ac:spMkLst>
            <pc:docMk/>
            <pc:sldMk cId="1334374382" sldId="460"/>
            <ac:spMk id="28" creationId="{F9609179-8B8F-2D62-D1E2-D023DACCC626}"/>
          </ac:spMkLst>
        </pc:spChg>
        <pc:spChg chg="add mod">
          <ac:chgData name="Jonathan Mah" userId="5261b2f2f3e51194" providerId="LiveId" clId="{833092D5-9927-4807-BE3E-672C10A7E002}" dt="2023-10-31T23:05:58.462" v="3907" actId="1076"/>
          <ac:spMkLst>
            <pc:docMk/>
            <pc:sldMk cId="1334374382" sldId="460"/>
            <ac:spMk id="29" creationId="{451221E7-10C9-F29B-CBF5-E82510B33E77}"/>
          </ac:spMkLst>
        </pc:spChg>
        <pc:spChg chg="add mod">
          <ac:chgData name="Jonathan Mah" userId="5261b2f2f3e51194" providerId="LiveId" clId="{833092D5-9927-4807-BE3E-672C10A7E002}" dt="2023-10-31T23:05:58.462" v="3907" actId="1076"/>
          <ac:spMkLst>
            <pc:docMk/>
            <pc:sldMk cId="1334374382" sldId="460"/>
            <ac:spMk id="30" creationId="{A3FC7DCF-3867-D33C-1B12-3046851EA627}"/>
          </ac:spMkLst>
        </pc:spChg>
        <pc:spChg chg="add mod">
          <ac:chgData name="Jonathan Mah" userId="5261b2f2f3e51194" providerId="LiveId" clId="{833092D5-9927-4807-BE3E-672C10A7E002}" dt="2023-10-31T23:05:58.462" v="3907" actId="1076"/>
          <ac:spMkLst>
            <pc:docMk/>
            <pc:sldMk cId="1334374382" sldId="460"/>
            <ac:spMk id="31" creationId="{A5FEF261-C05A-60B6-B784-F62F7EAC9F26}"/>
          </ac:spMkLst>
        </pc:spChg>
        <pc:spChg chg="add mod">
          <ac:chgData name="Jonathan Mah" userId="5261b2f2f3e51194" providerId="LiveId" clId="{833092D5-9927-4807-BE3E-672C10A7E002}" dt="2023-10-31T23:05:58.462" v="3907" actId="1076"/>
          <ac:spMkLst>
            <pc:docMk/>
            <pc:sldMk cId="1334374382" sldId="460"/>
            <ac:spMk id="32" creationId="{DB164AEC-5D36-563E-B7DA-CD7F504B1CEA}"/>
          </ac:spMkLst>
        </pc:spChg>
        <pc:spChg chg="add del mod">
          <ac:chgData name="Jonathan Mah" userId="5261b2f2f3e51194" providerId="LiveId" clId="{833092D5-9927-4807-BE3E-672C10A7E002}" dt="2023-10-31T23:05:26.557" v="3900" actId="478"/>
          <ac:spMkLst>
            <pc:docMk/>
            <pc:sldMk cId="1334374382" sldId="460"/>
            <ac:spMk id="33" creationId="{D186EEA2-6278-4BC3-2AAF-79E7E30F7764}"/>
          </ac:spMkLst>
        </pc:spChg>
        <pc:spChg chg="add mod">
          <ac:chgData name="Jonathan Mah" userId="5261b2f2f3e51194" providerId="LiveId" clId="{833092D5-9927-4807-BE3E-672C10A7E002}" dt="2023-10-31T23:04:53.172" v="3896" actId="2711"/>
          <ac:spMkLst>
            <pc:docMk/>
            <pc:sldMk cId="1334374382" sldId="460"/>
            <ac:spMk id="34" creationId="{D0E4D432-9F9F-47C3-D687-3A3EBB2DA1B8}"/>
          </ac:spMkLst>
        </pc:spChg>
        <pc:spChg chg="add mod">
          <ac:chgData name="Jonathan Mah" userId="5261b2f2f3e51194" providerId="LiveId" clId="{833092D5-9927-4807-BE3E-672C10A7E002}" dt="2023-10-31T23:04:53.172" v="3896" actId="2711"/>
          <ac:spMkLst>
            <pc:docMk/>
            <pc:sldMk cId="1334374382" sldId="460"/>
            <ac:spMk id="35" creationId="{F94899CA-72D2-7029-D8FA-D17B75CBCD75}"/>
          </ac:spMkLst>
        </pc:spChg>
        <pc:spChg chg="add mod">
          <ac:chgData name="Jonathan Mah" userId="5261b2f2f3e51194" providerId="LiveId" clId="{833092D5-9927-4807-BE3E-672C10A7E002}" dt="2023-10-31T23:04:42.984" v="3895" actId="207"/>
          <ac:spMkLst>
            <pc:docMk/>
            <pc:sldMk cId="1334374382" sldId="460"/>
            <ac:spMk id="36" creationId="{05548E75-0867-9596-CB46-7E4D910F4D16}"/>
          </ac:spMkLst>
        </pc:spChg>
      </pc:sldChg>
      <pc:sldChg chg="addSp delSp modSp add mod">
        <pc:chgData name="Jonathan Mah" userId="5261b2f2f3e51194" providerId="LiveId" clId="{833092D5-9927-4807-BE3E-672C10A7E002}" dt="2023-11-06T16:59:55.881" v="4383" actId="478"/>
        <pc:sldMkLst>
          <pc:docMk/>
          <pc:sldMk cId="603531214" sldId="461"/>
        </pc:sldMkLst>
        <pc:picChg chg="add del mod">
          <ac:chgData name="Jonathan Mah" userId="5261b2f2f3e51194" providerId="LiveId" clId="{833092D5-9927-4807-BE3E-672C10A7E002}" dt="2023-11-06T16:59:14.697" v="4373" actId="478"/>
          <ac:picMkLst>
            <pc:docMk/>
            <pc:sldMk cId="603531214" sldId="461"/>
            <ac:picMk id="3" creationId="{DAC9784B-DF16-0322-1435-9B50B9126E97}"/>
          </ac:picMkLst>
        </pc:picChg>
        <pc:picChg chg="add mod">
          <ac:chgData name="Jonathan Mah" userId="5261b2f2f3e51194" providerId="LiveId" clId="{833092D5-9927-4807-BE3E-672C10A7E002}" dt="2023-11-06T16:59:19.816" v="4377" actId="1076"/>
          <ac:picMkLst>
            <pc:docMk/>
            <pc:sldMk cId="603531214" sldId="461"/>
            <ac:picMk id="5" creationId="{A14348A0-2BF5-A7F2-EC5B-948D3D7201CC}"/>
          </ac:picMkLst>
        </pc:picChg>
        <pc:picChg chg="add del mod">
          <ac:chgData name="Jonathan Mah" userId="5261b2f2f3e51194" providerId="LiveId" clId="{833092D5-9927-4807-BE3E-672C10A7E002}" dt="2023-11-06T16:59:55.881" v="4383" actId="478"/>
          <ac:picMkLst>
            <pc:docMk/>
            <pc:sldMk cId="603531214" sldId="461"/>
            <ac:picMk id="6" creationId="{8F0F65E0-F51C-74FB-D9F0-3B34E99A7B1D}"/>
          </ac:picMkLst>
        </pc:picChg>
      </pc:sldChg>
      <pc:sldChg chg="delSp modSp add mod">
        <pc:chgData name="Jonathan Mah" userId="5261b2f2f3e51194" providerId="LiveId" clId="{833092D5-9927-4807-BE3E-672C10A7E002}" dt="2023-10-30T20:42:34.474" v="3873" actId="20577"/>
        <pc:sldMkLst>
          <pc:docMk/>
          <pc:sldMk cId="3536469938" sldId="462"/>
        </pc:sldMkLst>
        <pc:spChg chg="del">
          <ac:chgData name="Jonathan Mah" userId="5261b2f2f3e51194" providerId="LiveId" clId="{833092D5-9927-4807-BE3E-672C10A7E002}" dt="2023-10-30T20:42:31.117" v="3866" actId="478"/>
          <ac:spMkLst>
            <pc:docMk/>
            <pc:sldMk cId="3536469938" sldId="462"/>
            <ac:spMk id="29" creationId="{8531D876-88AE-4755-8979-FF8D4C7F2CCB}"/>
          </ac:spMkLst>
        </pc:spChg>
        <pc:spChg chg="mod">
          <ac:chgData name="Jonathan Mah" userId="5261b2f2f3e51194" providerId="LiveId" clId="{833092D5-9927-4807-BE3E-672C10A7E002}" dt="2023-10-30T20:42:34.474" v="3873" actId="20577"/>
          <ac:spMkLst>
            <pc:docMk/>
            <pc:sldMk cId="3536469938" sldId="462"/>
            <ac:spMk id="30" creationId="{A3FBB3F6-CDF7-8F7E-B9FE-31F381005430}"/>
          </ac:spMkLst>
        </pc:spChg>
      </pc:sldChg>
      <pc:sldChg chg="addSp delSp modSp add mod">
        <pc:chgData name="Jonathan Mah" userId="5261b2f2f3e51194" providerId="LiveId" clId="{833092D5-9927-4807-BE3E-672C10A7E002}" dt="2023-10-31T23:01:35.914" v="3880" actId="1076"/>
        <pc:sldMkLst>
          <pc:docMk/>
          <pc:sldMk cId="4170773521" sldId="463"/>
        </pc:sldMkLst>
        <pc:spChg chg="mod">
          <ac:chgData name="Jonathan Mah" userId="5261b2f2f3e51194" providerId="LiveId" clId="{833092D5-9927-4807-BE3E-672C10A7E002}" dt="2023-10-31T23:01:35.914" v="3880" actId="1076"/>
          <ac:spMkLst>
            <pc:docMk/>
            <pc:sldMk cId="4170773521" sldId="463"/>
            <ac:spMk id="4" creationId="{7D566C64-33B4-D69F-A07A-7AABF0CB533E}"/>
          </ac:spMkLst>
        </pc:spChg>
        <pc:spChg chg="mod">
          <ac:chgData name="Jonathan Mah" userId="5261b2f2f3e51194" providerId="LiveId" clId="{833092D5-9927-4807-BE3E-672C10A7E002}" dt="2023-10-31T23:01:35.914" v="3880" actId="1076"/>
          <ac:spMkLst>
            <pc:docMk/>
            <pc:sldMk cId="4170773521" sldId="463"/>
            <ac:spMk id="5" creationId="{0B8DB436-7BEB-6FC3-E818-8DF890279EC5}"/>
          </ac:spMkLst>
        </pc:spChg>
        <pc:spChg chg="mod">
          <ac:chgData name="Jonathan Mah" userId="5261b2f2f3e51194" providerId="LiveId" clId="{833092D5-9927-4807-BE3E-672C10A7E002}" dt="2023-10-31T23:01:35.914" v="3880" actId="1076"/>
          <ac:spMkLst>
            <pc:docMk/>
            <pc:sldMk cId="4170773521" sldId="463"/>
            <ac:spMk id="6" creationId="{EEAB0D76-42BF-673D-C73F-9374D561A3FD}"/>
          </ac:spMkLst>
        </pc:spChg>
        <pc:spChg chg="mod">
          <ac:chgData name="Jonathan Mah" userId="5261b2f2f3e51194" providerId="LiveId" clId="{833092D5-9927-4807-BE3E-672C10A7E002}" dt="2023-10-31T23:01:35.914" v="3880" actId="1076"/>
          <ac:spMkLst>
            <pc:docMk/>
            <pc:sldMk cId="4170773521" sldId="463"/>
            <ac:spMk id="7" creationId="{A2CF1071-47A6-D8E9-DD6C-B6918D8C3769}"/>
          </ac:spMkLst>
        </pc:spChg>
        <pc:spChg chg="mod">
          <ac:chgData name="Jonathan Mah" userId="5261b2f2f3e51194" providerId="LiveId" clId="{833092D5-9927-4807-BE3E-672C10A7E002}" dt="2023-10-31T23:01:35.914" v="3880" actId="1076"/>
          <ac:spMkLst>
            <pc:docMk/>
            <pc:sldMk cId="4170773521" sldId="463"/>
            <ac:spMk id="8" creationId="{8E3BD336-F134-3F9B-B16F-450D34F439CA}"/>
          </ac:spMkLst>
        </pc:spChg>
        <pc:spChg chg="mod">
          <ac:chgData name="Jonathan Mah" userId="5261b2f2f3e51194" providerId="LiveId" clId="{833092D5-9927-4807-BE3E-672C10A7E002}" dt="2023-10-31T23:01:35.914" v="3880" actId="1076"/>
          <ac:spMkLst>
            <pc:docMk/>
            <pc:sldMk cId="4170773521" sldId="463"/>
            <ac:spMk id="9" creationId="{585B3896-D963-0E33-3141-4B722A2CDBC5}"/>
          </ac:spMkLst>
        </pc:spChg>
        <pc:spChg chg="mod">
          <ac:chgData name="Jonathan Mah" userId="5261b2f2f3e51194" providerId="LiveId" clId="{833092D5-9927-4807-BE3E-672C10A7E002}" dt="2023-10-31T23:01:35.914" v="3880" actId="1076"/>
          <ac:spMkLst>
            <pc:docMk/>
            <pc:sldMk cId="4170773521" sldId="463"/>
            <ac:spMk id="10" creationId="{98BEBF8C-7ABC-C2D2-1B77-9CBC773DA6F3}"/>
          </ac:spMkLst>
        </pc:spChg>
        <pc:spChg chg="mod">
          <ac:chgData name="Jonathan Mah" userId="5261b2f2f3e51194" providerId="LiveId" clId="{833092D5-9927-4807-BE3E-672C10A7E002}" dt="2023-10-31T23:01:35.914" v="3880" actId="1076"/>
          <ac:spMkLst>
            <pc:docMk/>
            <pc:sldMk cId="4170773521" sldId="463"/>
            <ac:spMk id="11" creationId="{56E5EA01-39A4-5644-DD58-A9DECE617716}"/>
          </ac:spMkLst>
        </pc:spChg>
        <pc:spChg chg="mod">
          <ac:chgData name="Jonathan Mah" userId="5261b2f2f3e51194" providerId="LiveId" clId="{833092D5-9927-4807-BE3E-672C10A7E002}" dt="2023-10-31T23:01:35.914" v="3880" actId="1076"/>
          <ac:spMkLst>
            <pc:docMk/>
            <pc:sldMk cId="4170773521" sldId="463"/>
            <ac:spMk id="12" creationId="{E5347345-A465-EA7C-BD9D-5557D857B2DD}"/>
          </ac:spMkLst>
        </pc:spChg>
        <pc:spChg chg="mod">
          <ac:chgData name="Jonathan Mah" userId="5261b2f2f3e51194" providerId="LiveId" clId="{833092D5-9927-4807-BE3E-672C10A7E002}" dt="2023-10-31T23:01:35.914" v="3880" actId="1076"/>
          <ac:spMkLst>
            <pc:docMk/>
            <pc:sldMk cId="4170773521" sldId="463"/>
            <ac:spMk id="13" creationId="{92F09A74-C6C3-1FF3-9A01-64E7FA90B09B}"/>
          </ac:spMkLst>
        </pc:spChg>
        <pc:spChg chg="mod">
          <ac:chgData name="Jonathan Mah" userId="5261b2f2f3e51194" providerId="LiveId" clId="{833092D5-9927-4807-BE3E-672C10A7E002}" dt="2023-10-31T23:01:35.914" v="3880" actId="1076"/>
          <ac:spMkLst>
            <pc:docMk/>
            <pc:sldMk cId="4170773521" sldId="463"/>
            <ac:spMk id="14" creationId="{D55DA0BF-9CA9-07B5-C24C-A8CDA03D2DCC}"/>
          </ac:spMkLst>
        </pc:spChg>
        <pc:spChg chg="mod">
          <ac:chgData name="Jonathan Mah" userId="5261b2f2f3e51194" providerId="LiveId" clId="{833092D5-9927-4807-BE3E-672C10A7E002}" dt="2023-10-31T23:01:35.914" v="3880" actId="1076"/>
          <ac:spMkLst>
            <pc:docMk/>
            <pc:sldMk cId="4170773521" sldId="463"/>
            <ac:spMk id="15" creationId="{9D4A858E-20BF-3A47-66E6-AB9C9B45CA61}"/>
          </ac:spMkLst>
        </pc:spChg>
        <pc:spChg chg="mod">
          <ac:chgData name="Jonathan Mah" userId="5261b2f2f3e51194" providerId="LiveId" clId="{833092D5-9927-4807-BE3E-672C10A7E002}" dt="2023-10-31T23:01:35.914" v="3880" actId="1076"/>
          <ac:spMkLst>
            <pc:docMk/>
            <pc:sldMk cId="4170773521" sldId="463"/>
            <ac:spMk id="16" creationId="{22E0B7A7-00FF-E438-8204-9DFC42C42369}"/>
          </ac:spMkLst>
        </pc:spChg>
        <pc:spChg chg="mod">
          <ac:chgData name="Jonathan Mah" userId="5261b2f2f3e51194" providerId="LiveId" clId="{833092D5-9927-4807-BE3E-672C10A7E002}" dt="2023-10-31T23:01:35.914" v="3880" actId="1076"/>
          <ac:spMkLst>
            <pc:docMk/>
            <pc:sldMk cId="4170773521" sldId="463"/>
            <ac:spMk id="17" creationId="{DD8769EB-519C-27D9-C930-88A2567EE4AE}"/>
          </ac:spMkLst>
        </pc:spChg>
        <pc:spChg chg="mod">
          <ac:chgData name="Jonathan Mah" userId="5261b2f2f3e51194" providerId="LiveId" clId="{833092D5-9927-4807-BE3E-672C10A7E002}" dt="2023-10-31T23:01:35.914" v="3880" actId="1076"/>
          <ac:spMkLst>
            <pc:docMk/>
            <pc:sldMk cId="4170773521" sldId="463"/>
            <ac:spMk id="18" creationId="{50A4878A-C69F-11ED-FEBE-7B76E3B4C95F}"/>
          </ac:spMkLst>
        </pc:spChg>
        <pc:spChg chg="mod">
          <ac:chgData name="Jonathan Mah" userId="5261b2f2f3e51194" providerId="LiveId" clId="{833092D5-9927-4807-BE3E-672C10A7E002}" dt="2023-10-31T23:01:35.914" v="3880" actId="1076"/>
          <ac:spMkLst>
            <pc:docMk/>
            <pc:sldMk cId="4170773521" sldId="463"/>
            <ac:spMk id="19" creationId="{001002A5-DB27-9414-96B7-9D0E62F6129E}"/>
          </ac:spMkLst>
        </pc:spChg>
        <pc:spChg chg="mod">
          <ac:chgData name="Jonathan Mah" userId="5261b2f2f3e51194" providerId="LiveId" clId="{833092D5-9927-4807-BE3E-672C10A7E002}" dt="2023-10-31T23:01:35.914" v="3880" actId="1076"/>
          <ac:spMkLst>
            <pc:docMk/>
            <pc:sldMk cId="4170773521" sldId="463"/>
            <ac:spMk id="20" creationId="{51975A09-8F80-E458-56F0-8B8E9391A0B0}"/>
          </ac:spMkLst>
        </pc:spChg>
        <pc:spChg chg="mod">
          <ac:chgData name="Jonathan Mah" userId="5261b2f2f3e51194" providerId="LiveId" clId="{833092D5-9927-4807-BE3E-672C10A7E002}" dt="2023-10-31T23:01:35.914" v="3880" actId="1076"/>
          <ac:spMkLst>
            <pc:docMk/>
            <pc:sldMk cId="4170773521" sldId="463"/>
            <ac:spMk id="21" creationId="{9AC51A11-2514-11D7-91BC-6DC648672C28}"/>
          </ac:spMkLst>
        </pc:spChg>
        <pc:spChg chg="mod">
          <ac:chgData name="Jonathan Mah" userId="5261b2f2f3e51194" providerId="LiveId" clId="{833092D5-9927-4807-BE3E-672C10A7E002}" dt="2023-10-31T23:01:35.914" v="3880" actId="1076"/>
          <ac:spMkLst>
            <pc:docMk/>
            <pc:sldMk cId="4170773521" sldId="463"/>
            <ac:spMk id="22" creationId="{2E00FEC7-35E9-5998-BC36-82BCAC3D91AE}"/>
          </ac:spMkLst>
        </pc:spChg>
        <pc:spChg chg="mod">
          <ac:chgData name="Jonathan Mah" userId="5261b2f2f3e51194" providerId="LiveId" clId="{833092D5-9927-4807-BE3E-672C10A7E002}" dt="2023-10-31T23:01:35.914" v="3880" actId="1076"/>
          <ac:spMkLst>
            <pc:docMk/>
            <pc:sldMk cId="4170773521" sldId="463"/>
            <ac:spMk id="23" creationId="{7A20D131-AC36-81F6-B1B1-098B00C020A8}"/>
          </ac:spMkLst>
        </pc:spChg>
        <pc:spChg chg="mod">
          <ac:chgData name="Jonathan Mah" userId="5261b2f2f3e51194" providerId="LiveId" clId="{833092D5-9927-4807-BE3E-672C10A7E002}" dt="2023-10-31T23:01:35.914" v="3880" actId="1076"/>
          <ac:spMkLst>
            <pc:docMk/>
            <pc:sldMk cId="4170773521" sldId="463"/>
            <ac:spMk id="24" creationId="{BD9F205E-6974-EBA7-9EC3-F6D8954146E7}"/>
          </ac:spMkLst>
        </pc:spChg>
        <pc:spChg chg="mod">
          <ac:chgData name="Jonathan Mah" userId="5261b2f2f3e51194" providerId="LiveId" clId="{833092D5-9927-4807-BE3E-672C10A7E002}" dt="2023-10-31T23:01:35.914" v="3880" actId="1076"/>
          <ac:spMkLst>
            <pc:docMk/>
            <pc:sldMk cId="4170773521" sldId="463"/>
            <ac:spMk id="25" creationId="{C08057AF-0E75-5686-1F68-EFEE23F32660}"/>
          </ac:spMkLst>
        </pc:spChg>
        <pc:spChg chg="mod">
          <ac:chgData name="Jonathan Mah" userId="5261b2f2f3e51194" providerId="LiveId" clId="{833092D5-9927-4807-BE3E-672C10A7E002}" dt="2023-10-31T23:01:35.914" v="3880" actId="1076"/>
          <ac:spMkLst>
            <pc:docMk/>
            <pc:sldMk cId="4170773521" sldId="463"/>
            <ac:spMk id="26" creationId="{59567512-1A9A-EA11-8BC1-EC0E68658617}"/>
          </ac:spMkLst>
        </pc:spChg>
        <pc:spChg chg="mod">
          <ac:chgData name="Jonathan Mah" userId="5261b2f2f3e51194" providerId="LiveId" clId="{833092D5-9927-4807-BE3E-672C10A7E002}" dt="2023-10-31T23:01:35.914" v="3880" actId="1076"/>
          <ac:spMkLst>
            <pc:docMk/>
            <pc:sldMk cId="4170773521" sldId="463"/>
            <ac:spMk id="28" creationId="{D113EFA9-1AF6-F6FE-7EF0-75ECC3CA5812}"/>
          </ac:spMkLst>
        </pc:spChg>
        <pc:spChg chg="mod">
          <ac:chgData name="Jonathan Mah" userId="5261b2f2f3e51194" providerId="LiveId" clId="{833092D5-9927-4807-BE3E-672C10A7E002}" dt="2023-10-31T23:01:18.133" v="3876"/>
          <ac:spMkLst>
            <pc:docMk/>
            <pc:sldMk cId="4170773521" sldId="463"/>
            <ac:spMk id="29" creationId="{787D3F54-FEC3-60FC-F036-92DCAF5E2286}"/>
          </ac:spMkLst>
        </pc:spChg>
        <pc:spChg chg="mod">
          <ac:chgData name="Jonathan Mah" userId="5261b2f2f3e51194" providerId="LiveId" clId="{833092D5-9927-4807-BE3E-672C10A7E002}" dt="2023-10-31T23:01:35.914" v="3880" actId="1076"/>
          <ac:spMkLst>
            <pc:docMk/>
            <pc:sldMk cId="4170773521" sldId="463"/>
            <ac:spMk id="30" creationId="{A3FBB3F6-CDF7-8F7E-B9FE-31F381005430}"/>
          </ac:spMkLst>
        </pc:spChg>
        <pc:spChg chg="mod">
          <ac:chgData name="Jonathan Mah" userId="5261b2f2f3e51194" providerId="LiveId" clId="{833092D5-9927-4807-BE3E-672C10A7E002}" dt="2023-10-31T23:01:18.133" v="3876"/>
          <ac:spMkLst>
            <pc:docMk/>
            <pc:sldMk cId="4170773521" sldId="463"/>
            <ac:spMk id="38" creationId="{CDAC3F5F-0D6A-0954-7807-24CB042C6DE8}"/>
          </ac:spMkLst>
        </pc:spChg>
        <pc:spChg chg="mod">
          <ac:chgData name="Jonathan Mah" userId="5261b2f2f3e51194" providerId="LiveId" clId="{833092D5-9927-4807-BE3E-672C10A7E002}" dt="2023-10-31T23:01:18.133" v="3876"/>
          <ac:spMkLst>
            <pc:docMk/>
            <pc:sldMk cId="4170773521" sldId="463"/>
            <ac:spMk id="46" creationId="{E478CABB-DD7A-C9A2-EA87-F7B98B465588}"/>
          </ac:spMkLst>
        </pc:spChg>
        <pc:grpChg chg="add del mod">
          <ac:chgData name="Jonathan Mah" userId="5261b2f2f3e51194" providerId="LiveId" clId="{833092D5-9927-4807-BE3E-672C10A7E002}" dt="2023-10-31T23:01:30.717" v="3879" actId="478"/>
          <ac:grpSpMkLst>
            <pc:docMk/>
            <pc:sldMk cId="4170773521" sldId="463"/>
            <ac:grpSpMk id="2" creationId="{40173173-43FE-D4DC-4223-DE75FFD28587}"/>
          </ac:grpSpMkLst>
        </pc:grpChg>
        <pc:grpChg chg="add del mod">
          <ac:chgData name="Jonathan Mah" userId="5261b2f2f3e51194" providerId="LiveId" clId="{833092D5-9927-4807-BE3E-672C10A7E002}" dt="2023-10-31T23:01:30.717" v="3879" actId="478"/>
          <ac:grpSpMkLst>
            <pc:docMk/>
            <pc:sldMk cId="4170773521" sldId="463"/>
            <ac:grpSpMk id="36" creationId="{F5E326A8-C905-FC9F-0BAF-4A957BB453D2}"/>
          </ac:grpSpMkLst>
        </pc:grpChg>
        <pc:grpChg chg="add del mod">
          <ac:chgData name="Jonathan Mah" userId="5261b2f2f3e51194" providerId="LiveId" clId="{833092D5-9927-4807-BE3E-672C10A7E002}" dt="2023-10-31T23:01:30.717" v="3879" actId="478"/>
          <ac:grpSpMkLst>
            <pc:docMk/>
            <pc:sldMk cId="4170773521" sldId="463"/>
            <ac:grpSpMk id="44" creationId="{E4E934E3-AF88-23B1-24DD-7D65A402DF11}"/>
          </ac:grpSpMkLst>
        </pc:grpChg>
        <pc:picChg chg="mod">
          <ac:chgData name="Jonathan Mah" userId="5261b2f2f3e51194" providerId="LiveId" clId="{833092D5-9927-4807-BE3E-672C10A7E002}" dt="2023-10-31T23:01:18.133" v="3876"/>
          <ac:picMkLst>
            <pc:docMk/>
            <pc:sldMk cId="4170773521" sldId="463"/>
            <ac:picMk id="3" creationId="{8726723E-41B9-6F61-AD61-8929A9C0E23F}"/>
          </ac:picMkLst>
        </pc:picChg>
        <pc:picChg chg="mod">
          <ac:chgData name="Jonathan Mah" userId="5261b2f2f3e51194" providerId="LiveId" clId="{833092D5-9927-4807-BE3E-672C10A7E002}" dt="2023-10-31T23:01:18.133" v="3876"/>
          <ac:picMkLst>
            <pc:docMk/>
            <pc:sldMk cId="4170773521" sldId="463"/>
            <ac:picMk id="37" creationId="{9EF8714D-B380-EAC8-89B3-FE0C95583542}"/>
          </ac:picMkLst>
        </pc:picChg>
        <pc:picChg chg="mod">
          <ac:chgData name="Jonathan Mah" userId="5261b2f2f3e51194" providerId="LiveId" clId="{833092D5-9927-4807-BE3E-672C10A7E002}" dt="2023-10-31T23:01:18.133" v="3876"/>
          <ac:picMkLst>
            <pc:docMk/>
            <pc:sldMk cId="4170773521" sldId="463"/>
            <ac:picMk id="45" creationId="{53258032-9CB7-C1DD-213B-995028CC3802}"/>
          </ac:picMkLst>
        </pc:picChg>
        <pc:picChg chg="add del mod">
          <ac:chgData name="Jonathan Mah" userId="5261b2f2f3e51194" providerId="LiveId" clId="{833092D5-9927-4807-BE3E-672C10A7E002}" dt="2023-10-31T23:01:30.717" v="3879" actId="478"/>
          <ac:picMkLst>
            <pc:docMk/>
            <pc:sldMk cId="4170773521" sldId="463"/>
            <ac:picMk id="52" creationId="{E5272548-0940-D83E-C8F5-CF4EB693EC60}"/>
          </ac:picMkLst>
        </pc:picChg>
        <pc:cxnChg chg="mod">
          <ac:chgData name="Jonathan Mah" userId="5261b2f2f3e51194" providerId="LiveId" clId="{833092D5-9927-4807-BE3E-672C10A7E002}" dt="2023-10-31T23:01:35.914" v="3880" actId="1076"/>
          <ac:cxnSpMkLst>
            <pc:docMk/>
            <pc:sldMk cId="4170773521" sldId="463"/>
            <ac:cxnSpMk id="27" creationId="{EE434D0C-00F8-6B98-67EE-E4BBD25DD68F}"/>
          </ac:cxnSpMkLst>
        </pc:cxnChg>
        <pc:cxnChg chg="add del mod">
          <ac:chgData name="Jonathan Mah" userId="5261b2f2f3e51194" providerId="LiveId" clId="{833092D5-9927-4807-BE3E-672C10A7E002}" dt="2023-10-31T23:01:30.717" v="3879" actId="478"/>
          <ac:cxnSpMkLst>
            <pc:docMk/>
            <pc:sldMk cId="4170773521" sldId="463"/>
            <ac:cxnSpMk id="31" creationId="{34600B8B-A4A7-6E80-AE03-EC6325B9E0EB}"/>
          </ac:cxnSpMkLst>
        </pc:cxnChg>
        <pc:cxnChg chg="add del mod">
          <ac:chgData name="Jonathan Mah" userId="5261b2f2f3e51194" providerId="LiveId" clId="{833092D5-9927-4807-BE3E-672C10A7E002}" dt="2023-10-31T23:01:30.717" v="3879" actId="478"/>
          <ac:cxnSpMkLst>
            <pc:docMk/>
            <pc:sldMk cId="4170773521" sldId="463"/>
            <ac:cxnSpMk id="32" creationId="{1F6C180E-CD06-1912-410C-C5FF155254A9}"/>
          </ac:cxnSpMkLst>
        </pc:cxnChg>
        <pc:cxnChg chg="add del mod">
          <ac:chgData name="Jonathan Mah" userId="5261b2f2f3e51194" providerId="LiveId" clId="{833092D5-9927-4807-BE3E-672C10A7E002}" dt="2023-10-31T23:01:30.717" v="3879" actId="478"/>
          <ac:cxnSpMkLst>
            <pc:docMk/>
            <pc:sldMk cId="4170773521" sldId="463"/>
            <ac:cxnSpMk id="33" creationId="{A873BF12-DF25-AE27-4690-65421EF2A903}"/>
          </ac:cxnSpMkLst>
        </pc:cxnChg>
        <pc:cxnChg chg="add del mod">
          <ac:chgData name="Jonathan Mah" userId="5261b2f2f3e51194" providerId="LiveId" clId="{833092D5-9927-4807-BE3E-672C10A7E002}" dt="2023-10-31T23:01:30.717" v="3879" actId="478"/>
          <ac:cxnSpMkLst>
            <pc:docMk/>
            <pc:sldMk cId="4170773521" sldId="463"/>
            <ac:cxnSpMk id="34" creationId="{6F85E4DA-606A-876D-B59E-976B6E5089B4}"/>
          </ac:cxnSpMkLst>
        </pc:cxnChg>
        <pc:cxnChg chg="add del mod">
          <ac:chgData name="Jonathan Mah" userId="5261b2f2f3e51194" providerId="LiveId" clId="{833092D5-9927-4807-BE3E-672C10A7E002}" dt="2023-10-31T23:01:30.717" v="3879" actId="478"/>
          <ac:cxnSpMkLst>
            <pc:docMk/>
            <pc:sldMk cId="4170773521" sldId="463"/>
            <ac:cxnSpMk id="35" creationId="{E73120C0-63FD-5D51-C773-D6DCA6EC1636}"/>
          </ac:cxnSpMkLst>
        </pc:cxnChg>
        <pc:cxnChg chg="add del mod">
          <ac:chgData name="Jonathan Mah" userId="5261b2f2f3e51194" providerId="LiveId" clId="{833092D5-9927-4807-BE3E-672C10A7E002}" dt="2023-10-31T23:01:30.717" v="3879" actId="478"/>
          <ac:cxnSpMkLst>
            <pc:docMk/>
            <pc:sldMk cId="4170773521" sldId="463"/>
            <ac:cxnSpMk id="39" creationId="{E0C59B68-5405-547E-5EE3-86C768BB60F3}"/>
          </ac:cxnSpMkLst>
        </pc:cxnChg>
        <pc:cxnChg chg="add del mod">
          <ac:chgData name="Jonathan Mah" userId="5261b2f2f3e51194" providerId="LiveId" clId="{833092D5-9927-4807-BE3E-672C10A7E002}" dt="2023-10-31T23:01:30.717" v="3879" actId="478"/>
          <ac:cxnSpMkLst>
            <pc:docMk/>
            <pc:sldMk cId="4170773521" sldId="463"/>
            <ac:cxnSpMk id="40" creationId="{47018CB9-ED01-892B-B94F-F277B7A7626F}"/>
          </ac:cxnSpMkLst>
        </pc:cxnChg>
        <pc:cxnChg chg="add del mod">
          <ac:chgData name="Jonathan Mah" userId="5261b2f2f3e51194" providerId="LiveId" clId="{833092D5-9927-4807-BE3E-672C10A7E002}" dt="2023-10-31T23:01:30.717" v="3879" actId="478"/>
          <ac:cxnSpMkLst>
            <pc:docMk/>
            <pc:sldMk cId="4170773521" sldId="463"/>
            <ac:cxnSpMk id="41" creationId="{59D57744-4903-3E78-BF87-A58EF99A98E3}"/>
          </ac:cxnSpMkLst>
        </pc:cxnChg>
        <pc:cxnChg chg="add del mod">
          <ac:chgData name="Jonathan Mah" userId="5261b2f2f3e51194" providerId="LiveId" clId="{833092D5-9927-4807-BE3E-672C10A7E002}" dt="2023-10-31T23:01:30.717" v="3879" actId="478"/>
          <ac:cxnSpMkLst>
            <pc:docMk/>
            <pc:sldMk cId="4170773521" sldId="463"/>
            <ac:cxnSpMk id="42" creationId="{E15BA4C6-1980-8952-58CF-6EEE839A3112}"/>
          </ac:cxnSpMkLst>
        </pc:cxnChg>
        <pc:cxnChg chg="add del mod">
          <ac:chgData name="Jonathan Mah" userId="5261b2f2f3e51194" providerId="LiveId" clId="{833092D5-9927-4807-BE3E-672C10A7E002}" dt="2023-10-31T23:01:30.717" v="3879" actId="478"/>
          <ac:cxnSpMkLst>
            <pc:docMk/>
            <pc:sldMk cId="4170773521" sldId="463"/>
            <ac:cxnSpMk id="43" creationId="{2DAD124D-A76D-6750-AC67-0875B3637D40}"/>
          </ac:cxnSpMkLst>
        </pc:cxnChg>
        <pc:cxnChg chg="add del mod">
          <ac:chgData name="Jonathan Mah" userId="5261b2f2f3e51194" providerId="LiveId" clId="{833092D5-9927-4807-BE3E-672C10A7E002}" dt="2023-10-31T23:01:30.717" v="3879" actId="478"/>
          <ac:cxnSpMkLst>
            <pc:docMk/>
            <pc:sldMk cId="4170773521" sldId="463"/>
            <ac:cxnSpMk id="47" creationId="{5F08DB6D-603C-EA14-5FFB-0EC2ED3700E9}"/>
          </ac:cxnSpMkLst>
        </pc:cxnChg>
        <pc:cxnChg chg="add del mod">
          <ac:chgData name="Jonathan Mah" userId="5261b2f2f3e51194" providerId="LiveId" clId="{833092D5-9927-4807-BE3E-672C10A7E002}" dt="2023-10-31T23:01:30.717" v="3879" actId="478"/>
          <ac:cxnSpMkLst>
            <pc:docMk/>
            <pc:sldMk cId="4170773521" sldId="463"/>
            <ac:cxnSpMk id="48" creationId="{6D8F82BE-E298-EB89-2B12-E67330C48728}"/>
          </ac:cxnSpMkLst>
        </pc:cxnChg>
        <pc:cxnChg chg="add del mod">
          <ac:chgData name="Jonathan Mah" userId="5261b2f2f3e51194" providerId="LiveId" clId="{833092D5-9927-4807-BE3E-672C10A7E002}" dt="2023-10-31T23:01:30.717" v="3879" actId="478"/>
          <ac:cxnSpMkLst>
            <pc:docMk/>
            <pc:sldMk cId="4170773521" sldId="463"/>
            <ac:cxnSpMk id="49" creationId="{5AC9BB3E-2F79-34ED-39E7-F0E04AEC27B4}"/>
          </ac:cxnSpMkLst>
        </pc:cxnChg>
        <pc:cxnChg chg="add del mod">
          <ac:chgData name="Jonathan Mah" userId="5261b2f2f3e51194" providerId="LiveId" clId="{833092D5-9927-4807-BE3E-672C10A7E002}" dt="2023-10-31T23:01:30.717" v="3879" actId="478"/>
          <ac:cxnSpMkLst>
            <pc:docMk/>
            <pc:sldMk cId="4170773521" sldId="463"/>
            <ac:cxnSpMk id="50" creationId="{62F938EA-0841-96E9-91AC-6559B2B41220}"/>
          </ac:cxnSpMkLst>
        </pc:cxnChg>
        <pc:cxnChg chg="add del mod">
          <ac:chgData name="Jonathan Mah" userId="5261b2f2f3e51194" providerId="LiveId" clId="{833092D5-9927-4807-BE3E-672C10A7E002}" dt="2023-10-31T23:01:30.717" v="3879" actId="478"/>
          <ac:cxnSpMkLst>
            <pc:docMk/>
            <pc:sldMk cId="4170773521" sldId="463"/>
            <ac:cxnSpMk id="51" creationId="{C3539B81-49AC-BFEB-CA42-07EFAF9E89D5}"/>
          </ac:cxnSpMkLst>
        </pc:cxnChg>
        <pc:cxnChg chg="add del mod">
          <ac:chgData name="Jonathan Mah" userId="5261b2f2f3e51194" providerId="LiveId" clId="{833092D5-9927-4807-BE3E-672C10A7E002}" dt="2023-10-31T23:01:30.717" v="3879" actId="478"/>
          <ac:cxnSpMkLst>
            <pc:docMk/>
            <pc:sldMk cId="4170773521" sldId="463"/>
            <ac:cxnSpMk id="53" creationId="{8268A787-9EFA-DF1B-6E36-2C6E9D162BB7}"/>
          </ac:cxnSpMkLst>
        </pc:cxnChg>
        <pc:cxnChg chg="add del mod">
          <ac:chgData name="Jonathan Mah" userId="5261b2f2f3e51194" providerId="LiveId" clId="{833092D5-9927-4807-BE3E-672C10A7E002}" dt="2023-10-31T23:01:30.717" v="3879" actId="478"/>
          <ac:cxnSpMkLst>
            <pc:docMk/>
            <pc:sldMk cId="4170773521" sldId="463"/>
            <ac:cxnSpMk id="54" creationId="{28233FD1-F472-F682-9526-4F4A0C9A1B07}"/>
          </ac:cxnSpMkLst>
        </pc:cxnChg>
        <pc:cxnChg chg="add del mod">
          <ac:chgData name="Jonathan Mah" userId="5261b2f2f3e51194" providerId="LiveId" clId="{833092D5-9927-4807-BE3E-672C10A7E002}" dt="2023-10-31T23:01:30.717" v="3879" actId="478"/>
          <ac:cxnSpMkLst>
            <pc:docMk/>
            <pc:sldMk cId="4170773521" sldId="463"/>
            <ac:cxnSpMk id="55" creationId="{90085343-7995-61C9-7391-9C2624D00D31}"/>
          </ac:cxnSpMkLst>
        </pc:cxnChg>
      </pc:sldChg>
      <pc:sldChg chg="addSp delSp modSp add mod">
        <pc:chgData name="Jonathan Mah" userId="5261b2f2f3e51194" providerId="LiveId" clId="{833092D5-9927-4807-BE3E-672C10A7E002}" dt="2023-10-31T23:12:23.553" v="4004" actId="20577"/>
        <pc:sldMkLst>
          <pc:docMk/>
          <pc:sldMk cId="1525011850" sldId="464"/>
        </pc:sldMkLst>
        <pc:spChg chg="mod">
          <ac:chgData name="Jonathan Mah" userId="5261b2f2f3e51194" providerId="LiveId" clId="{833092D5-9927-4807-BE3E-672C10A7E002}" dt="2023-10-31T23:09:11.228" v="3935" actId="1076"/>
          <ac:spMkLst>
            <pc:docMk/>
            <pc:sldMk cId="1525011850" sldId="464"/>
            <ac:spMk id="4" creationId="{7D566C64-33B4-D69F-A07A-7AABF0CB533E}"/>
          </ac:spMkLst>
        </pc:spChg>
        <pc:spChg chg="mod">
          <ac:chgData name="Jonathan Mah" userId="5261b2f2f3e51194" providerId="LiveId" clId="{833092D5-9927-4807-BE3E-672C10A7E002}" dt="2023-10-31T23:09:19.304" v="3937" actId="1076"/>
          <ac:spMkLst>
            <pc:docMk/>
            <pc:sldMk cId="1525011850" sldId="464"/>
            <ac:spMk id="5" creationId="{0B8DB436-7BEB-6FC3-E818-8DF890279EC5}"/>
          </ac:spMkLst>
        </pc:spChg>
        <pc:spChg chg="mod">
          <ac:chgData name="Jonathan Mah" userId="5261b2f2f3e51194" providerId="LiveId" clId="{833092D5-9927-4807-BE3E-672C10A7E002}" dt="2023-10-31T23:08:36.087" v="3925" actId="255"/>
          <ac:spMkLst>
            <pc:docMk/>
            <pc:sldMk cId="1525011850" sldId="464"/>
            <ac:spMk id="6" creationId="{EEAB0D76-42BF-673D-C73F-9374D561A3FD}"/>
          </ac:spMkLst>
        </pc:spChg>
        <pc:spChg chg="mod">
          <ac:chgData name="Jonathan Mah" userId="5261b2f2f3e51194" providerId="LiveId" clId="{833092D5-9927-4807-BE3E-672C10A7E002}" dt="2023-10-31T23:09:02.006" v="3933" actId="14100"/>
          <ac:spMkLst>
            <pc:docMk/>
            <pc:sldMk cId="1525011850" sldId="464"/>
            <ac:spMk id="7" creationId="{A2CF1071-47A6-D8E9-DD6C-B6918D8C3769}"/>
          </ac:spMkLst>
        </pc:spChg>
        <pc:spChg chg="mod">
          <ac:chgData name="Jonathan Mah" userId="5261b2f2f3e51194" providerId="LiveId" clId="{833092D5-9927-4807-BE3E-672C10A7E002}" dt="2023-10-31T23:08:59.803" v="3932" actId="1076"/>
          <ac:spMkLst>
            <pc:docMk/>
            <pc:sldMk cId="1525011850" sldId="464"/>
            <ac:spMk id="8" creationId="{8E3BD336-F134-3F9B-B16F-450D34F439CA}"/>
          </ac:spMkLst>
        </pc:spChg>
        <pc:spChg chg="mod">
          <ac:chgData name="Jonathan Mah" userId="5261b2f2f3e51194" providerId="LiveId" clId="{833092D5-9927-4807-BE3E-672C10A7E002}" dt="2023-10-31T23:08:51.540" v="3929" actId="1076"/>
          <ac:spMkLst>
            <pc:docMk/>
            <pc:sldMk cId="1525011850" sldId="464"/>
            <ac:spMk id="9" creationId="{585B3896-D963-0E33-3141-4B722A2CDBC5}"/>
          </ac:spMkLst>
        </pc:spChg>
        <pc:spChg chg="mod">
          <ac:chgData name="Jonathan Mah" userId="5261b2f2f3e51194" providerId="LiveId" clId="{833092D5-9927-4807-BE3E-672C10A7E002}" dt="2023-10-31T23:08:53.797" v="3930" actId="14100"/>
          <ac:spMkLst>
            <pc:docMk/>
            <pc:sldMk cId="1525011850" sldId="464"/>
            <ac:spMk id="28" creationId="{D113EFA9-1AF6-F6FE-7EF0-75ECC3CA5812}"/>
          </ac:spMkLst>
        </pc:spChg>
        <pc:spChg chg="mod">
          <ac:chgData name="Jonathan Mah" userId="5261b2f2f3e51194" providerId="LiveId" clId="{833092D5-9927-4807-BE3E-672C10A7E002}" dt="2023-10-31T23:08:42.356" v="3926" actId="14100"/>
          <ac:spMkLst>
            <pc:docMk/>
            <pc:sldMk cId="1525011850" sldId="464"/>
            <ac:spMk id="30" creationId="{A3FBB3F6-CDF7-8F7E-B9FE-31F381005430}"/>
          </ac:spMkLst>
        </pc:spChg>
        <pc:spChg chg="add mod">
          <ac:chgData name="Jonathan Mah" userId="5261b2f2f3e51194" providerId="LiveId" clId="{833092D5-9927-4807-BE3E-672C10A7E002}" dt="2023-10-31T23:10:35.976" v="3970" actId="1076"/>
          <ac:spMkLst>
            <pc:docMk/>
            <pc:sldMk cId="1525011850" sldId="464"/>
            <ac:spMk id="61" creationId="{34571BD2-BF7E-357D-C4D8-EFC0C336D9E6}"/>
          </ac:spMkLst>
        </pc:spChg>
        <pc:spChg chg="add mod">
          <ac:chgData name="Jonathan Mah" userId="5261b2f2f3e51194" providerId="LiveId" clId="{833092D5-9927-4807-BE3E-672C10A7E002}" dt="2023-10-31T23:10:58.921" v="3997" actId="1076"/>
          <ac:spMkLst>
            <pc:docMk/>
            <pc:sldMk cId="1525011850" sldId="464"/>
            <ac:spMk id="62" creationId="{DE7C7DA9-3BEA-0601-8EF2-7D064C78BBF9}"/>
          </ac:spMkLst>
        </pc:spChg>
        <pc:spChg chg="add mod">
          <ac:chgData name="Jonathan Mah" userId="5261b2f2f3e51194" providerId="LiveId" clId="{833092D5-9927-4807-BE3E-672C10A7E002}" dt="2023-10-31T23:12:15.004" v="4001" actId="1076"/>
          <ac:spMkLst>
            <pc:docMk/>
            <pc:sldMk cId="1525011850" sldId="464"/>
            <ac:spMk id="63" creationId="{06A9683A-2337-5ED7-A9B7-A12CCE6CFABF}"/>
          </ac:spMkLst>
        </pc:spChg>
        <pc:spChg chg="add mod">
          <ac:chgData name="Jonathan Mah" userId="5261b2f2f3e51194" providerId="LiveId" clId="{833092D5-9927-4807-BE3E-672C10A7E002}" dt="2023-10-31T23:12:23.553" v="4004" actId="20577"/>
          <ac:spMkLst>
            <pc:docMk/>
            <pc:sldMk cId="1525011850" sldId="464"/>
            <ac:spMk id="64" creationId="{816B5378-46B2-B214-425A-D36F45E9232C}"/>
          </ac:spMkLst>
        </pc:spChg>
        <pc:grpChg chg="mod">
          <ac:chgData name="Jonathan Mah" userId="5261b2f2f3e51194" providerId="LiveId" clId="{833092D5-9927-4807-BE3E-672C10A7E002}" dt="2023-10-31T23:07:24.159" v="3920" actId="1076"/>
          <ac:grpSpMkLst>
            <pc:docMk/>
            <pc:sldMk cId="1525011850" sldId="464"/>
            <ac:grpSpMk id="2" creationId="{40173173-43FE-D4DC-4223-DE75FFD28587}"/>
          </ac:grpSpMkLst>
        </pc:grpChg>
        <pc:grpChg chg="mod">
          <ac:chgData name="Jonathan Mah" userId="5261b2f2f3e51194" providerId="LiveId" clId="{833092D5-9927-4807-BE3E-672C10A7E002}" dt="2023-10-31T23:02:26.543" v="3891" actId="1076"/>
          <ac:grpSpMkLst>
            <pc:docMk/>
            <pc:sldMk cId="1525011850" sldId="464"/>
            <ac:grpSpMk id="36" creationId="{F5E326A8-C905-FC9F-0BAF-4A957BB453D2}"/>
          </ac:grpSpMkLst>
        </pc:grpChg>
        <pc:grpChg chg="mod">
          <ac:chgData name="Jonathan Mah" userId="5261b2f2f3e51194" providerId="LiveId" clId="{833092D5-9927-4807-BE3E-672C10A7E002}" dt="2023-10-31T23:02:26.543" v="3891" actId="1076"/>
          <ac:grpSpMkLst>
            <pc:docMk/>
            <pc:sldMk cId="1525011850" sldId="464"/>
            <ac:grpSpMk id="44" creationId="{E4E934E3-AF88-23B1-24DD-7D65A402DF11}"/>
          </ac:grpSpMkLst>
        </pc:grpChg>
        <pc:picChg chg="del mod">
          <ac:chgData name="Jonathan Mah" userId="5261b2f2f3e51194" providerId="LiveId" clId="{833092D5-9927-4807-BE3E-672C10A7E002}" dt="2023-10-31T23:06:26.512" v="3908" actId="478"/>
          <ac:picMkLst>
            <pc:docMk/>
            <pc:sldMk cId="1525011850" sldId="464"/>
            <ac:picMk id="52" creationId="{E5272548-0940-D83E-C8F5-CF4EB693EC60}"/>
          </ac:picMkLst>
        </pc:picChg>
        <pc:picChg chg="add mod">
          <ac:chgData name="Jonathan Mah" userId="5261b2f2f3e51194" providerId="LiveId" clId="{833092D5-9927-4807-BE3E-672C10A7E002}" dt="2023-10-31T23:09:31.107" v="3938" actId="1076"/>
          <ac:picMkLst>
            <pc:docMk/>
            <pc:sldMk cId="1525011850" sldId="464"/>
            <ac:picMk id="57" creationId="{3C0B7E32-710F-E108-313F-E696CC54645E}"/>
          </ac:picMkLst>
        </pc:picChg>
        <pc:cxnChg chg="mod">
          <ac:chgData name="Jonathan Mah" userId="5261b2f2f3e51194" providerId="LiveId" clId="{833092D5-9927-4807-BE3E-672C10A7E002}" dt="2023-10-31T23:07:24.159" v="3920" actId="1076"/>
          <ac:cxnSpMkLst>
            <pc:docMk/>
            <pc:sldMk cId="1525011850" sldId="464"/>
            <ac:cxnSpMk id="31" creationId="{34600B8B-A4A7-6E80-AE03-EC6325B9E0EB}"/>
          </ac:cxnSpMkLst>
        </pc:cxnChg>
        <pc:cxnChg chg="mod">
          <ac:chgData name="Jonathan Mah" userId="5261b2f2f3e51194" providerId="LiveId" clId="{833092D5-9927-4807-BE3E-672C10A7E002}" dt="2023-10-31T23:07:24.159" v="3920" actId="1076"/>
          <ac:cxnSpMkLst>
            <pc:docMk/>
            <pc:sldMk cId="1525011850" sldId="464"/>
            <ac:cxnSpMk id="32" creationId="{1F6C180E-CD06-1912-410C-C5FF155254A9}"/>
          </ac:cxnSpMkLst>
        </pc:cxnChg>
        <pc:cxnChg chg="mod">
          <ac:chgData name="Jonathan Mah" userId="5261b2f2f3e51194" providerId="LiveId" clId="{833092D5-9927-4807-BE3E-672C10A7E002}" dt="2023-10-31T23:07:24.159" v="3920" actId="1076"/>
          <ac:cxnSpMkLst>
            <pc:docMk/>
            <pc:sldMk cId="1525011850" sldId="464"/>
            <ac:cxnSpMk id="33" creationId="{A873BF12-DF25-AE27-4690-65421EF2A903}"/>
          </ac:cxnSpMkLst>
        </pc:cxnChg>
        <pc:cxnChg chg="mod">
          <ac:chgData name="Jonathan Mah" userId="5261b2f2f3e51194" providerId="LiveId" clId="{833092D5-9927-4807-BE3E-672C10A7E002}" dt="2023-10-31T23:07:24.159" v="3920" actId="1076"/>
          <ac:cxnSpMkLst>
            <pc:docMk/>
            <pc:sldMk cId="1525011850" sldId="464"/>
            <ac:cxnSpMk id="34" creationId="{6F85E4DA-606A-876D-B59E-976B6E5089B4}"/>
          </ac:cxnSpMkLst>
        </pc:cxnChg>
        <pc:cxnChg chg="mod">
          <ac:chgData name="Jonathan Mah" userId="5261b2f2f3e51194" providerId="LiveId" clId="{833092D5-9927-4807-BE3E-672C10A7E002}" dt="2023-10-31T23:07:24.159" v="3920" actId="1076"/>
          <ac:cxnSpMkLst>
            <pc:docMk/>
            <pc:sldMk cId="1525011850" sldId="464"/>
            <ac:cxnSpMk id="35" creationId="{E73120C0-63FD-5D51-C773-D6DCA6EC1636}"/>
          </ac:cxnSpMkLst>
        </pc:cxnChg>
        <pc:cxnChg chg="mod">
          <ac:chgData name="Jonathan Mah" userId="5261b2f2f3e51194" providerId="LiveId" clId="{833092D5-9927-4807-BE3E-672C10A7E002}" dt="2023-10-31T23:02:26.543" v="3891" actId="1076"/>
          <ac:cxnSpMkLst>
            <pc:docMk/>
            <pc:sldMk cId="1525011850" sldId="464"/>
            <ac:cxnSpMk id="39" creationId="{E0C59B68-5405-547E-5EE3-86C768BB60F3}"/>
          </ac:cxnSpMkLst>
        </pc:cxnChg>
        <pc:cxnChg chg="mod">
          <ac:chgData name="Jonathan Mah" userId="5261b2f2f3e51194" providerId="LiveId" clId="{833092D5-9927-4807-BE3E-672C10A7E002}" dt="2023-10-31T23:02:26.543" v="3891" actId="1076"/>
          <ac:cxnSpMkLst>
            <pc:docMk/>
            <pc:sldMk cId="1525011850" sldId="464"/>
            <ac:cxnSpMk id="40" creationId="{47018CB9-ED01-892B-B94F-F277B7A7626F}"/>
          </ac:cxnSpMkLst>
        </pc:cxnChg>
        <pc:cxnChg chg="mod">
          <ac:chgData name="Jonathan Mah" userId="5261b2f2f3e51194" providerId="LiveId" clId="{833092D5-9927-4807-BE3E-672C10A7E002}" dt="2023-10-31T23:02:26.543" v="3891" actId="1076"/>
          <ac:cxnSpMkLst>
            <pc:docMk/>
            <pc:sldMk cId="1525011850" sldId="464"/>
            <ac:cxnSpMk id="41" creationId="{59D57744-4903-3E78-BF87-A58EF99A98E3}"/>
          </ac:cxnSpMkLst>
        </pc:cxnChg>
        <pc:cxnChg chg="mod">
          <ac:chgData name="Jonathan Mah" userId="5261b2f2f3e51194" providerId="LiveId" clId="{833092D5-9927-4807-BE3E-672C10A7E002}" dt="2023-10-31T23:02:26.543" v="3891" actId="1076"/>
          <ac:cxnSpMkLst>
            <pc:docMk/>
            <pc:sldMk cId="1525011850" sldId="464"/>
            <ac:cxnSpMk id="42" creationId="{E15BA4C6-1980-8952-58CF-6EEE839A3112}"/>
          </ac:cxnSpMkLst>
        </pc:cxnChg>
        <pc:cxnChg chg="mod">
          <ac:chgData name="Jonathan Mah" userId="5261b2f2f3e51194" providerId="LiveId" clId="{833092D5-9927-4807-BE3E-672C10A7E002}" dt="2023-10-31T23:02:26.543" v="3891" actId="1076"/>
          <ac:cxnSpMkLst>
            <pc:docMk/>
            <pc:sldMk cId="1525011850" sldId="464"/>
            <ac:cxnSpMk id="43" creationId="{2DAD124D-A76D-6750-AC67-0875B3637D40}"/>
          </ac:cxnSpMkLst>
        </pc:cxnChg>
        <pc:cxnChg chg="mod">
          <ac:chgData name="Jonathan Mah" userId="5261b2f2f3e51194" providerId="LiveId" clId="{833092D5-9927-4807-BE3E-672C10A7E002}" dt="2023-10-31T23:02:26.543" v="3891" actId="1076"/>
          <ac:cxnSpMkLst>
            <pc:docMk/>
            <pc:sldMk cId="1525011850" sldId="464"/>
            <ac:cxnSpMk id="47" creationId="{5F08DB6D-603C-EA14-5FFB-0EC2ED3700E9}"/>
          </ac:cxnSpMkLst>
        </pc:cxnChg>
        <pc:cxnChg chg="mod">
          <ac:chgData name="Jonathan Mah" userId="5261b2f2f3e51194" providerId="LiveId" clId="{833092D5-9927-4807-BE3E-672C10A7E002}" dt="2023-10-31T23:02:26.543" v="3891" actId="1076"/>
          <ac:cxnSpMkLst>
            <pc:docMk/>
            <pc:sldMk cId="1525011850" sldId="464"/>
            <ac:cxnSpMk id="48" creationId="{6D8F82BE-E298-EB89-2B12-E67330C48728}"/>
          </ac:cxnSpMkLst>
        </pc:cxnChg>
        <pc:cxnChg chg="mod">
          <ac:chgData name="Jonathan Mah" userId="5261b2f2f3e51194" providerId="LiveId" clId="{833092D5-9927-4807-BE3E-672C10A7E002}" dt="2023-10-31T23:02:26.543" v="3891" actId="1076"/>
          <ac:cxnSpMkLst>
            <pc:docMk/>
            <pc:sldMk cId="1525011850" sldId="464"/>
            <ac:cxnSpMk id="49" creationId="{5AC9BB3E-2F79-34ED-39E7-F0E04AEC27B4}"/>
          </ac:cxnSpMkLst>
        </pc:cxnChg>
        <pc:cxnChg chg="mod">
          <ac:chgData name="Jonathan Mah" userId="5261b2f2f3e51194" providerId="LiveId" clId="{833092D5-9927-4807-BE3E-672C10A7E002}" dt="2023-10-31T23:02:26.543" v="3891" actId="1076"/>
          <ac:cxnSpMkLst>
            <pc:docMk/>
            <pc:sldMk cId="1525011850" sldId="464"/>
            <ac:cxnSpMk id="50" creationId="{62F938EA-0841-96E9-91AC-6559B2B41220}"/>
          </ac:cxnSpMkLst>
        </pc:cxnChg>
        <pc:cxnChg chg="mod">
          <ac:chgData name="Jonathan Mah" userId="5261b2f2f3e51194" providerId="LiveId" clId="{833092D5-9927-4807-BE3E-672C10A7E002}" dt="2023-10-31T23:02:26.543" v="3891" actId="1076"/>
          <ac:cxnSpMkLst>
            <pc:docMk/>
            <pc:sldMk cId="1525011850" sldId="464"/>
            <ac:cxnSpMk id="51" creationId="{C3539B81-49AC-BFEB-CA42-07EFAF9E89D5}"/>
          </ac:cxnSpMkLst>
        </pc:cxnChg>
        <pc:cxnChg chg="mod">
          <ac:chgData name="Jonathan Mah" userId="5261b2f2f3e51194" providerId="LiveId" clId="{833092D5-9927-4807-BE3E-672C10A7E002}" dt="2023-10-31T23:08:12.161" v="3924" actId="692"/>
          <ac:cxnSpMkLst>
            <pc:docMk/>
            <pc:sldMk cId="1525011850" sldId="464"/>
            <ac:cxnSpMk id="53" creationId="{8268A787-9EFA-DF1B-6E36-2C6E9D162BB7}"/>
          </ac:cxnSpMkLst>
        </pc:cxnChg>
        <pc:cxnChg chg="mod">
          <ac:chgData name="Jonathan Mah" userId="5261b2f2f3e51194" providerId="LiveId" clId="{833092D5-9927-4807-BE3E-672C10A7E002}" dt="2023-10-31T23:08:12.161" v="3924" actId="692"/>
          <ac:cxnSpMkLst>
            <pc:docMk/>
            <pc:sldMk cId="1525011850" sldId="464"/>
            <ac:cxnSpMk id="54" creationId="{28233FD1-F472-F682-9526-4F4A0C9A1B07}"/>
          </ac:cxnSpMkLst>
        </pc:cxnChg>
        <pc:cxnChg chg="mod">
          <ac:chgData name="Jonathan Mah" userId="5261b2f2f3e51194" providerId="LiveId" clId="{833092D5-9927-4807-BE3E-672C10A7E002}" dt="2023-10-31T23:08:12.161" v="3924" actId="692"/>
          <ac:cxnSpMkLst>
            <pc:docMk/>
            <pc:sldMk cId="1525011850" sldId="464"/>
            <ac:cxnSpMk id="55" creationId="{90085343-7995-61C9-7391-9C2624D00D31}"/>
          </ac:cxnSpMkLst>
        </pc:cxnChg>
      </pc:sldChg>
      <pc:sldChg chg="addSp delSp modSp add mod ord">
        <pc:chgData name="Jonathan Mah" userId="5261b2f2f3e51194" providerId="LiveId" clId="{833092D5-9927-4807-BE3E-672C10A7E002}" dt="2024-07-08T20:01:53.228" v="4790" actId="167"/>
        <pc:sldMkLst>
          <pc:docMk/>
          <pc:sldMk cId="1236432807" sldId="465"/>
        </pc:sldMkLst>
        <pc:picChg chg="add mod ord">
          <ac:chgData name="Jonathan Mah" userId="5261b2f2f3e51194" providerId="LiveId" clId="{833092D5-9927-4807-BE3E-672C10A7E002}" dt="2024-07-08T20:01:53.228" v="4790" actId="167"/>
          <ac:picMkLst>
            <pc:docMk/>
            <pc:sldMk cId="1236432807" sldId="465"/>
            <ac:picMk id="3" creationId="{B542C279-B23B-8CA5-D131-7FCA2C38CBB2}"/>
          </ac:picMkLst>
        </pc:picChg>
        <pc:picChg chg="del">
          <ac:chgData name="Jonathan Mah" userId="5261b2f2f3e51194" providerId="LiveId" clId="{833092D5-9927-4807-BE3E-672C10A7E002}" dt="2024-07-08T20:01:47.588" v="4785" actId="478"/>
          <ac:picMkLst>
            <pc:docMk/>
            <pc:sldMk cId="1236432807" sldId="465"/>
            <ac:picMk id="15" creationId="{15B7A2D7-94AC-3739-DF87-A6B2AB78F166}"/>
          </ac:picMkLst>
        </pc:picChg>
      </pc:sldChg>
      <pc:sldChg chg="addSp delSp modSp add mod">
        <pc:chgData name="Jonathan Mah" userId="5261b2f2f3e51194" providerId="LiveId" clId="{833092D5-9927-4807-BE3E-672C10A7E002}" dt="2023-11-02T14:16:38.860" v="4231" actId="14100"/>
        <pc:sldMkLst>
          <pc:docMk/>
          <pc:sldMk cId="1864094813" sldId="466"/>
        </pc:sldMkLst>
        <pc:spChg chg="del mod">
          <ac:chgData name="Jonathan Mah" userId="5261b2f2f3e51194" providerId="LiveId" clId="{833092D5-9927-4807-BE3E-672C10A7E002}" dt="2023-11-02T14:12:49.368" v="4182" actId="478"/>
          <ac:spMkLst>
            <pc:docMk/>
            <pc:sldMk cId="1864094813" sldId="466"/>
            <ac:spMk id="4" creationId="{7D566C64-33B4-D69F-A07A-7AABF0CB533E}"/>
          </ac:spMkLst>
        </pc:spChg>
        <pc:spChg chg="del mod">
          <ac:chgData name="Jonathan Mah" userId="5261b2f2f3e51194" providerId="LiveId" clId="{833092D5-9927-4807-BE3E-672C10A7E002}" dt="2023-11-02T14:12:49.368" v="4182" actId="478"/>
          <ac:spMkLst>
            <pc:docMk/>
            <pc:sldMk cId="1864094813" sldId="466"/>
            <ac:spMk id="5" creationId="{0B8DB436-7BEB-6FC3-E818-8DF890279EC5}"/>
          </ac:spMkLst>
        </pc:spChg>
        <pc:spChg chg="del mod">
          <ac:chgData name="Jonathan Mah" userId="5261b2f2f3e51194" providerId="LiveId" clId="{833092D5-9927-4807-BE3E-672C10A7E002}" dt="2023-11-02T14:12:49.368" v="4182" actId="478"/>
          <ac:spMkLst>
            <pc:docMk/>
            <pc:sldMk cId="1864094813" sldId="466"/>
            <ac:spMk id="6" creationId="{EEAB0D76-42BF-673D-C73F-9374D561A3FD}"/>
          </ac:spMkLst>
        </pc:spChg>
        <pc:spChg chg="del mod">
          <ac:chgData name="Jonathan Mah" userId="5261b2f2f3e51194" providerId="LiveId" clId="{833092D5-9927-4807-BE3E-672C10A7E002}" dt="2023-11-02T14:12:49.368" v="4182" actId="478"/>
          <ac:spMkLst>
            <pc:docMk/>
            <pc:sldMk cId="1864094813" sldId="466"/>
            <ac:spMk id="7" creationId="{A2CF1071-47A6-D8E9-DD6C-B6918D8C3769}"/>
          </ac:spMkLst>
        </pc:spChg>
        <pc:spChg chg="del mod">
          <ac:chgData name="Jonathan Mah" userId="5261b2f2f3e51194" providerId="LiveId" clId="{833092D5-9927-4807-BE3E-672C10A7E002}" dt="2023-11-02T14:12:49.368" v="4182" actId="478"/>
          <ac:spMkLst>
            <pc:docMk/>
            <pc:sldMk cId="1864094813" sldId="466"/>
            <ac:spMk id="8" creationId="{8E3BD336-F134-3F9B-B16F-450D34F439CA}"/>
          </ac:spMkLst>
        </pc:spChg>
        <pc:spChg chg="del mod">
          <ac:chgData name="Jonathan Mah" userId="5261b2f2f3e51194" providerId="LiveId" clId="{833092D5-9927-4807-BE3E-672C10A7E002}" dt="2023-11-02T14:12:49.368" v="4182" actId="478"/>
          <ac:spMkLst>
            <pc:docMk/>
            <pc:sldMk cId="1864094813" sldId="466"/>
            <ac:spMk id="9" creationId="{585B3896-D963-0E33-3141-4B722A2CDBC5}"/>
          </ac:spMkLst>
        </pc:spChg>
        <pc:spChg chg="del mod">
          <ac:chgData name="Jonathan Mah" userId="5261b2f2f3e51194" providerId="LiveId" clId="{833092D5-9927-4807-BE3E-672C10A7E002}" dt="2023-11-02T14:12:49.368" v="4182" actId="478"/>
          <ac:spMkLst>
            <pc:docMk/>
            <pc:sldMk cId="1864094813" sldId="466"/>
            <ac:spMk id="10" creationId="{98BEBF8C-7ABC-C2D2-1B77-9CBC773DA6F3}"/>
          </ac:spMkLst>
        </pc:spChg>
        <pc:spChg chg="del mod">
          <ac:chgData name="Jonathan Mah" userId="5261b2f2f3e51194" providerId="LiveId" clId="{833092D5-9927-4807-BE3E-672C10A7E002}" dt="2023-11-02T14:12:49.368" v="4182" actId="478"/>
          <ac:spMkLst>
            <pc:docMk/>
            <pc:sldMk cId="1864094813" sldId="466"/>
            <ac:spMk id="11" creationId="{56E5EA01-39A4-5644-DD58-A9DECE617716}"/>
          </ac:spMkLst>
        </pc:spChg>
        <pc:spChg chg="del mod">
          <ac:chgData name="Jonathan Mah" userId="5261b2f2f3e51194" providerId="LiveId" clId="{833092D5-9927-4807-BE3E-672C10A7E002}" dt="2023-11-02T14:12:49.368" v="4182" actId="478"/>
          <ac:spMkLst>
            <pc:docMk/>
            <pc:sldMk cId="1864094813" sldId="466"/>
            <ac:spMk id="12" creationId="{E5347345-A465-EA7C-BD9D-5557D857B2DD}"/>
          </ac:spMkLst>
        </pc:spChg>
        <pc:spChg chg="del mod">
          <ac:chgData name="Jonathan Mah" userId="5261b2f2f3e51194" providerId="LiveId" clId="{833092D5-9927-4807-BE3E-672C10A7E002}" dt="2023-11-02T14:12:49.368" v="4182" actId="478"/>
          <ac:spMkLst>
            <pc:docMk/>
            <pc:sldMk cId="1864094813" sldId="466"/>
            <ac:spMk id="13" creationId="{92F09A74-C6C3-1FF3-9A01-64E7FA90B09B}"/>
          </ac:spMkLst>
        </pc:spChg>
        <pc:spChg chg="del mod">
          <ac:chgData name="Jonathan Mah" userId="5261b2f2f3e51194" providerId="LiveId" clId="{833092D5-9927-4807-BE3E-672C10A7E002}" dt="2023-11-02T14:12:49.368" v="4182" actId="478"/>
          <ac:spMkLst>
            <pc:docMk/>
            <pc:sldMk cId="1864094813" sldId="466"/>
            <ac:spMk id="14" creationId="{D55DA0BF-9CA9-07B5-C24C-A8CDA03D2DCC}"/>
          </ac:spMkLst>
        </pc:spChg>
        <pc:spChg chg="del mod">
          <ac:chgData name="Jonathan Mah" userId="5261b2f2f3e51194" providerId="LiveId" clId="{833092D5-9927-4807-BE3E-672C10A7E002}" dt="2023-11-02T14:12:49.368" v="4182" actId="478"/>
          <ac:spMkLst>
            <pc:docMk/>
            <pc:sldMk cId="1864094813" sldId="466"/>
            <ac:spMk id="15" creationId="{9D4A858E-20BF-3A47-66E6-AB9C9B45CA61}"/>
          </ac:spMkLst>
        </pc:spChg>
        <pc:spChg chg="del mod">
          <ac:chgData name="Jonathan Mah" userId="5261b2f2f3e51194" providerId="LiveId" clId="{833092D5-9927-4807-BE3E-672C10A7E002}" dt="2023-11-02T14:12:49.368" v="4182" actId="478"/>
          <ac:spMkLst>
            <pc:docMk/>
            <pc:sldMk cId="1864094813" sldId="466"/>
            <ac:spMk id="16" creationId="{22E0B7A7-00FF-E438-8204-9DFC42C42369}"/>
          </ac:spMkLst>
        </pc:spChg>
        <pc:spChg chg="del mod">
          <ac:chgData name="Jonathan Mah" userId="5261b2f2f3e51194" providerId="LiveId" clId="{833092D5-9927-4807-BE3E-672C10A7E002}" dt="2023-11-02T14:12:49.368" v="4182" actId="478"/>
          <ac:spMkLst>
            <pc:docMk/>
            <pc:sldMk cId="1864094813" sldId="466"/>
            <ac:spMk id="17" creationId="{DD8769EB-519C-27D9-C930-88A2567EE4AE}"/>
          </ac:spMkLst>
        </pc:spChg>
        <pc:spChg chg="del mod">
          <ac:chgData name="Jonathan Mah" userId="5261b2f2f3e51194" providerId="LiveId" clId="{833092D5-9927-4807-BE3E-672C10A7E002}" dt="2023-11-02T14:12:49.368" v="4182" actId="478"/>
          <ac:spMkLst>
            <pc:docMk/>
            <pc:sldMk cId="1864094813" sldId="466"/>
            <ac:spMk id="18" creationId="{50A4878A-C69F-11ED-FEBE-7B76E3B4C95F}"/>
          </ac:spMkLst>
        </pc:spChg>
        <pc:spChg chg="del mod">
          <ac:chgData name="Jonathan Mah" userId="5261b2f2f3e51194" providerId="LiveId" clId="{833092D5-9927-4807-BE3E-672C10A7E002}" dt="2023-11-02T14:12:49.368" v="4182" actId="478"/>
          <ac:spMkLst>
            <pc:docMk/>
            <pc:sldMk cId="1864094813" sldId="466"/>
            <ac:spMk id="19" creationId="{001002A5-DB27-9414-96B7-9D0E62F6129E}"/>
          </ac:spMkLst>
        </pc:spChg>
        <pc:spChg chg="del mod">
          <ac:chgData name="Jonathan Mah" userId="5261b2f2f3e51194" providerId="LiveId" clId="{833092D5-9927-4807-BE3E-672C10A7E002}" dt="2023-11-02T14:12:49.368" v="4182" actId="478"/>
          <ac:spMkLst>
            <pc:docMk/>
            <pc:sldMk cId="1864094813" sldId="466"/>
            <ac:spMk id="20" creationId="{51975A09-8F80-E458-56F0-8B8E9391A0B0}"/>
          </ac:spMkLst>
        </pc:spChg>
        <pc:spChg chg="del mod">
          <ac:chgData name="Jonathan Mah" userId="5261b2f2f3e51194" providerId="LiveId" clId="{833092D5-9927-4807-BE3E-672C10A7E002}" dt="2023-11-02T14:12:49.368" v="4182" actId="478"/>
          <ac:spMkLst>
            <pc:docMk/>
            <pc:sldMk cId="1864094813" sldId="466"/>
            <ac:spMk id="21" creationId="{9AC51A11-2514-11D7-91BC-6DC648672C28}"/>
          </ac:spMkLst>
        </pc:spChg>
        <pc:spChg chg="del mod">
          <ac:chgData name="Jonathan Mah" userId="5261b2f2f3e51194" providerId="LiveId" clId="{833092D5-9927-4807-BE3E-672C10A7E002}" dt="2023-11-02T14:12:49.368" v="4182" actId="478"/>
          <ac:spMkLst>
            <pc:docMk/>
            <pc:sldMk cId="1864094813" sldId="466"/>
            <ac:spMk id="22" creationId="{2E00FEC7-35E9-5998-BC36-82BCAC3D91AE}"/>
          </ac:spMkLst>
        </pc:spChg>
        <pc:spChg chg="del mod">
          <ac:chgData name="Jonathan Mah" userId="5261b2f2f3e51194" providerId="LiveId" clId="{833092D5-9927-4807-BE3E-672C10A7E002}" dt="2023-11-02T14:12:49.368" v="4182" actId="478"/>
          <ac:spMkLst>
            <pc:docMk/>
            <pc:sldMk cId="1864094813" sldId="466"/>
            <ac:spMk id="23" creationId="{7A20D131-AC36-81F6-B1B1-098B00C020A8}"/>
          </ac:spMkLst>
        </pc:spChg>
        <pc:spChg chg="del mod">
          <ac:chgData name="Jonathan Mah" userId="5261b2f2f3e51194" providerId="LiveId" clId="{833092D5-9927-4807-BE3E-672C10A7E002}" dt="2023-11-02T14:12:49.368" v="4182" actId="478"/>
          <ac:spMkLst>
            <pc:docMk/>
            <pc:sldMk cId="1864094813" sldId="466"/>
            <ac:spMk id="24" creationId="{BD9F205E-6974-EBA7-9EC3-F6D8954146E7}"/>
          </ac:spMkLst>
        </pc:spChg>
        <pc:spChg chg="del mod">
          <ac:chgData name="Jonathan Mah" userId="5261b2f2f3e51194" providerId="LiveId" clId="{833092D5-9927-4807-BE3E-672C10A7E002}" dt="2023-11-02T14:12:49.368" v="4182" actId="478"/>
          <ac:spMkLst>
            <pc:docMk/>
            <pc:sldMk cId="1864094813" sldId="466"/>
            <ac:spMk id="25" creationId="{C08057AF-0E75-5686-1F68-EFEE23F32660}"/>
          </ac:spMkLst>
        </pc:spChg>
        <pc:spChg chg="del mod">
          <ac:chgData name="Jonathan Mah" userId="5261b2f2f3e51194" providerId="LiveId" clId="{833092D5-9927-4807-BE3E-672C10A7E002}" dt="2023-11-02T14:12:49.368" v="4182" actId="478"/>
          <ac:spMkLst>
            <pc:docMk/>
            <pc:sldMk cId="1864094813" sldId="466"/>
            <ac:spMk id="26" creationId="{59567512-1A9A-EA11-8BC1-EC0E68658617}"/>
          </ac:spMkLst>
        </pc:spChg>
        <pc:spChg chg="del mod">
          <ac:chgData name="Jonathan Mah" userId="5261b2f2f3e51194" providerId="LiveId" clId="{833092D5-9927-4807-BE3E-672C10A7E002}" dt="2023-11-02T14:12:49.368" v="4182" actId="478"/>
          <ac:spMkLst>
            <pc:docMk/>
            <pc:sldMk cId="1864094813" sldId="466"/>
            <ac:spMk id="28" creationId="{D113EFA9-1AF6-F6FE-7EF0-75ECC3CA5812}"/>
          </ac:spMkLst>
        </pc:spChg>
        <pc:spChg chg="del mod">
          <ac:chgData name="Jonathan Mah" userId="5261b2f2f3e51194" providerId="LiveId" clId="{833092D5-9927-4807-BE3E-672C10A7E002}" dt="2023-11-02T14:12:49.368" v="4182" actId="478"/>
          <ac:spMkLst>
            <pc:docMk/>
            <pc:sldMk cId="1864094813" sldId="466"/>
            <ac:spMk id="30" creationId="{A3FBB3F6-CDF7-8F7E-B9FE-31F381005430}"/>
          </ac:spMkLst>
        </pc:spChg>
        <pc:spChg chg="add mod">
          <ac:chgData name="Jonathan Mah" userId="5261b2f2f3e51194" providerId="LiveId" clId="{833092D5-9927-4807-BE3E-672C10A7E002}" dt="2023-11-02T14:13:31.126" v="4187" actId="1076"/>
          <ac:spMkLst>
            <pc:docMk/>
            <pc:sldMk cId="1864094813" sldId="466"/>
            <ac:spMk id="52" creationId="{9F04B8D6-BA1E-2E1A-744A-5857067C9296}"/>
          </ac:spMkLst>
        </pc:spChg>
        <pc:spChg chg="add mod">
          <ac:chgData name="Jonathan Mah" userId="5261b2f2f3e51194" providerId="LiveId" clId="{833092D5-9927-4807-BE3E-672C10A7E002}" dt="2023-11-02T14:13:31.126" v="4187" actId="1076"/>
          <ac:spMkLst>
            <pc:docMk/>
            <pc:sldMk cId="1864094813" sldId="466"/>
            <ac:spMk id="56" creationId="{4CCA325E-B6D2-916B-4E41-FFBA59FDD6E2}"/>
          </ac:spMkLst>
        </pc:spChg>
        <pc:spChg chg="add mod">
          <ac:chgData name="Jonathan Mah" userId="5261b2f2f3e51194" providerId="LiveId" clId="{833092D5-9927-4807-BE3E-672C10A7E002}" dt="2023-11-02T14:13:31.126" v="4187" actId="1076"/>
          <ac:spMkLst>
            <pc:docMk/>
            <pc:sldMk cId="1864094813" sldId="466"/>
            <ac:spMk id="58" creationId="{726CF8AD-B89E-383B-38A8-4878FB08E7E2}"/>
          </ac:spMkLst>
        </pc:spChg>
        <pc:spChg chg="add mod">
          <ac:chgData name="Jonathan Mah" userId="5261b2f2f3e51194" providerId="LiveId" clId="{833092D5-9927-4807-BE3E-672C10A7E002}" dt="2023-11-02T14:13:31.126" v="4187" actId="1076"/>
          <ac:spMkLst>
            <pc:docMk/>
            <pc:sldMk cId="1864094813" sldId="466"/>
            <ac:spMk id="59" creationId="{EAB9EB0A-B8E2-CDE7-A3D4-2C89057607B5}"/>
          </ac:spMkLst>
        </pc:spChg>
        <pc:spChg chg="add mod">
          <ac:chgData name="Jonathan Mah" userId="5261b2f2f3e51194" providerId="LiveId" clId="{833092D5-9927-4807-BE3E-672C10A7E002}" dt="2023-11-02T14:13:31.126" v="4187" actId="1076"/>
          <ac:spMkLst>
            <pc:docMk/>
            <pc:sldMk cId="1864094813" sldId="466"/>
            <ac:spMk id="60" creationId="{640B8EEF-9E64-80B5-E6E5-587AF4E93685}"/>
          </ac:spMkLst>
        </pc:spChg>
        <pc:spChg chg="del mod">
          <ac:chgData name="Jonathan Mah" userId="5261b2f2f3e51194" providerId="LiveId" clId="{833092D5-9927-4807-BE3E-672C10A7E002}" dt="2023-11-02T14:12:49.368" v="4182" actId="478"/>
          <ac:spMkLst>
            <pc:docMk/>
            <pc:sldMk cId="1864094813" sldId="466"/>
            <ac:spMk id="63" creationId="{06A9683A-2337-5ED7-A9B7-A12CCE6CFABF}"/>
          </ac:spMkLst>
        </pc:spChg>
        <pc:spChg chg="mod">
          <ac:chgData name="Jonathan Mah" userId="5261b2f2f3e51194" providerId="LiveId" clId="{833092D5-9927-4807-BE3E-672C10A7E002}" dt="2023-11-02T14:13:41.306" v="4189" actId="1076"/>
          <ac:spMkLst>
            <pc:docMk/>
            <pc:sldMk cId="1864094813" sldId="466"/>
            <ac:spMk id="64" creationId="{816B5378-46B2-B214-425A-D36F45E9232C}"/>
          </ac:spMkLst>
        </pc:spChg>
        <pc:spChg chg="add mod">
          <ac:chgData name="Jonathan Mah" userId="5261b2f2f3e51194" providerId="LiveId" clId="{833092D5-9927-4807-BE3E-672C10A7E002}" dt="2023-11-02T14:13:31.126" v="4187" actId="1076"/>
          <ac:spMkLst>
            <pc:docMk/>
            <pc:sldMk cId="1864094813" sldId="466"/>
            <ac:spMk id="65" creationId="{7B16FA83-756A-4D03-F226-C031CB73F589}"/>
          </ac:spMkLst>
        </pc:spChg>
        <pc:spChg chg="add mod">
          <ac:chgData name="Jonathan Mah" userId="5261b2f2f3e51194" providerId="LiveId" clId="{833092D5-9927-4807-BE3E-672C10A7E002}" dt="2023-11-02T14:13:31.126" v="4187" actId="1076"/>
          <ac:spMkLst>
            <pc:docMk/>
            <pc:sldMk cId="1864094813" sldId="466"/>
            <ac:spMk id="66" creationId="{F02459C7-215F-8AB1-55E9-679FBADE6C37}"/>
          </ac:spMkLst>
        </pc:spChg>
        <pc:spChg chg="add mod">
          <ac:chgData name="Jonathan Mah" userId="5261b2f2f3e51194" providerId="LiveId" clId="{833092D5-9927-4807-BE3E-672C10A7E002}" dt="2023-11-02T14:13:31.126" v="4187" actId="1076"/>
          <ac:spMkLst>
            <pc:docMk/>
            <pc:sldMk cId="1864094813" sldId="466"/>
            <ac:spMk id="67" creationId="{563C795F-5073-6955-AD54-70944F06674B}"/>
          </ac:spMkLst>
        </pc:spChg>
        <pc:spChg chg="add mod">
          <ac:chgData name="Jonathan Mah" userId="5261b2f2f3e51194" providerId="LiveId" clId="{833092D5-9927-4807-BE3E-672C10A7E002}" dt="2023-11-02T14:13:31.126" v="4187" actId="1076"/>
          <ac:spMkLst>
            <pc:docMk/>
            <pc:sldMk cId="1864094813" sldId="466"/>
            <ac:spMk id="68" creationId="{675094D6-E948-D40E-92B2-8626D4DFC8AF}"/>
          </ac:spMkLst>
        </pc:spChg>
        <pc:spChg chg="add mod">
          <ac:chgData name="Jonathan Mah" userId="5261b2f2f3e51194" providerId="LiveId" clId="{833092D5-9927-4807-BE3E-672C10A7E002}" dt="2023-11-02T14:13:31.126" v="4187" actId="1076"/>
          <ac:spMkLst>
            <pc:docMk/>
            <pc:sldMk cId="1864094813" sldId="466"/>
            <ac:spMk id="69" creationId="{32681D0D-0618-9CAA-0FB8-9BF3EB938555}"/>
          </ac:spMkLst>
        </pc:spChg>
        <pc:spChg chg="add mod">
          <ac:chgData name="Jonathan Mah" userId="5261b2f2f3e51194" providerId="LiveId" clId="{833092D5-9927-4807-BE3E-672C10A7E002}" dt="2023-11-02T14:13:31.126" v="4187" actId="1076"/>
          <ac:spMkLst>
            <pc:docMk/>
            <pc:sldMk cId="1864094813" sldId="466"/>
            <ac:spMk id="70" creationId="{DDD77B33-2272-2760-E58F-AC400E4AFB51}"/>
          </ac:spMkLst>
        </pc:spChg>
        <pc:spChg chg="add mod">
          <ac:chgData name="Jonathan Mah" userId="5261b2f2f3e51194" providerId="LiveId" clId="{833092D5-9927-4807-BE3E-672C10A7E002}" dt="2023-11-02T14:13:31.126" v="4187" actId="1076"/>
          <ac:spMkLst>
            <pc:docMk/>
            <pc:sldMk cId="1864094813" sldId="466"/>
            <ac:spMk id="71" creationId="{054BA10E-A1A3-842A-285F-C18A946B0A10}"/>
          </ac:spMkLst>
        </pc:spChg>
        <pc:spChg chg="add mod">
          <ac:chgData name="Jonathan Mah" userId="5261b2f2f3e51194" providerId="LiveId" clId="{833092D5-9927-4807-BE3E-672C10A7E002}" dt="2023-11-02T14:13:31.126" v="4187" actId="1076"/>
          <ac:spMkLst>
            <pc:docMk/>
            <pc:sldMk cId="1864094813" sldId="466"/>
            <ac:spMk id="72" creationId="{502F6F6B-DFE2-488F-F944-C70AA6467870}"/>
          </ac:spMkLst>
        </pc:spChg>
        <pc:spChg chg="add mod">
          <ac:chgData name="Jonathan Mah" userId="5261b2f2f3e51194" providerId="LiveId" clId="{833092D5-9927-4807-BE3E-672C10A7E002}" dt="2023-11-02T14:13:31.126" v="4187" actId="1076"/>
          <ac:spMkLst>
            <pc:docMk/>
            <pc:sldMk cId="1864094813" sldId="466"/>
            <ac:spMk id="73" creationId="{219EF6B6-CEEA-5309-7502-F85058B39C12}"/>
          </ac:spMkLst>
        </pc:spChg>
        <pc:spChg chg="add mod">
          <ac:chgData name="Jonathan Mah" userId="5261b2f2f3e51194" providerId="LiveId" clId="{833092D5-9927-4807-BE3E-672C10A7E002}" dt="2023-11-02T14:13:31.126" v="4187" actId="1076"/>
          <ac:spMkLst>
            <pc:docMk/>
            <pc:sldMk cId="1864094813" sldId="466"/>
            <ac:spMk id="74" creationId="{05480992-E894-96C6-6693-53CD1D73409D}"/>
          </ac:spMkLst>
        </pc:spChg>
        <pc:spChg chg="add mod">
          <ac:chgData name="Jonathan Mah" userId="5261b2f2f3e51194" providerId="LiveId" clId="{833092D5-9927-4807-BE3E-672C10A7E002}" dt="2023-11-02T14:13:31.126" v="4187" actId="1076"/>
          <ac:spMkLst>
            <pc:docMk/>
            <pc:sldMk cId="1864094813" sldId="466"/>
            <ac:spMk id="75" creationId="{6661AEEA-11E8-76B1-BA42-6B6E03625F05}"/>
          </ac:spMkLst>
        </pc:spChg>
        <pc:spChg chg="add mod">
          <ac:chgData name="Jonathan Mah" userId="5261b2f2f3e51194" providerId="LiveId" clId="{833092D5-9927-4807-BE3E-672C10A7E002}" dt="2023-11-02T14:13:31.126" v="4187" actId="1076"/>
          <ac:spMkLst>
            <pc:docMk/>
            <pc:sldMk cId="1864094813" sldId="466"/>
            <ac:spMk id="76" creationId="{F8CF6036-AF74-1B95-20D2-38143EC2FD57}"/>
          </ac:spMkLst>
        </pc:spChg>
        <pc:spChg chg="add mod">
          <ac:chgData name="Jonathan Mah" userId="5261b2f2f3e51194" providerId="LiveId" clId="{833092D5-9927-4807-BE3E-672C10A7E002}" dt="2023-11-02T14:13:31.126" v="4187" actId="1076"/>
          <ac:spMkLst>
            <pc:docMk/>
            <pc:sldMk cId="1864094813" sldId="466"/>
            <ac:spMk id="77" creationId="{124128C9-FE70-74BB-359C-1D8F21217888}"/>
          </ac:spMkLst>
        </pc:spChg>
        <pc:spChg chg="add mod">
          <ac:chgData name="Jonathan Mah" userId="5261b2f2f3e51194" providerId="LiveId" clId="{833092D5-9927-4807-BE3E-672C10A7E002}" dt="2023-11-02T14:13:31.126" v="4187" actId="1076"/>
          <ac:spMkLst>
            <pc:docMk/>
            <pc:sldMk cId="1864094813" sldId="466"/>
            <ac:spMk id="78" creationId="{CCEA7736-35A4-3B4D-6290-0F01C3CF4E51}"/>
          </ac:spMkLst>
        </pc:spChg>
        <pc:spChg chg="add mod">
          <ac:chgData name="Jonathan Mah" userId="5261b2f2f3e51194" providerId="LiveId" clId="{833092D5-9927-4807-BE3E-672C10A7E002}" dt="2023-11-02T14:13:31.126" v="4187" actId="1076"/>
          <ac:spMkLst>
            <pc:docMk/>
            <pc:sldMk cId="1864094813" sldId="466"/>
            <ac:spMk id="79" creationId="{E2D6BCDC-2ED6-730E-3471-F6E1FDBB3FBC}"/>
          </ac:spMkLst>
        </pc:spChg>
        <pc:spChg chg="add mod">
          <ac:chgData name="Jonathan Mah" userId="5261b2f2f3e51194" providerId="LiveId" clId="{833092D5-9927-4807-BE3E-672C10A7E002}" dt="2023-11-02T14:13:31.126" v="4187" actId="1076"/>
          <ac:spMkLst>
            <pc:docMk/>
            <pc:sldMk cId="1864094813" sldId="466"/>
            <ac:spMk id="80" creationId="{021AC6F0-9404-3557-208F-14EE02FDADF4}"/>
          </ac:spMkLst>
        </pc:spChg>
        <pc:spChg chg="add mod">
          <ac:chgData name="Jonathan Mah" userId="5261b2f2f3e51194" providerId="LiveId" clId="{833092D5-9927-4807-BE3E-672C10A7E002}" dt="2023-11-02T14:13:31.126" v="4187" actId="1076"/>
          <ac:spMkLst>
            <pc:docMk/>
            <pc:sldMk cId="1864094813" sldId="466"/>
            <ac:spMk id="81" creationId="{4A794491-BB70-DBA4-E7B9-665003E445A1}"/>
          </ac:spMkLst>
        </pc:spChg>
        <pc:spChg chg="add mod">
          <ac:chgData name="Jonathan Mah" userId="5261b2f2f3e51194" providerId="LiveId" clId="{833092D5-9927-4807-BE3E-672C10A7E002}" dt="2023-11-02T14:13:31.126" v="4187" actId="1076"/>
          <ac:spMkLst>
            <pc:docMk/>
            <pc:sldMk cId="1864094813" sldId="466"/>
            <ac:spMk id="82" creationId="{B7CD9B34-A224-ADBF-E964-3A5621BEA2DF}"/>
          </ac:spMkLst>
        </pc:spChg>
        <pc:spChg chg="add mod">
          <ac:chgData name="Jonathan Mah" userId="5261b2f2f3e51194" providerId="LiveId" clId="{833092D5-9927-4807-BE3E-672C10A7E002}" dt="2023-11-02T14:13:31.126" v="4187" actId="1076"/>
          <ac:spMkLst>
            <pc:docMk/>
            <pc:sldMk cId="1864094813" sldId="466"/>
            <ac:spMk id="84" creationId="{24FBDBCD-28C8-AED8-A5D4-ED8386766105}"/>
          </ac:spMkLst>
        </pc:spChg>
        <pc:spChg chg="add mod">
          <ac:chgData name="Jonathan Mah" userId="5261b2f2f3e51194" providerId="LiveId" clId="{833092D5-9927-4807-BE3E-672C10A7E002}" dt="2023-11-02T14:13:31.126" v="4187" actId="1076"/>
          <ac:spMkLst>
            <pc:docMk/>
            <pc:sldMk cId="1864094813" sldId="466"/>
            <ac:spMk id="85" creationId="{E8AC886B-82D3-1277-FADA-883047898034}"/>
          </ac:spMkLst>
        </pc:spChg>
        <pc:spChg chg="add mod">
          <ac:chgData name="Jonathan Mah" userId="5261b2f2f3e51194" providerId="LiveId" clId="{833092D5-9927-4807-BE3E-672C10A7E002}" dt="2023-11-02T14:13:56.108" v="4191" actId="20577"/>
          <ac:spMkLst>
            <pc:docMk/>
            <pc:sldMk cId="1864094813" sldId="466"/>
            <ac:spMk id="86" creationId="{42799B09-D797-7122-6E31-C866B7098A73}"/>
          </ac:spMkLst>
        </pc:spChg>
        <pc:spChg chg="mod">
          <ac:chgData name="Jonathan Mah" userId="5261b2f2f3e51194" providerId="LiveId" clId="{833092D5-9927-4807-BE3E-672C10A7E002}" dt="2023-11-02T14:14:05.665" v="4192"/>
          <ac:spMkLst>
            <pc:docMk/>
            <pc:sldMk cId="1864094813" sldId="466"/>
            <ac:spMk id="89" creationId="{3B0EC6F1-705B-FD6B-E811-06BFB36C4E20}"/>
          </ac:spMkLst>
        </pc:spChg>
        <pc:grpChg chg="mod">
          <ac:chgData name="Jonathan Mah" userId="5261b2f2f3e51194" providerId="LiveId" clId="{833092D5-9927-4807-BE3E-672C10A7E002}" dt="2023-11-02T14:14:31.734" v="4195" actId="1076"/>
          <ac:grpSpMkLst>
            <pc:docMk/>
            <pc:sldMk cId="1864094813" sldId="466"/>
            <ac:grpSpMk id="2" creationId="{40173173-43FE-D4DC-4223-DE75FFD28587}"/>
          </ac:grpSpMkLst>
        </pc:grpChg>
        <pc:grpChg chg="mod">
          <ac:chgData name="Jonathan Mah" userId="5261b2f2f3e51194" providerId="LiveId" clId="{833092D5-9927-4807-BE3E-672C10A7E002}" dt="2023-11-02T14:14:31.734" v="4195" actId="1076"/>
          <ac:grpSpMkLst>
            <pc:docMk/>
            <pc:sldMk cId="1864094813" sldId="466"/>
            <ac:grpSpMk id="36" creationId="{F5E326A8-C905-FC9F-0BAF-4A957BB453D2}"/>
          </ac:grpSpMkLst>
        </pc:grpChg>
        <pc:grpChg chg="mod">
          <ac:chgData name="Jonathan Mah" userId="5261b2f2f3e51194" providerId="LiveId" clId="{833092D5-9927-4807-BE3E-672C10A7E002}" dt="2023-11-02T14:14:31.734" v="4195" actId="1076"/>
          <ac:grpSpMkLst>
            <pc:docMk/>
            <pc:sldMk cId="1864094813" sldId="466"/>
            <ac:grpSpMk id="44" creationId="{E4E934E3-AF88-23B1-24DD-7D65A402DF11}"/>
          </ac:grpSpMkLst>
        </pc:grpChg>
        <pc:grpChg chg="add mod">
          <ac:chgData name="Jonathan Mah" userId="5261b2f2f3e51194" providerId="LiveId" clId="{833092D5-9927-4807-BE3E-672C10A7E002}" dt="2023-11-02T14:14:31.734" v="4195" actId="1076"/>
          <ac:grpSpMkLst>
            <pc:docMk/>
            <pc:sldMk cId="1864094813" sldId="466"/>
            <ac:grpSpMk id="87" creationId="{790166F9-AFAA-F5E7-88B5-69D39D453E04}"/>
          </ac:grpSpMkLst>
        </pc:grpChg>
        <pc:picChg chg="mod">
          <ac:chgData name="Jonathan Mah" userId="5261b2f2f3e51194" providerId="LiveId" clId="{833092D5-9927-4807-BE3E-672C10A7E002}" dt="2023-11-02T14:14:05.665" v="4192"/>
          <ac:picMkLst>
            <pc:docMk/>
            <pc:sldMk cId="1864094813" sldId="466"/>
            <ac:picMk id="88" creationId="{68E3F4B2-EEBE-5006-2AC2-C8F92FE5AD48}"/>
          </ac:picMkLst>
        </pc:picChg>
        <pc:cxnChg chg="del mod">
          <ac:chgData name="Jonathan Mah" userId="5261b2f2f3e51194" providerId="LiveId" clId="{833092D5-9927-4807-BE3E-672C10A7E002}" dt="2023-11-02T14:12:49.368" v="4182" actId="478"/>
          <ac:cxnSpMkLst>
            <pc:docMk/>
            <pc:sldMk cId="1864094813" sldId="466"/>
            <ac:cxnSpMk id="27" creationId="{EE434D0C-00F8-6B98-67EE-E4BBD25DD68F}"/>
          </ac:cxnSpMkLst>
        </pc:cxnChg>
        <pc:cxnChg chg="mod">
          <ac:chgData name="Jonathan Mah" userId="5261b2f2f3e51194" providerId="LiveId" clId="{833092D5-9927-4807-BE3E-672C10A7E002}" dt="2023-11-02T14:16:20.929" v="4228" actId="692"/>
          <ac:cxnSpMkLst>
            <pc:docMk/>
            <pc:sldMk cId="1864094813" sldId="466"/>
            <ac:cxnSpMk id="31" creationId="{34600B8B-A4A7-6E80-AE03-EC6325B9E0EB}"/>
          </ac:cxnSpMkLst>
        </pc:cxnChg>
        <pc:cxnChg chg="mod">
          <ac:chgData name="Jonathan Mah" userId="5261b2f2f3e51194" providerId="LiveId" clId="{833092D5-9927-4807-BE3E-672C10A7E002}" dt="2023-11-02T14:16:20.929" v="4228" actId="692"/>
          <ac:cxnSpMkLst>
            <pc:docMk/>
            <pc:sldMk cId="1864094813" sldId="466"/>
            <ac:cxnSpMk id="32" creationId="{1F6C180E-CD06-1912-410C-C5FF155254A9}"/>
          </ac:cxnSpMkLst>
        </pc:cxnChg>
        <pc:cxnChg chg="mod">
          <ac:chgData name="Jonathan Mah" userId="5261b2f2f3e51194" providerId="LiveId" clId="{833092D5-9927-4807-BE3E-672C10A7E002}" dt="2023-11-02T14:16:20.929" v="4228" actId="692"/>
          <ac:cxnSpMkLst>
            <pc:docMk/>
            <pc:sldMk cId="1864094813" sldId="466"/>
            <ac:cxnSpMk id="33" creationId="{A873BF12-DF25-AE27-4690-65421EF2A903}"/>
          </ac:cxnSpMkLst>
        </pc:cxnChg>
        <pc:cxnChg chg="mod">
          <ac:chgData name="Jonathan Mah" userId="5261b2f2f3e51194" providerId="LiveId" clId="{833092D5-9927-4807-BE3E-672C10A7E002}" dt="2023-11-02T14:16:03.646" v="4227" actId="692"/>
          <ac:cxnSpMkLst>
            <pc:docMk/>
            <pc:sldMk cId="1864094813" sldId="466"/>
            <ac:cxnSpMk id="34" creationId="{6F85E4DA-606A-876D-B59E-976B6E5089B4}"/>
          </ac:cxnSpMkLst>
        </pc:cxnChg>
        <pc:cxnChg chg="mod">
          <ac:chgData name="Jonathan Mah" userId="5261b2f2f3e51194" providerId="LiveId" clId="{833092D5-9927-4807-BE3E-672C10A7E002}" dt="2023-11-02T14:16:03.646" v="4227" actId="692"/>
          <ac:cxnSpMkLst>
            <pc:docMk/>
            <pc:sldMk cId="1864094813" sldId="466"/>
            <ac:cxnSpMk id="35" creationId="{E73120C0-63FD-5D51-C773-D6DCA6EC1636}"/>
          </ac:cxnSpMkLst>
        </pc:cxnChg>
        <pc:cxnChg chg="mod">
          <ac:chgData name="Jonathan Mah" userId="5261b2f2f3e51194" providerId="LiveId" clId="{833092D5-9927-4807-BE3E-672C10A7E002}" dt="2023-11-02T14:15:13.696" v="4216" actId="692"/>
          <ac:cxnSpMkLst>
            <pc:docMk/>
            <pc:sldMk cId="1864094813" sldId="466"/>
            <ac:cxnSpMk id="39" creationId="{E0C59B68-5405-547E-5EE3-86C768BB60F3}"/>
          </ac:cxnSpMkLst>
        </pc:cxnChg>
        <pc:cxnChg chg="mod">
          <ac:chgData name="Jonathan Mah" userId="5261b2f2f3e51194" providerId="LiveId" clId="{833092D5-9927-4807-BE3E-672C10A7E002}" dt="2023-11-02T14:15:13.696" v="4216" actId="692"/>
          <ac:cxnSpMkLst>
            <pc:docMk/>
            <pc:sldMk cId="1864094813" sldId="466"/>
            <ac:cxnSpMk id="40" creationId="{47018CB9-ED01-892B-B94F-F277B7A7626F}"/>
          </ac:cxnSpMkLst>
        </pc:cxnChg>
        <pc:cxnChg chg="mod">
          <ac:chgData name="Jonathan Mah" userId="5261b2f2f3e51194" providerId="LiveId" clId="{833092D5-9927-4807-BE3E-672C10A7E002}" dt="2023-11-02T14:15:13.696" v="4216" actId="692"/>
          <ac:cxnSpMkLst>
            <pc:docMk/>
            <pc:sldMk cId="1864094813" sldId="466"/>
            <ac:cxnSpMk id="41" creationId="{59D57744-4903-3E78-BF87-A58EF99A98E3}"/>
          </ac:cxnSpMkLst>
        </pc:cxnChg>
        <pc:cxnChg chg="mod">
          <ac:chgData name="Jonathan Mah" userId="5261b2f2f3e51194" providerId="LiveId" clId="{833092D5-9927-4807-BE3E-672C10A7E002}" dt="2023-11-02T14:15:13.696" v="4216" actId="692"/>
          <ac:cxnSpMkLst>
            <pc:docMk/>
            <pc:sldMk cId="1864094813" sldId="466"/>
            <ac:cxnSpMk id="42" creationId="{E15BA4C6-1980-8952-58CF-6EEE839A3112}"/>
          </ac:cxnSpMkLst>
        </pc:cxnChg>
        <pc:cxnChg chg="mod">
          <ac:chgData name="Jonathan Mah" userId="5261b2f2f3e51194" providerId="LiveId" clId="{833092D5-9927-4807-BE3E-672C10A7E002}" dt="2023-11-02T14:15:13.696" v="4216" actId="692"/>
          <ac:cxnSpMkLst>
            <pc:docMk/>
            <pc:sldMk cId="1864094813" sldId="466"/>
            <ac:cxnSpMk id="43" creationId="{2DAD124D-A76D-6750-AC67-0875B3637D40}"/>
          </ac:cxnSpMkLst>
        </pc:cxnChg>
        <pc:cxnChg chg="mod">
          <ac:chgData name="Jonathan Mah" userId="5261b2f2f3e51194" providerId="LiveId" clId="{833092D5-9927-4807-BE3E-672C10A7E002}" dt="2023-11-02T14:15:13.696" v="4216" actId="692"/>
          <ac:cxnSpMkLst>
            <pc:docMk/>
            <pc:sldMk cId="1864094813" sldId="466"/>
            <ac:cxnSpMk id="47" creationId="{5F08DB6D-603C-EA14-5FFB-0EC2ED3700E9}"/>
          </ac:cxnSpMkLst>
        </pc:cxnChg>
        <pc:cxnChg chg="mod">
          <ac:chgData name="Jonathan Mah" userId="5261b2f2f3e51194" providerId="LiveId" clId="{833092D5-9927-4807-BE3E-672C10A7E002}" dt="2023-11-02T14:15:13.696" v="4216" actId="692"/>
          <ac:cxnSpMkLst>
            <pc:docMk/>
            <pc:sldMk cId="1864094813" sldId="466"/>
            <ac:cxnSpMk id="48" creationId="{6D8F82BE-E298-EB89-2B12-E67330C48728}"/>
          </ac:cxnSpMkLst>
        </pc:cxnChg>
        <pc:cxnChg chg="mod">
          <ac:chgData name="Jonathan Mah" userId="5261b2f2f3e51194" providerId="LiveId" clId="{833092D5-9927-4807-BE3E-672C10A7E002}" dt="2023-11-02T14:15:13.696" v="4216" actId="692"/>
          <ac:cxnSpMkLst>
            <pc:docMk/>
            <pc:sldMk cId="1864094813" sldId="466"/>
            <ac:cxnSpMk id="49" creationId="{5AC9BB3E-2F79-34ED-39E7-F0E04AEC27B4}"/>
          </ac:cxnSpMkLst>
        </pc:cxnChg>
        <pc:cxnChg chg="mod">
          <ac:chgData name="Jonathan Mah" userId="5261b2f2f3e51194" providerId="LiveId" clId="{833092D5-9927-4807-BE3E-672C10A7E002}" dt="2023-11-02T14:15:13.696" v="4216" actId="692"/>
          <ac:cxnSpMkLst>
            <pc:docMk/>
            <pc:sldMk cId="1864094813" sldId="466"/>
            <ac:cxnSpMk id="50" creationId="{62F938EA-0841-96E9-91AC-6559B2B41220}"/>
          </ac:cxnSpMkLst>
        </pc:cxnChg>
        <pc:cxnChg chg="mod">
          <ac:chgData name="Jonathan Mah" userId="5261b2f2f3e51194" providerId="LiveId" clId="{833092D5-9927-4807-BE3E-672C10A7E002}" dt="2023-11-02T14:15:13.696" v="4216" actId="692"/>
          <ac:cxnSpMkLst>
            <pc:docMk/>
            <pc:sldMk cId="1864094813" sldId="466"/>
            <ac:cxnSpMk id="51" creationId="{C3539B81-49AC-BFEB-CA42-07EFAF9E89D5}"/>
          </ac:cxnSpMkLst>
        </pc:cxnChg>
        <pc:cxnChg chg="mod">
          <ac:chgData name="Jonathan Mah" userId="5261b2f2f3e51194" providerId="LiveId" clId="{833092D5-9927-4807-BE3E-672C10A7E002}" dt="2023-11-02T14:16:28.490" v="4230" actId="1076"/>
          <ac:cxnSpMkLst>
            <pc:docMk/>
            <pc:sldMk cId="1864094813" sldId="466"/>
            <ac:cxnSpMk id="53" creationId="{8268A787-9EFA-DF1B-6E36-2C6E9D162BB7}"/>
          </ac:cxnSpMkLst>
        </pc:cxnChg>
        <pc:cxnChg chg="mod">
          <ac:chgData name="Jonathan Mah" userId="5261b2f2f3e51194" providerId="LiveId" clId="{833092D5-9927-4807-BE3E-672C10A7E002}" dt="2023-11-02T14:16:38.860" v="4231" actId="14100"/>
          <ac:cxnSpMkLst>
            <pc:docMk/>
            <pc:sldMk cId="1864094813" sldId="466"/>
            <ac:cxnSpMk id="54" creationId="{28233FD1-F472-F682-9526-4F4A0C9A1B07}"/>
          </ac:cxnSpMkLst>
        </pc:cxnChg>
        <pc:cxnChg chg="mod">
          <ac:chgData name="Jonathan Mah" userId="5261b2f2f3e51194" providerId="LiveId" clId="{833092D5-9927-4807-BE3E-672C10A7E002}" dt="2023-11-02T14:15:23.164" v="4220" actId="692"/>
          <ac:cxnSpMkLst>
            <pc:docMk/>
            <pc:sldMk cId="1864094813" sldId="466"/>
            <ac:cxnSpMk id="55" creationId="{90085343-7995-61C9-7391-9C2624D00D31}"/>
          </ac:cxnSpMkLst>
        </pc:cxnChg>
        <pc:cxnChg chg="add mod">
          <ac:chgData name="Jonathan Mah" userId="5261b2f2f3e51194" providerId="LiveId" clId="{833092D5-9927-4807-BE3E-672C10A7E002}" dt="2023-11-02T14:13:31.126" v="4187" actId="1076"/>
          <ac:cxnSpMkLst>
            <pc:docMk/>
            <pc:sldMk cId="1864094813" sldId="466"/>
            <ac:cxnSpMk id="83" creationId="{56F6338C-B7A9-57A0-B620-B3CB2CA15A5E}"/>
          </ac:cxnSpMkLst>
        </pc:cxnChg>
        <pc:cxnChg chg="add mod">
          <ac:chgData name="Jonathan Mah" userId="5261b2f2f3e51194" providerId="LiveId" clId="{833092D5-9927-4807-BE3E-672C10A7E002}" dt="2023-11-02T14:15:13.696" v="4216" actId="692"/>
          <ac:cxnSpMkLst>
            <pc:docMk/>
            <pc:sldMk cId="1864094813" sldId="466"/>
            <ac:cxnSpMk id="90" creationId="{0E76DB83-9247-68B9-3356-904BF67F46F3}"/>
          </ac:cxnSpMkLst>
        </pc:cxnChg>
        <pc:cxnChg chg="add mod">
          <ac:chgData name="Jonathan Mah" userId="5261b2f2f3e51194" providerId="LiveId" clId="{833092D5-9927-4807-BE3E-672C10A7E002}" dt="2023-11-02T14:15:13.696" v="4216" actId="692"/>
          <ac:cxnSpMkLst>
            <pc:docMk/>
            <pc:sldMk cId="1864094813" sldId="466"/>
            <ac:cxnSpMk id="91" creationId="{FFA8040C-F699-92EB-C1C2-7678065C787C}"/>
          </ac:cxnSpMkLst>
        </pc:cxnChg>
        <pc:cxnChg chg="add mod">
          <ac:chgData name="Jonathan Mah" userId="5261b2f2f3e51194" providerId="LiveId" clId="{833092D5-9927-4807-BE3E-672C10A7E002}" dt="2023-11-02T14:15:13.696" v="4216" actId="692"/>
          <ac:cxnSpMkLst>
            <pc:docMk/>
            <pc:sldMk cId="1864094813" sldId="466"/>
            <ac:cxnSpMk id="92" creationId="{89720556-30FD-1CA0-B37E-B56138F3CE86}"/>
          </ac:cxnSpMkLst>
        </pc:cxnChg>
        <pc:cxnChg chg="add mod">
          <ac:chgData name="Jonathan Mah" userId="5261b2f2f3e51194" providerId="LiveId" clId="{833092D5-9927-4807-BE3E-672C10A7E002}" dt="2023-11-02T14:15:13.696" v="4216" actId="692"/>
          <ac:cxnSpMkLst>
            <pc:docMk/>
            <pc:sldMk cId="1864094813" sldId="466"/>
            <ac:cxnSpMk id="93" creationId="{17E85FBB-866F-C95E-9191-CB05871F7542}"/>
          </ac:cxnSpMkLst>
        </pc:cxnChg>
        <pc:cxnChg chg="add mod">
          <ac:chgData name="Jonathan Mah" userId="5261b2f2f3e51194" providerId="LiveId" clId="{833092D5-9927-4807-BE3E-672C10A7E002}" dt="2023-11-02T14:15:13.696" v="4216" actId="692"/>
          <ac:cxnSpMkLst>
            <pc:docMk/>
            <pc:sldMk cId="1864094813" sldId="466"/>
            <ac:cxnSpMk id="94" creationId="{524466DB-3A7D-6D15-65AE-793CAA720833}"/>
          </ac:cxnSpMkLst>
        </pc:cxnChg>
        <pc:cxnChg chg="add mod">
          <ac:chgData name="Jonathan Mah" userId="5261b2f2f3e51194" providerId="LiveId" clId="{833092D5-9927-4807-BE3E-672C10A7E002}" dt="2023-11-02T14:15:52.075" v="4226" actId="692"/>
          <ac:cxnSpMkLst>
            <pc:docMk/>
            <pc:sldMk cId="1864094813" sldId="466"/>
            <ac:cxnSpMk id="100" creationId="{295437B0-59B2-1416-B304-6C4F7E0AA46F}"/>
          </ac:cxnSpMkLst>
        </pc:cxnChg>
      </pc:sldChg>
      <pc:sldChg chg="add">
        <pc:chgData name="Jonathan Mah" userId="5261b2f2f3e51194" providerId="LiveId" clId="{833092D5-9927-4807-BE3E-672C10A7E002}" dt="2023-11-06T16:55:47.869" v="4362"/>
        <pc:sldMkLst>
          <pc:docMk/>
          <pc:sldMk cId="129739385" sldId="467"/>
        </pc:sldMkLst>
      </pc:sldChg>
      <pc:sldChg chg="addSp delSp modSp new mod">
        <pc:chgData name="Jonathan Mah" userId="5261b2f2f3e51194" providerId="LiveId" clId="{833092D5-9927-4807-BE3E-672C10A7E002}" dt="2023-11-28T18:44:20.007" v="4480" actId="20577"/>
        <pc:sldMkLst>
          <pc:docMk/>
          <pc:sldMk cId="2739727224" sldId="468"/>
        </pc:sldMkLst>
        <pc:spChg chg="del">
          <ac:chgData name="Jonathan Mah" userId="5261b2f2f3e51194" providerId="LiveId" clId="{833092D5-9927-4807-BE3E-672C10A7E002}" dt="2023-11-28T18:00:14.810" v="4385" actId="478"/>
          <ac:spMkLst>
            <pc:docMk/>
            <pc:sldMk cId="2739727224" sldId="468"/>
            <ac:spMk id="2" creationId="{1209D0F4-8FFA-E7D9-D8F6-D90A19F21ED1}"/>
          </ac:spMkLst>
        </pc:spChg>
        <pc:spChg chg="del">
          <ac:chgData name="Jonathan Mah" userId="5261b2f2f3e51194" providerId="LiveId" clId="{833092D5-9927-4807-BE3E-672C10A7E002}" dt="2023-11-28T18:00:14.810" v="4385" actId="478"/>
          <ac:spMkLst>
            <pc:docMk/>
            <pc:sldMk cId="2739727224" sldId="468"/>
            <ac:spMk id="3" creationId="{44258606-B12F-F316-B802-1F5BEB339847}"/>
          </ac:spMkLst>
        </pc:spChg>
        <pc:spChg chg="add mod">
          <ac:chgData name="Jonathan Mah" userId="5261b2f2f3e51194" providerId="LiveId" clId="{833092D5-9927-4807-BE3E-672C10A7E002}" dt="2023-11-28T18:38:17.687" v="4456" actId="1076"/>
          <ac:spMkLst>
            <pc:docMk/>
            <pc:sldMk cId="2739727224" sldId="468"/>
            <ac:spMk id="5" creationId="{0E92D6B8-EF2E-D28E-2FE0-E93FF4D2FEC4}"/>
          </ac:spMkLst>
        </pc:spChg>
        <pc:spChg chg="add mod">
          <ac:chgData name="Jonathan Mah" userId="5261b2f2f3e51194" providerId="LiveId" clId="{833092D5-9927-4807-BE3E-672C10A7E002}" dt="2023-11-28T18:38:17.687" v="4456" actId="1076"/>
          <ac:spMkLst>
            <pc:docMk/>
            <pc:sldMk cId="2739727224" sldId="468"/>
            <ac:spMk id="6" creationId="{5D61EA42-FF7C-549A-242C-6CE4270F9F0E}"/>
          </ac:spMkLst>
        </pc:spChg>
        <pc:spChg chg="add mod">
          <ac:chgData name="Jonathan Mah" userId="5261b2f2f3e51194" providerId="LiveId" clId="{833092D5-9927-4807-BE3E-672C10A7E002}" dt="2023-11-28T18:38:26.305" v="4458" actId="1076"/>
          <ac:spMkLst>
            <pc:docMk/>
            <pc:sldMk cId="2739727224" sldId="468"/>
            <ac:spMk id="7" creationId="{B6235EB4-907D-C568-39F9-75AD0BAD7A4A}"/>
          </ac:spMkLst>
        </pc:spChg>
        <pc:spChg chg="add mod">
          <ac:chgData name="Jonathan Mah" userId="5261b2f2f3e51194" providerId="LiveId" clId="{833092D5-9927-4807-BE3E-672C10A7E002}" dt="2023-11-28T18:38:26.305" v="4458" actId="1076"/>
          <ac:spMkLst>
            <pc:docMk/>
            <pc:sldMk cId="2739727224" sldId="468"/>
            <ac:spMk id="8" creationId="{F7E9F5D5-0FD7-2444-05D8-7152251DAE1A}"/>
          </ac:spMkLst>
        </pc:spChg>
        <pc:spChg chg="add mod">
          <ac:chgData name="Jonathan Mah" userId="5261b2f2f3e51194" providerId="LiveId" clId="{833092D5-9927-4807-BE3E-672C10A7E002}" dt="2023-11-28T18:38:26.305" v="4458" actId="1076"/>
          <ac:spMkLst>
            <pc:docMk/>
            <pc:sldMk cId="2739727224" sldId="468"/>
            <ac:spMk id="9" creationId="{5084A754-EE8F-48E4-C25E-94F77EEC0CED}"/>
          </ac:spMkLst>
        </pc:spChg>
        <pc:spChg chg="add mod">
          <ac:chgData name="Jonathan Mah" userId="5261b2f2f3e51194" providerId="LiveId" clId="{833092D5-9927-4807-BE3E-672C10A7E002}" dt="2023-11-28T18:38:26.305" v="4458" actId="1076"/>
          <ac:spMkLst>
            <pc:docMk/>
            <pc:sldMk cId="2739727224" sldId="468"/>
            <ac:spMk id="10" creationId="{D82BFC3A-E37B-84F8-2492-DD15E99BA42C}"/>
          </ac:spMkLst>
        </pc:spChg>
        <pc:spChg chg="add mod">
          <ac:chgData name="Jonathan Mah" userId="5261b2f2f3e51194" providerId="LiveId" clId="{833092D5-9927-4807-BE3E-672C10A7E002}" dt="2023-11-28T18:38:26.305" v="4458" actId="1076"/>
          <ac:spMkLst>
            <pc:docMk/>
            <pc:sldMk cId="2739727224" sldId="468"/>
            <ac:spMk id="11" creationId="{C5FABD24-2D20-6D88-D0A1-9C99AC72C24E}"/>
          </ac:spMkLst>
        </pc:spChg>
        <pc:spChg chg="add mod">
          <ac:chgData name="Jonathan Mah" userId="5261b2f2f3e51194" providerId="LiveId" clId="{833092D5-9927-4807-BE3E-672C10A7E002}" dt="2023-11-28T18:38:26.305" v="4458" actId="1076"/>
          <ac:spMkLst>
            <pc:docMk/>
            <pc:sldMk cId="2739727224" sldId="468"/>
            <ac:spMk id="12" creationId="{34075B35-B0C8-F40D-4BC8-6D569A5E776A}"/>
          </ac:spMkLst>
        </pc:spChg>
        <pc:spChg chg="add mod">
          <ac:chgData name="Jonathan Mah" userId="5261b2f2f3e51194" providerId="LiveId" clId="{833092D5-9927-4807-BE3E-672C10A7E002}" dt="2023-11-28T18:38:26.305" v="4458" actId="1076"/>
          <ac:spMkLst>
            <pc:docMk/>
            <pc:sldMk cId="2739727224" sldId="468"/>
            <ac:spMk id="13" creationId="{F5F06C34-46B3-9D65-3758-B0360598121F}"/>
          </ac:spMkLst>
        </pc:spChg>
        <pc:spChg chg="add mod">
          <ac:chgData name="Jonathan Mah" userId="5261b2f2f3e51194" providerId="LiveId" clId="{833092D5-9927-4807-BE3E-672C10A7E002}" dt="2023-11-28T18:38:26.305" v="4458" actId="1076"/>
          <ac:spMkLst>
            <pc:docMk/>
            <pc:sldMk cId="2739727224" sldId="468"/>
            <ac:spMk id="14" creationId="{DAB9D34C-982D-7BDB-64BD-C9278DFAF3F3}"/>
          </ac:spMkLst>
        </pc:spChg>
        <pc:spChg chg="add mod">
          <ac:chgData name="Jonathan Mah" userId="5261b2f2f3e51194" providerId="LiveId" clId="{833092D5-9927-4807-BE3E-672C10A7E002}" dt="2023-11-28T18:38:26.305" v="4458" actId="1076"/>
          <ac:spMkLst>
            <pc:docMk/>
            <pc:sldMk cId="2739727224" sldId="468"/>
            <ac:spMk id="15" creationId="{FB51AB57-DC03-D437-45FC-54243267F7EC}"/>
          </ac:spMkLst>
        </pc:spChg>
        <pc:spChg chg="add mod">
          <ac:chgData name="Jonathan Mah" userId="5261b2f2f3e51194" providerId="LiveId" clId="{833092D5-9927-4807-BE3E-672C10A7E002}" dt="2023-11-28T18:38:26.305" v="4458" actId="1076"/>
          <ac:spMkLst>
            <pc:docMk/>
            <pc:sldMk cId="2739727224" sldId="468"/>
            <ac:spMk id="16" creationId="{035F4728-5F3A-1526-531C-BC7FFB62CD96}"/>
          </ac:spMkLst>
        </pc:spChg>
        <pc:spChg chg="add mod">
          <ac:chgData name="Jonathan Mah" userId="5261b2f2f3e51194" providerId="LiveId" clId="{833092D5-9927-4807-BE3E-672C10A7E002}" dt="2023-11-28T18:38:26.305" v="4458" actId="1076"/>
          <ac:spMkLst>
            <pc:docMk/>
            <pc:sldMk cId="2739727224" sldId="468"/>
            <ac:spMk id="17" creationId="{34A6CDDB-8AFD-241A-4762-FB72F876ED6C}"/>
          </ac:spMkLst>
        </pc:spChg>
        <pc:spChg chg="add mod">
          <ac:chgData name="Jonathan Mah" userId="5261b2f2f3e51194" providerId="LiveId" clId="{833092D5-9927-4807-BE3E-672C10A7E002}" dt="2023-11-28T18:38:26.305" v="4458" actId="1076"/>
          <ac:spMkLst>
            <pc:docMk/>
            <pc:sldMk cId="2739727224" sldId="468"/>
            <ac:spMk id="18" creationId="{66E994F1-E932-7D85-C1B1-60E2461C7C0C}"/>
          </ac:spMkLst>
        </pc:spChg>
        <pc:spChg chg="add mod">
          <ac:chgData name="Jonathan Mah" userId="5261b2f2f3e51194" providerId="LiveId" clId="{833092D5-9927-4807-BE3E-672C10A7E002}" dt="2023-11-28T18:38:26.305" v="4458" actId="1076"/>
          <ac:spMkLst>
            <pc:docMk/>
            <pc:sldMk cId="2739727224" sldId="468"/>
            <ac:spMk id="19" creationId="{9840A5D3-3F50-D276-01CF-832EF39FE84D}"/>
          </ac:spMkLst>
        </pc:spChg>
        <pc:spChg chg="add mod">
          <ac:chgData name="Jonathan Mah" userId="5261b2f2f3e51194" providerId="LiveId" clId="{833092D5-9927-4807-BE3E-672C10A7E002}" dt="2023-11-28T18:38:26.305" v="4458" actId="1076"/>
          <ac:spMkLst>
            <pc:docMk/>
            <pc:sldMk cId="2739727224" sldId="468"/>
            <ac:spMk id="20" creationId="{7BC3C32D-5BD6-18EB-82EE-3F810B1DDBA5}"/>
          </ac:spMkLst>
        </pc:spChg>
        <pc:spChg chg="add mod">
          <ac:chgData name="Jonathan Mah" userId="5261b2f2f3e51194" providerId="LiveId" clId="{833092D5-9927-4807-BE3E-672C10A7E002}" dt="2023-11-28T18:38:26.305" v="4458" actId="1076"/>
          <ac:spMkLst>
            <pc:docMk/>
            <pc:sldMk cId="2739727224" sldId="468"/>
            <ac:spMk id="21" creationId="{692D53A5-400F-DDFD-75E8-0303336EF2FC}"/>
          </ac:spMkLst>
        </pc:spChg>
        <pc:spChg chg="add mod">
          <ac:chgData name="Jonathan Mah" userId="5261b2f2f3e51194" providerId="LiveId" clId="{833092D5-9927-4807-BE3E-672C10A7E002}" dt="2023-11-28T18:38:26.305" v="4458" actId="1076"/>
          <ac:spMkLst>
            <pc:docMk/>
            <pc:sldMk cId="2739727224" sldId="468"/>
            <ac:spMk id="22" creationId="{F790B65D-C005-0B01-4824-EC4F46212C52}"/>
          </ac:spMkLst>
        </pc:spChg>
        <pc:spChg chg="add mod">
          <ac:chgData name="Jonathan Mah" userId="5261b2f2f3e51194" providerId="LiveId" clId="{833092D5-9927-4807-BE3E-672C10A7E002}" dt="2023-11-28T18:38:26.305" v="4458" actId="1076"/>
          <ac:spMkLst>
            <pc:docMk/>
            <pc:sldMk cId="2739727224" sldId="468"/>
            <ac:spMk id="23" creationId="{CFD8F6D0-01BB-6104-8997-BD5AEE1829EE}"/>
          </ac:spMkLst>
        </pc:spChg>
        <pc:spChg chg="add mod">
          <ac:chgData name="Jonathan Mah" userId="5261b2f2f3e51194" providerId="LiveId" clId="{833092D5-9927-4807-BE3E-672C10A7E002}" dt="2023-11-28T18:38:26.305" v="4458" actId="1076"/>
          <ac:spMkLst>
            <pc:docMk/>
            <pc:sldMk cId="2739727224" sldId="468"/>
            <ac:spMk id="24" creationId="{2B9F29A4-0411-1E28-64B7-8D23B59FE847}"/>
          </ac:spMkLst>
        </pc:spChg>
        <pc:spChg chg="add mod">
          <ac:chgData name="Jonathan Mah" userId="5261b2f2f3e51194" providerId="LiveId" clId="{833092D5-9927-4807-BE3E-672C10A7E002}" dt="2023-11-28T18:38:26.305" v="4458" actId="1076"/>
          <ac:spMkLst>
            <pc:docMk/>
            <pc:sldMk cId="2739727224" sldId="468"/>
            <ac:spMk id="25" creationId="{D30326F5-008E-B57C-9BCC-E9339E9B53A9}"/>
          </ac:spMkLst>
        </pc:spChg>
        <pc:spChg chg="add mod">
          <ac:chgData name="Jonathan Mah" userId="5261b2f2f3e51194" providerId="LiveId" clId="{833092D5-9927-4807-BE3E-672C10A7E002}" dt="2023-11-28T18:38:26.305" v="4458" actId="1076"/>
          <ac:spMkLst>
            <pc:docMk/>
            <pc:sldMk cId="2739727224" sldId="468"/>
            <ac:spMk id="26" creationId="{88F06024-A572-70E6-FE76-4B82AB8A9240}"/>
          </ac:spMkLst>
        </pc:spChg>
        <pc:spChg chg="add mod">
          <ac:chgData name="Jonathan Mah" userId="5261b2f2f3e51194" providerId="LiveId" clId="{833092D5-9927-4807-BE3E-672C10A7E002}" dt="2023-11-28T18:38:26.305" v="4458" actId="1076"/>
          <ac:spMkLst>
            <pc:docMk/>
            <pc:sldMk cId="2739727224" sldId="468"/>
            <ac:spMk id="27" creationId="{064E25FB-1D18-6CDC-0DAD-D8796DBFB592}"/>
          </ac:spMkLst>
        </pc:spChg>
        <pc:spChg chg="add mod">
          <ac:chgData name="Jonathan Mah" userId="5261b2f2f3e51194" providerId="LiveId" clId="{833092D5-9927-4807-BE3E-672C10A7E002}" dt="2023-11-28T18:38:26.305" v="4458" actId="1076"/>
          <ac:spMkLst>
            <pc:docMk/>
            <pc:sldMk cId="2739727224" sldId="468"/>
            <ac:spMk id="28" creationId="{DBEA96C9-0E5B-5435-FDC4-D905C79BACA1}"/>
          </ac:spMkLst>
        </pc:spChg>
        <pc:spChg chg="add mod">
          <ac:chgData name="Jonathan Mah" userId="5261b2f2f3e51194" providerId="LiveId" clId="{833092D5-9927-4807-BE3E-672C10A7E002}" dt="2023-11-28T18:38:26.305" v="4458" actId="1076"/>
          <ac:spMkLst>
            <pc:docMk/>
            <pc:sldMk cId="2739727224" sldId="468"/>
            <ac:spMk id="29" creationId="{2E58DB98-9836-C752-B1EB-1C3207E0450F}"/>
          </ac:spMkLst>
        </pc:spChg>
        <pc:spChg chg="add mod">
          <ac:chgData name="Jonathan Mah" userId="5261b2f2f3e51194" providerId="LiveId" clId="{833092D5-9927-4807-BE3E-672C10A7E002}" dt="2023-11-28T18:38:26.305" v="4458" actId="1076"/>
          <ac:spMkLst>
            <pc:docMk/>
            <pc:sldMk cId="2739727224" sldId="468"/>
            <ac:spMk id="31" creationId="{A8234C0E-9572-8BFD-BA6A-125DF980AF87}"/>
          </ac:spMkLst>
        </pc:spChg>
        <pc:spChg chg="add mod">
          <ac:chgData name="Jonathan Mah" userId="5261b2f2f3e51194" providerId="LiveId" clId="{833092D5-9927-4807-BE3E-672C10A7E002}" dt="2023-11-28T18:38:26.305" v="4458" actId="1076"/>
          <ac:spMkLst>
            <pc:docMk/>
            <pc:sldMk cId="2739727224" sldId="468"/>
            <ac:spMk id="32" creationId="{36FE6768-E618-B522-3E43-82A22972285E}"/>
          </ac:spMkLst>
        </pc:spChg>
        <pc:spChg chg="add mod">
          <ac:chgData name="Jonathan Mah" userId="5261b2f2f3e51194" providerId="LiveId" clId="{833092D5-9927-4807-BE3E-672C10A7E002}" dt="2023-11-28T18:44:17.376" v="4478" actId="20577"/>
          <ac:spMkLst>
            <pc:docMk/>
            <pc:sldMk cId="2739727224" sldId="468"/>
            <ac:spMk id="44" creationId="{4715E201-8DCD-3567-66FF-258D93AB78F1}"/>
          </ac:spMkLst>
        </pc:spChg>
        <pc:spChg chg="add mod">
          <ac:chgData name="Jonathan Mah" userId="5261b2f2f3e51194" providerId="LiveId" clId="{833092D5-9927-4807-BE3E-672C10A7E002}" dt="2023-11-28T18:44:18.734" v="4479" actId="20577"/>
          <ac:spMkLst>
            <pc:docMk/>
            <pc:sldMk cId="2739727224" sldId="468"/>
            <ac:spMk id="45" creationId="{BAA45A04-6917-FF0A-6D09-C499DF0EE4A7}"/>
          </ac:spMkLst>
        </pc:spChg>
        <pc:spChg chg="add mod">
          <ac:chgData name="Jonathan Mah" userId="5261b2f2f3e51194" providerId="LiveId" clId="{833092D5-9927-4807-BE3E-672C10A7E002}" dt="2023-11-28T18:44:20.007" v="4480" actId="20577"/>
          <ac:spMkLst>
            <pc:docMk/>
            <pc:sldMk cId="2739727224" sldId="468"/>
            <ac:spMk id="46" creationId="{8AA41B0E-2D36-63DE-2E2A-A20BC45B9306}"/>
          </ac:spMkLst>
        </pc:spChg>
        <pc:picChg chg="add mod">
          <ac:chgData name="Jonathan Mah" userId="5261b2f2f3e51194" providerId="LiveId" clId="{833092D5-9927-4807-BE3E-672C10A7E002}" dt="2023-11-28T18:38:17.687" v="4456" actId="1076"/>
          <ac:picMkLst>
            <pc:docMk/>
            <pc:sldMk cId="2739727224" sldId="468"/>
            <ac:picMk id="4" creationId="{163FF6E6-7E4A-3711-0ABA-8B2CB15FEFA5}"/>
          </ac:picMkLst>
        </pc:picChg>
        <pc:picChg chg="add mod">
          <ac:chgData name="Jonathan Mah" userId="5261b2f2f3e51194" providerId="LiveId" clId="{833092D5-9927-4807-BE3E-672C10A7E002}" dt="2023-11-28T18:36:42.959" v="4438" actId="1076"/>
          <ac:picMkLst>
            <pc:docMk/>
            <pc:sldMk cId="2739727224" sldId="468"/>
            <ac:picMk id="1026" creationId="{DD4C4A52-4B95-A37E-A72D-AF46256D6BE0}"/>
          </ac:picMkLst>
        </pc:picChg>
        <pc:picChg chg="add mod">
          <ac:chgData name="Jonathan Mah" userId="5261b2f2f3e51194" providerId="LiveId" clId="{833092D5-9927-4807-BE3E-672C10A7E002}" dt="2023-11-28T18:36:42.959" v="4438" actId="1076"/>
          <ac:picMkLst>
            <pc:docMk/>
            <pc:sldMk cId="2739727224" sldId="468"/>
            <ac:picMk id="1028" creationId="{E013B1B8-B811-9201-9FF7-402541BF0B6D}"/>
          </ac:picMkLst>
        </pc:picChg>
        <pc:picChg chg="add mod">
          <ac:chgData name="Jonathan Mah" userId="5261b2f2f3e51194" providerId="LiveId" clId="{833092D5-9927-4807-BE3E-672C10A7E002}" dt="2023-11-28T18:36:42.959" v="4438" actId="1076"/>
          <ac:picMkLst>
            <pc:docMk/>
            <pc:sldMk cId="2739727224" sldId="468"/>
            <ac:picMk id="1030" creationId="{155C48D7-22DA-D3B2-F104-5F76724C1860}"/>
          </ac:picMkLst>
        </pc:picChg>
        <pc:cxnChg chg="add mod">
          <ac:chgData name="Jonathan Mah" userId="5261b2f2f3e51194" providerId="LiveId" clId="{833092D5-9927-4807-BE3E-672C10A7E002}" dt="2023-11-28T18:38:26.305" v="4458" actId="1076"/>
          <ac:cxnSpMkLst>
            <pc:docMk/>
            <pc:sldMk cId="2739727224" sldId="468"/>
            <ac:cxnSpMk id="30" creationId="{B0FB314C-2DCF-D9E6-0373-00EFAAB40915}"/>
          </ac:cxnSpMkLst>
        </pc:cxnChg>
        <pc:cxnChg chg="add del mod">
          <ac:chgData name="Jonathan Mah" userId="5261b2f2f3e51194" providerId="LiveId" clId="{833092D5-9927-4807-BE3E-672C10A7E002}" dt="2023-11-28T18:38:12.745" v="4455" actId="478"/>
          <ac:cxnSpMkLst>
            <pc:docMk/>
            <pc:sldMk cId="2739727224" sldId="468"/>
            <ac:cxnSpMk id="33" creationId="{54C78247-F9F7-DB14-CC9A-499D3B74936A}"/>
          </ac:cxnSpMkLst>
        </pc:cxnChg>
        <pc:cxnChg chg="add del mod">
          <ac:chgData name="Jonathan Mah" userId="5261b2f2f3e51194" providerId="LiveId" clId="{833092D5-9927-4807-BE3E-672C10A7E002}" dt="2023-11-28T18:38:12.745" v="4455" actId="478"/>
          <ac:cxnSpMkLst>
            <pc:docMk/>
            <pc:sldMk cId="2739727224" sldId="468"/>
            <ac:cxnSpMk id="35" creationId="{38B40EE3-C914-A4FA-5D92-F242D8B71DFE}"/>
          </ac:cxnSpMkLst>
        </pc:cxnChg>
        <pc:cxnChg chg="add del mod">
          <ac:chgData name="Jonathan Mah" userId="5261b2f2f3e51194" providerId="LiveId" clId="{833092D5-9927-4807-BE3E-672C10A7E002}" dt="2023-11-28T18:38:12.745" v="4455" actId="478"/>
          <ac:cxnSpMkLst>
            <pc:docMk/>
            <pc:sldMk cId="2739727224" sldId="468"/>
            <ac:cxnSpMk id="38" creationId="{EB727B6C-67EF-45A8-BBB2-4B65A7655DBB}"/>
          </ac:cxnSpMkLst>
        </pc:cxnChg>
      </pc:sldChg>
      <pc:sldChg chg="addSp delSp modSp add mod">
        <pc:chgData name="Jonathan Mah" userId="5261b2f2f3e51194" providerId="LiveId" clId="{833092D5-9927-4807-BE3E-672C10A7E002}" dt="2023-11-28T19:03:13.755" v="4488" actId="1076"/>
        <pc:sldMkLst>
          <pc:docMk/>
          <pc:sldMk cId="413548980" sldId="469"/>
        </pc:sldMkLst>
        <pc:spChg chg="mod">
          <ac:chgData name="Jonathan Mah" userId="5261b2f2f3e51194" providerId="LiveId" clId="{833092D5-9927-4807-BE3E-672C10A7E002}" dt="2023-11-28T19:03:13.755" v="4488" actId="1076"/>
          <ac:spMkLst>
            <pc:docMk/>
            <pc:sldMk cId="413548980" sldId="469"/>
            <ac:spMk id="7" creationId="{37697AC7-D1E9-9CEC-536D-BC07438269F5}"/>
          </ac:spMkLst>
        </pc:spChg>
        <pc:spChg chg="mod">
          <ac:chgData name="Jonathan Mah" userId="5261b2f2f3e51194" providerId="LiveId" clId="{833092D5-9927-4807-BE3E-672C10A7E002}" dt="2023-11-28T19:03:10.539" v="4487" actId="1076"/>
          <ac:spMkLst>
            <pc:docMk/>
            <pc:sldMk cId="413548980" sldId="469"/>
            <ac:spMk id="8" creationId="{50A06CC4-D23B-8260-9BD3-2CEFD86A4A1E}"/>
          </ac:spMkLst>
        </pc:spChg>
        <pc:picChg chg="del">
          <ac:chgData name="Jonathan Mah" userId="5261b2f2f3e51194" providerId="LiveId" clId="{833092D5-9927-4807-BE3E-672C10A7E002}" dt="2023-11-28T19:02:50.278" v="4482" actId="478"/>
          <ac:picMkLst>
            <pc:docMk/>
            <pc:sldMk cId="413548980" sldId="469"/>
            <ac:picMk id="13" creationId="{F396C71A-3D86-3327-436B-1B47191734A0}"/>
          </ac:picMkLst>
        </pc:picChg>
        <pc:picChg chg="add del">
          <ac:chgData name="Jonathan Mah" userId="5261b2f2f3e51194" providerId="LiveId" clId="{833092D5-9927-4807-BE3E-672C10A7E002}" dt="2023-11-28T19:03:06.380" v="4486" actId="478"/>
          <ac:picMkLst>
            <pc:docMk/>
            <pc:sldMk cId="413548980" sldId="469"/>
            <ac:picMk id="15" creationId="{83FE7A25-B38B-4E56-47EF-281F19DB79AD}"/>
          </ac:picMkLst>
        </pc:picChg>
        <pc:picChg chg="del">
          <ac:chgData name="Jonathan Mah" userId="5261b2f2f3e51194" providerId="LiveId" clId="{833092D5-9927-4807-BE3E-672C10A7E002}" dt="2023-11-28T19:02:50.864" v="4483" actId="478"/>
          <ac:picMkLst>
            <pc:docMk/>
            <pc:sldMk cId="413548980" sldId="469"/>
            <ac:picMk id="17" creationId="{12F6A2DB-1061-BBBB-FB37-87821F60959C}"/>
          </ac:picMkLst>
        </pc:picChg>
      </pc:sldChg>
      <pc:sldChg chg="addSp delSp modSp add mod">
        <pc:chgData name="Jonathan Mah" userId="5261b2f2f3e51194" providerId="LiveId" clId="{833092D5-9927-4807-BE3E-672C10A7E002}" dt="2023-11-28T20:07:52.213" v="4680" actId="1076"/>
        <pc:sldMkLst>
          <pc:docMk/>
          <pc:sldMk cId="2483485070" sldId="470"/>
        </pc:sldMkLst>
        <pc:spChg chg="add del mod">
          <ac:chgData name="Jonathan Mah" userId="5261b2f2f3e51194" providerId="LiveId" clId="{833092D5-9927-4807-BE3E-672C10A7E002}" dt="2023-11-28T19:39:15.739" v="4511" actId="478"/>
          <ac:spMkLst>
            <pc:docMk/>
            <pc:sldMk cId="2483485070" sldId="470"/>
            <ac:spMk id="3" creationId="{53414483-210B-F01B-2413-231BDD0C35FE}"/>
          </ac:spMkLst>
        </pc:spChg>
        <pc:spChg chg="del mod">
          <ac:chgData name="Jonathan Mah" userId="5261b2f2f3e51194" providerId="LiveId" clId="{833092D5-9927-4807-BE3E-672C10A7E002}" dt="2023-11-28T19:47:37.809" v="4611" actId="478"/>
          <ac:spMkLst>
            <pc:docMk/>
            <pc:sldMk cId="2483485070" sldId="470"/>
            <ac:spMk id="5" creationId="{0E92D6B8-EF2E-D28E-2FE0-E93FF4D2FEC4}"/>
          </ac:spMkLst>
        </pc:spChg>
        <pc:spChg chg="del mod">
          <ac:chgData name="Jonathan Mah" userId="5261b2f2f3e51194" providerId="LiveId" clId="{833092D5-9927-4807-BE3E-672C10A7E002}" dt="2023-11-28T19:47:36.500" v="4610" actId="478"/>
          <ac:spMkLst>
            <pc:docMk/>
            <pc:sldMk cId="2483485070" sldId="470"/>
            <ac:spMk id="6" creationId="{5D61EA42-FF7C-549A-242C-6CE4270F9F0E}"/>
          </ac:spMkLst>
        </pc:spChg>
        <pc:spChg chg="mod">
          <ac:chgData name="Jonathan Mah" userId="5261b2f2f3e51194" providerId="LiveId" clId="{833092D5-9927-4807-BE3E-672C10A7E002}" dt="2023-11-28T20:07:22.515" v="4674" actId="1036"/>
          <ac:spMkLst>
            <pc:docMk/>
            <pc:sldMk cId="2483485070" sldId="470"/>
            <ac:spMk id="7" creationId="{B6235EB4-907D-C568-39F9-75AD0BAD7A4A}"/>
          </ac:spMkLst>
        </pc:spChg>
        <pc:spChg chg="mod">
          <ac:chgData name="Jonathan Mah" userId="5261b2f2f3e51194" providerId="LiveId" clId="{833092D5-9927-4807-BE3E-672C10A7E002}" dt="2023-11-28T20:07:22.515" v="4674" actId="1036"/>
          <ac:spMkLst>
            <pc:docMk/>
            <pc:sldMk cId="2483485070" sldId="470"/>
            <ac:spMk id="8" creationId="{F7E9F5D5-0FD7-2444-05D8-7152251DAE1A}"/>
          </ac:spMkLst>
        </pc:spChg>
        <pc:spChg chg="mod">
          <ac:chgData name="Jonathan Mah" userId="5261b2f2f3e51194" providerId="LiveId" clId="{833092D5-9927-4807-BE3E-672C10A7E002}" dt="2023-11-28T20:07:22.515" v="4674" actId="1036"/>
          <ac:spMkLst>
            <pc:docMk/>
            <pc:sldMk cId="2483485070" sldId="470"/>
            <ac:spMk id="9" creationId="{5084A754-EE8F-48E4-C25E-94F77EEC0CED}"/>
          </ac:spMkLst>
        </pc:spChg>
        <pc:spChg chg="mod">
          <ac:chgData name="Jonathan Mah" userId="5261b2f2f3e51194" providerId="LiveId" clId="{833092D5-9927-4807-BE3E-672C10A7E002}" dt="2023-11-28T20:07:22.515" v="4674" actId="1036"/>
          <ac:spMkLst>
            <pc:docMk/>
            <pc:sldMk cId="2483485070" sldId="470"/>
            <ac:spMk id="10" creationId="{D82BFC3A-E37B-84F8-2492-DD15E99BA42C}"/>
          </ac:spMkLst>
        </pc:spChg>
        <pc:spChg chg="mod">
          <ac:chgData name="Jonathan Mah" userId="5261b2f2f3e51194" providerId="LiveId" clId="{833092D5-9927-4807-BE3E-672C10A7E002}" dt="2023-11-28T20:07:22.515" v="4674" actId="1036"/>
          <ac:spMkLst>
            <pc:docMk/>
            <pc:sldMk cId="2483485070" sldId="470"/>
            <ac:spMk id="11" creationId="{C5FABD24-2D20-6D88-D0A1-9C99AC72C24E}"/>
          </ac:spMkLst>
        </pc:spChg>
        <pc:spChg chg="mod">
          <ac:chgData name="Jonathan Mah" userId="5261b2f2f3e51194" providerId="LiveId" clId="{833092D5-9927-4807-BE3E-672C10A7E002}" dt="2023-11-28T20:07:22.515" v="4674" actId="1036"/>
          <ac:spMkLst>
            <pc:docMk/>
            <pc:sldMk cId="2483485070" sldId="470"/>
            <ac:spMk id="12" creationId="{34075B35-B0C8-F40D-4BC8-6D569A5E776A}"/>
          </ac:spMkLst>
        </pc:spChg>
        <pc:spChg chg="del mod">
          <ac:chgData name="Jonathan Mah" userId="5261b2f2f3e51194" providerId="LiveId" clId="{833092D5-9927-4807-BE3E-672C10A7E002}" dt="2023-11-28T20:05:43.376" v="4641" actId="478"/>
          <ac:spMkLst>
            <pc:docMk/>
            <pc:sldMk cId="2483485070" sldId="470"/>
            <ac:spMk id="13" creationId="{F5F06C34-46B3-9D65-3758-B0360598121F}"/>
          </ac:spMkLst>
        </pc:spChg>
        <pc:spChg chg="del mod">
          <ac:chgData name="Jonathan Mah" userId="5261b2f2f3e51194" providerId="LiveId" clId="{833092D5-9927-4807-BE3E-672C10A7E002}" dt="2023-11-28T20:05:43.376" v="4641" actId="478"/>
          <ac:spMkLst>
            <pc:docMk/>
            <pc:sldMk cId="2483485070" sldId="470"/>
            <ac:spMk id="14" creationId="{DAB9D34C-982D-7BDB-64BD-C9278DFAF3F3}"/>
          </ac:spMkLst>
        </pc:spChg>
        <pc:spChg chg="del mod">
          <ac:chgData name="Jonathan Mah" userId="5261b2f2f3e51194" providerId="LiveId" clId="{833092D5-9927-4807-BE3E-672C10A7E002}" dt="2023-11-28T20:05:43.376" v="4641" actId="478"/>
          <ac:spMkLst>
            <pc:docMk/>
            <pc:sldMk cId="2483485070" sldId="470"/>
            <ac:spMk id="15" creationId="{FB51AB57-DC03-D437-45FC-54243267F7EC}"/>
          </ac:spMkLst>
        </pc:spChg>
        <pc:spChg chg="del mod">
          <ac:chgData name="Jonathan Mah" userId="5261b2f2f3e51194" providerId="LiveId" clId="{833092D5-9927-4807-BE3E-672C10A7E002}" dt="2023-11-28T20:05:43.376" v="4641" actId="478"/>
          <ac:spMkLst>
            <pc:docMk/>
            <pc:sldMk cId="2483485070" sldId="470"/>
            <ac:spMk id="16" creationId="{035F4728-5F3A-1526-531C-BC7FFB62CD96}"/>
          </ac:spMkLst>
        </pc:spChg>
        <pc:spChg chg="del mod">
          <ac:chgData name="Jonathan Mah" userId="5261b2f2f3e51194" providerId="LiveId" clId="{833092D5-9927-4807-BE3E-672C10A7E002}" dt="2023-11-28T20:05:43.376" v="4641" actId="478"/>
          <ac:spMkLst>
            <pc:docMk/>
            <pc:sldMk cId="2483485070" sldId="470"/>
            <ac:spMk id="17" creationId="{34A6CDDB-8AFD-241A-4762-FB72F876ED6C}"/>
          </ac:spMkLst>
        </pc:spChg>
        <pc:spChg chg="del mod">
          <ac:chgData name="Jonathan Mah" userId="5261b2f2f3e51194" providerId="LiveId" clId="{833092D5-9927-4807-BE3E-672C10A7E002}" dt="2023-11-28T20:05:43.376" v="4641" actId="478"/>
          <ac:spMkLst>
            <pc:docMk/>
            <pc:sldMk cId="2483485070" sldId="470"/>
            <ac:spMk id="18" creationId="{66E994F1-E932-7D85-C1B1-60E2461C7C0C}"/>
          </ac:spMkLst>
        </pc:spChg>
        <pc:spChg chg="del mod">
          <ac:chgData name="Jonathan Mah" userId="5261b2f2f3e51194" providerId="LiveId" clId="{833092D5-9927-4807-BE3E-672C10A7E002}" dt="2023-11-28T20:05:43.376" v="4641" actId="478"/>
          <ac:spMkLst>
            <pc:docMk/>
            <pc:sldMk cId="2483485070" sldId="470"/>
            <ac:spMk id="19" creationId="{9840A5D3-3F50-D276-01CF-832EF39FE84D}"/>
          </ac:spMkLst>
        </pc:spChg>
        <pc:spChg chg="del mod">
          <ac:chgData name="Jonathan Mah" userId="5261b2f2f3e51194" providerId="LiveId" clId="{833092D5-9927-4807-BE3E-672C10A7E002}" dt="2023-11-28T20:05:43.376" v="4641" actId="478"/>
          <ac:spMkLst>
            <pc:docMk/>
            <pc:sldMk cId="2483485070" sldId="470"/>
            <ac:spMk id="20" creationId="{7BC3C32D-5BD6-18EB-82EE-3F810B1DDBA5}"/>
          </ac:spMkLst>
        </pc:spChg>
        <pc:spChg chg="del mod">
          <ac:chgData name="Jonathan Mah" userId="5261b2f2f3e51194" providerId="LiveId" clId="{833092D5-9927-4807-BE3E-672C10A7E002}" dt="2023-11-28T20:05:43.376" v="4641" actId="478"/>
          <ac:spMkLst>
            <pc:docMk/>
            <pc:sldMk cId="2483485070" sldId="470"/>
            <ac:spMk id="21" creationId="{692D53A5-400F-DDFD-75E8-0303336EF2FC}"/>
          </ac:spMkLst>
        </pc:spChg>
        <pc:spChg chg="del mod">
          <ac:chgData name="Jonathan Mah" userId="5261b2f2f3e51194" providerId="LiveId" clId="{833092D5-9927-4807-BE3E-672C10A7E002}" dt="2023-11-28T20:05:43.376" v="4641" actId="478"/>
          <ac:spMkLst>
            <pc:docMk/>
            <pc:sldMk cId="2483485070" sldId="470"/>
            <ac:spMk id="22" creationId="{F790B65D-C005-0B01-4824-EC4F46212C52}"/>
          </ac:spMkLst>
        </pc:spChg>
        <pc:spChg chg="del mod">
          <ac:chgData name="Jonathan Mah" userId="5261b2f2f3e51194" providerId="LiveId" clId="{833092D5-9927-4807-BE3E-672C10A7E002}" dt="2023-11-28T20:05:43.376" v="4641" actId="478"/>
          <ac:spMkLst>
            <pc:docMk/>
            <pc:sldMk cId="2483485070" sldId="470"/>
            <ac:spMk id="23" creationId="{CFD8F6D0-01BB-6104-8997-BD5AEE1829EE}"/>
          </ac:spMkLst>
        </pc:spChg>
        <pc:spChg chg="del mod">
          <ac:chgData name="Jonathan Mah" userId="5261b2f2f3e51194" providerId="LiveId" clId="{833092D5-9927-4807-BE3E-672C10A7E002}" dt="2023-11-28T20:05:43.376" v="4641" actId="478"/>
          <ac:spMkLst>
            <pc:docMk/>
            <pc:sldMk cId="2483485070" sldId="470"/>
            <ac:spMk id="24" creationId="{2B9F29A4-0411-1E28-64B7-8D23B59FE847}"/>
          </ac:spMkLst>
        </pc:spChg>
        <pc:spChg chg="del mod">
          <ac:chgData name="Jonathan Mah" userId="5261b2f2f3e51194" providerId="LiveId" clId="{833092D5-9927-4807-BE3E-672C10A7E002}" dt="2023-11-28T20:05:43.376" v="4641" actId="478"/>
          <ac:spMkLst>
            <pc:docMk/>
            <pc:sldMk cId="2483485070" sldId="470"/>
            <ac:spMk id="25" creationId="{D30326F5-008E-B57C-9BCC-E9339E9B53A9}"/>
          </ac:spMkLst>
        </pc:spChg>
        <pc:spChg chg="del mod">
          <ac:chgData name="Jonathan Mah" userId="5261b2f2f3e51194" providerId="LiveId" clId="{833092D5-9927-4807-BE3E-672C10A7E002}" dt="2023-11-28T20:05:43.376" v="4641" actId="478"/>
          <ac:spMkLst>
            <pc:docMk/>
            <pc:sldMk cId="2483485070" sldId="470"/>
            <ac:spMk id="26" creationId="{88F06024-A572-70E6-FE76-4B82AB8A9240}"/>
          </ac:spMkLst>
        </pc:spChg>
        <pc:spChg chg="del mod">
          <ac:chgData name="Jonathan Mah" userId="5261b2f2f3e51194" providerId="LiveId" clId="{833092D5-9927-4807-BE3E-672C10A7E002}" dt="2023-11-28T20:05:43.376" v="4641" actId="478"/>
          <ac:spMkLst>
            <pc:docMk/>
            <pc:sldMk cId="2483485070" sldId="470"/>
            <ac:spMk id="27" creationId="{064E25FB-1D18-6CDC-0DAD-D8796DBFB592}"/>
          </ac:spMkLst>
        </pc:spChg>
        <pc:spChg chg="del mod">
          <ac:chgData name="Jonathan Mah" userId="5261b2f2f3e51194" providerId="LiveId" clId="{833092D5-9927-4807-BE3E-672C10A7E002}" dt="2023-11-28T20:05:43.376" v="4641" actId="478"/>
          <ac:spMkLst>
            <pc:docMk/>
            <pc:sldMk cId="2483485070" sldId="470"/>
            <ac:spMk id="28" creationId="{DBEA96C9-0E5B-5435-FDC4-D905C79BACA1}"/>
          </ac:spMkLst>
        </pc:spChg>
        <pc:spChg chg="del mod">
          <ac:chgData name="Jonathan Mah" userId="5261b2f2f3e51194" providerId="LiveId" clId="{833092D5-9927-4807-BE3E-672C10A7E002}" dt="2023-11-28T20:05:43.376" v="4641" actId="478"/>
          <ac:spMkLst>
            <pc:docMk/>
            <pc:sldMk cId="2483485070" sldId="470"/>
            <ac:spMk id="29" creationId="{2E58DB98-9836-C752-B1EB-1C3207E0450F}"/>
          </ac:spMkLst>
        </pc:spChg>
        <pc:spChg chg="mod">
          <ac:chgData name="Jonathan Mah" userId="5261b2f2f3e51194" providerId="LiveId" clId="{833092D5-9927-4807-BE3E-672C10A7E002}" dt="2023-11-28T20:07:22.515" v="4674" actId="1036"/>
          <ac:spMkLst>
            <pc:docMk/>
            <pc:sldMk cId="2483485070" sldId="470"/>
            <ac:spMk id="31" creationId="{A8234C0E-9572-8BFD-BA6A-125DF980AF87}"/>
          </ac:spMkLst>
        </pc:spChg>
        <pc:spChg chg="mod">
          <ac:chgData name="Jonathan Mah" userId="5261b2f2f3e51194" providerId="LiveId" clId="{833092D5-9927-4807-BE3E-672C10A7E002}" dt="2023-11-28T20:07:22.515" v="4674" actId="1036"/>
          <ac:spMkLst>
            <pc:docMk/>
            <pc:sldMk cId="2483485070" sldId="470"/>
            <ac:spMk id="32" creationId="{36FE6768-E618-B522-3E43-82A22972285E}"/>
          </ac:spMkLst>
        </pc:spChg>
        <pc:spChg chg="add del mod">
          <ac:chgData name="Jonathan Mah" userId="5261b2f2f3e51194" providerId="LiveId" clId="{833092D5-9927-4807-BE3E-672C10A7E002}" dt="2023-11-28T19:39:14.547" v="4510" actId="478"/>
          <ac:spMkLst>
            <pc:docMk/>
            <pc:sldMk cId="2483485070" sldId="470"/>
            <ac:spMk id="33" creationId="{79343303-744C-AFD8-F779-9683984B169F}"/>
          </ac:spMkLst>
        </pc:spChg>
        <pc:spChg chg="add del mod">
          <ac:chgData name="Jonathan Mah" userId="5261b2f2f3e51194" providerId="LiveId" clId="{833092D5-9927-4807-BE3E-672C10A7E002}" dt="2023-11-28T20:02:06.370" v="4613" actId="478"/>
          <ac:spMkLst>
            <pc:docMk/>
            <pc:sldMk cId="2483485070" sldId="470"/>
            <ac:spMk id="34" creationId="{A9B9F468-6788-D60A-48F7-0ECA4FE5DA1C}"/>
          </ac:spMkLst>
        </pc:spChg>
        <pc:spChg chg="add del mod">
          <ac:chgData name="Jonathan Mah" userId="5261b2f2f3e51194" providerId="LiveId" clId="{833092D5-9927-4807-BE3E-672C10A7E002}" dt="2023-11-28T20:02:06.370" v="4613" actId="478"/>
          <ac:spMkLst>
            <pc:docMk/>
            <pc:sldMk cId="2483485070" sldId="470"/>
            <ac:spMk id="35" creationId="{4ACE3E38-64EB-3E70-E95B-BC293C0DC620}"/>
          </ac:spMkLst>
        </pc:spChg>
        <pc:spChg chg="add del mod">
          <ac:chgData name="Jonathan Mah" userId="5261b2f2f3e51194" providerId="LiveId" clId="{833092D5-9927-4807-BE3E-672C10A7E002}" dt="2023-11-28T20:02:06.370" v="4613" actId="478"/>
          <ac:spMkLst>
            <pc:docMk/>
            <pc:sldMk cId="2483485070" sldId="470"/>
            <ac:spMk id="36" creationId="{5B5B72BE-DA85-CD96-2B8E-E7231FF8DF0F}"/>
          </ac:spMkLst>
        </pc:spChg>
        <pc:spChg chg="add mod">
          <ac:chgData name="Jonathan Mah" userId="5261b2f2f3e51194" providerId="LiveId" clId="{833092D5-9927-4807-BE3E-672C10A7E002}" dt="2023-11-28T20:07:22.515" v="4674" actId="1036"/>
          <ac:spMkLst>
            <pc:docMk/>
            <pc:sldMk cId="2483485070" sldId="470"/>
            <ac:spMk id="40" creationId="{C78A8C27-D300-49F9-3E74-76BC4B16D2BB}"/>
          </ac:spMkLst>
        </pc:spChg>
        <pc:spChg chg="add mod">
          <ac:chgData name="Jonathan Mah" userId="5261b2f2f3e51194" providerId="LiveId" clId="{833092D5-9927-4807-BE3E-672C10A7E002}" dt="2023-11-28T20:07:22.515" v="4674" actId="1036"/>
          <ac:spMkLst>
            <pc:docMk/>
            <pc:sldMk cId="2483485070" sldId="470"/>
            <ac:spMk id="41" creationId="{1C4DB7E7-B1B6-A1B6-6DF9-AFDD0F38C903}"/>
          </ac:spMkLst>
        </pc:spChg>
        <pc:spChg chg="add mod">
          <ac:chgData name="Jonathan Mah" userId="5261b2f2f3e51194" providerId="LiveId" clId="{833092D5-9927-4807-BE3E-672C10A7E002}" dt="2023-11-28T20:07:22.515" v="4674" actId="1036"/>
          <ac:spMkLst>
            <pc:docMk/>
            <pc:sldMk cId="2483485070" sldId="470"/>
            <ac:spMk id="42" creationId="{A8DCC46E-4549-81E5-BB88-80F2231C18DB}"/>
          </ac:spMkLst>
        </pc:spChg>
        <pc:spChg chg="add mod">
          <ac:chgData name="Jonathan Mah" userId="5261b2f2f3e51194" providerId="LiveId" clId="{833092D5-9927-4807-BE3E-672C10A7E002}" dt="2023-11-28T20:07:22.515" v="4674" actId="1036"/>
          <ac:spMkLst>
            <pc:docMk/>
            <pc:sldMk cId="2483485070" sldId="470"/>
            <ac:spMk id="43" creationId="{BD6F0D26-EC8F-EA68-0F94-00BE8DAE02EE}"/>
          </ac:spMkLst>
        </pc:spChg>
        <pc:spChg chg="mod">
          <ac:chgData name="Jonathan Mah" userId="5261b2f2f3e51194" providerId="LiveId" clId="{833092D5-9927-4807-BE3E-672C10A7E002}" dt="2023-11-28T20:07:49.430" v="4679" actId="1076"/>
          <ac:spMkLst>
            <pc:docMk/>
            <pc:sldMk cId="2483485070" sldId="470"/>
            <ac:spMk id="44" creationId="{4715E201-8DCD-3567-66FF-258D93AB78F1}"/>
          </ac:spMkLst>
        </pc:spChg>
        <pc:spChg chg="mod">
          <ac:chgData name="Jonathan Mah" userId="5261b2f2f3e51194" providerId="LiveId" clId="{833092D5-9927-4807-BE3E-672C10A7E002}" dt="2023-11-28T20:07:40.838" v="4677" actId="1076"/>
          <ac:spMkLst>
            <pc:docMk/>
            <pc:sldMk cId="2483485070" sldId="470"/>
            <ac:spMk id="45" creationId="{BAA45A04-6917-FF0A-6D09-C499DF0EE4A7}"/>
          </ac:spMkLst>
        </pc:spChg>
        <pc:spChg chg="mod">
          <ac:chgData name="Jonathan Mah" userId="5261b2f2f3e51194" providerId="LiveId" clId="{833092D5-9927-4807-BE3E-672C10A7E002}" dt="2023-11-28T20:07:52.213" v="4680" actId="1076"/>
          <ac:spMkLst>
            <pc:docMk/>
            <pc:sldMk cId="2483485070" sldId="470"/>
            <ac:spMk id="46" creationId="{8AA41B0E-2D36-63DE-2E2A-A20BC45B9306}"/>
          </ac:spMkLst>
        </pc:spChg>
        <pc:spChg chg="add mod">
          <ac:chgData name="Jonathan Mah" userId="5261b2f2f3e51194" providerId="LiveId" clId="{833092D5-9927-4807-BE3E-672C10A7E002}" dt="2023-11-28T20:07:22.515" v="4674" actId="1036"/>
          <ac:spMkLst>
            <pc:docMk/>
            <pc:sldMk cId="2483485070" sldId="470"/>
            <ac:spMk id="47" creationId="{432CB0BF-AA66-4ACB-3A6E-D7846E1F74E8}"/>
          </ac:spMkLst>
        </pc:spChg>
        <pc:spChg chg="add mod">
          <ac:chgData name="Jonathan Mah" userId="5261b2f2f3e51194" providerId="LiveId" clId="{833092D5-9927-4807-BE3E-672C10A7E002}" dt="2023-11-28T20:07:22.515" v="4674" actId="1036"/>
          <ac:spMkLst>
            <pc:docMk/>
            <pc:sldMk cId="2483485070" sldId="470"/>
            <ac:spMk id="48" creationId="{203535C5-8B49-9F5F-3BE9-E5E7804352FE}"/>
          </ac:spMkLst>
        </pc:spChg>
        <pc:spChg chg="add mod">
          <ac:chgData name="Jonathan Mah" userId="5261b2f2f3e51194" providerId="LiveId" clId="{833092D5-9927-4807-BE3E-672C10A7E002}" dt="2023-11-28T20:07:22.515" v="4674" actId="1036"/>
          <ac:spMkLst>
            <pc:docMk/>
            <pc:sldMk cId="2483485070" sldId="470"/>
            <ac:spMk id="49" creationId="{BE4F2E18-FC85-7454-DCAF-DF54A3AF3DCE}"/>
          </ac:spMkLst>
        </pc:spChg>
        <pc:spChg chg="add mod">
          <ac:chgData name="Jonathan Mah" userId="5261b2f2f3e51194" providerId="LiveId" clId="{833092D5-9927-4807-BE3E-672C10A7E002}" dt="2023-11-28T20:07:22.515" v="4674" actId="1036"/>
          <ac:spMkLst>
            <pc:docMk/>
            <pc:sldMk cId="2483485070" sldId="470"/>
            <ac:spMk id="50" creationId="{619263D8-5B3D-27EE-A13C-95D01AEBEBBF}"/>
          </ac:spMkLst>
        </pc:spChg>
        <pc:spChg chg="add mod">
          <ac:chgData name="Jonathan Mah" userId="5261b2f2f3e51194" providerId="LiveId" clId="{833092D5-9927-4807-BE3E-672C10A7E002}" dt="2023-11-28T20:07:22.515" v="4674" actId="1036"/>
          <ac:spMkLst>
            <pc:docMk/>
            <pc:sldMk cId="2483485070" sldId="470"/>
            <ac:spMk id="51" creationId="{87F18EBC-162F-85B4-1DAD-BA25EA0F0998}"/>
          </ac:spMkLst>
        </pc:spChg>
        <pc:spChg chg="add mod">
          <ac:chgData name="Jonathan Mah" userId="5261b2f2f3e51194" providerId="LiveId" clId="{833092D5-9927-4807-BE3E-672C10A7E002}" dt="2023-11-28T20:07:22.515" v="4674" actId="1036"/>
          <ac:spMkLst>
            <pc:docMk/>
            <pc:sldMk cId="2483485070" sldId="470"/>
            <ac:spMk id="52" creationId="{F6F2568B-622C-AE2A-08E2-776EEE540FE7}"/>
          </ac:spMkLst>
        </pc:spChg>
        <pc:spChg chg="add mod">
          <ac:chgData name="Jonathan Mah" userId="5261b2f2f3e51194" providerId="LiveId" clId="{833092D5-9927-4807-BE3E-672C10A7E002}" dt="2023-11-28T20:07:22.515" v="4674" actId="1036"/>
          <ac:spMkLst>
            <pc:docMk/>
            <pc:sldMk cId="2483485070" sldId="470"/>
            <ac:spMk id="53" creationId="{A84280DA-F79A-0430-2B4B-DAEE2488DF3C}"/>
          </ac:spMkLst>
        </pc:spChg>
        <pc:spChg chg="add mod">
          <ac:chgData name="Jonathan Mah" userId="5261b2f2f3e51194" providerId="LiveId" clId="{833092D5-9927-4807-BE3E-672C10A7E002}" dt="2023-11-28T20:07:22.515" v="4674" actId="1036"/>
          <ac:spMkLst>
            <pc:docMk/>
            <pc:sldMk cId="2483485070" sldId="470"/>
            <ac:spMk id="54" creationId="{820318C5-CE50-2FF7-8E3F-3A080FE941E7}"/>
          </ac:spMkLst>
        </pc:spChg>
        <pc:spChg chg="add mod">
          <ac:chgData name="Jonathan Mah" userId="5261b2f2f3e51194" providerId="LiveId" clId="{833092D5-9927-4807-BE3E-672C10A7E002}" dt="2023-11-28T20:07:22.515" v="4674" actId="1036"/>
          <ac:spMkLst>
            <pc:docMk/>
            <pc:sldMk cId="2483485070" sldId="470"/>
            <ac:spMk id="55" creationId="{68D15466-5D30-BFC6-C0ED-F19024303D9F}"/>
          </ac:spMkLst>
        </pc:spChg>
        <pc:spChg chg="add mod">
          <ac:chgData name="Jonathan Mah" userId="5261b2f2f3e51194" providerId="LiveId" clId="{833092D5-9927-4807-BE3E-672C10A7E002}" dt="2023-11-28T20:07:22.515" v="4674" actId="1036"/>
          <ac:spMkLst>
            <pc:docMk/>
            <pc:sldMk cId="2483485070" sldId="470"/>
            <ac:spMk id="56" creationId="{481572D2-F48E-1F38-CA86-D77AD10CA246}"/>
          </ac:spMkLst>
        </pc:spChg>
        <pc:spChg chg="add mod">
          <ac:chgData name="Jonathan Mah" userId="5261b2f2f3e51194" providerId="LiveId" clId="{833092D5-9927-4807-BE3E-672C10A7E002}" dt="2023-11-28T20:07:22.515" v="4674" actId="1036"/>
          <ac:spMkLst>
            <pc:docMk/>
            <pc:sldMk cId="2483485070" sldId="470"/>
            <ac:spMk id="57" creationId="{4790970E-F1DA-7C66-B5CF-7EC9FB0838A9}"/>
          </ac:spMkLst>
        </pc:spChg>
        <pc:spChg chg="add mod">
          <ac:chgData name="Jonathan Mah" userId="5261b2f2f3e51194" providerId="LiveId" clId="{833092D5-9927-4807-BE3E-672C10A7E002}" dt="2023-11-28T20:07:22.515" v="4674" actId="1036"/>
          <ac:spMkLst>
            <pc:docMk/>
            <pc:sldMk cId="2483485070" sldId="470"/>
            <ac:spMk id="58" creationId="{E7AC74F6-6F0A-88C3-685E-35DE575F1609}"/>
          </ac:spMkLst>
        </pc:spChg>
        <pc:spChg chg="add mod">
          <ac:chgData name="Jonathan Mah" userId="5261b2f2f3e51194" providerId="LiveId" clId="{833092D5-9927-4807-BE3E-672C10A7E002}" dt="2023-11-28T20:07:22.515" v="4674" actId="1036"/>
          <ac:spMkLst>
            <pc:docMk/>
            <pc:sldMk cId="2483485070" sldId="470"/>
            <ac:spMk id="59" creationId="{D6314813-F84C-B205-1041-AC1A97AB1AE6}"/>
          </ac:spMkLst>
        </pc:spChg>
        <pc:spChg chg="add mod">
          <ac:chgData name="Jonathan Mah" userId="5261b2f2f3e51194" providerId="LiveId" clId="{833092D5-9927-4807-BE3E-672C10A7E002}" dt="2023-11-28T20:07:22.515" v="4674" actId="1036"/>
          <ac:spMkLst>
            <pc:docMk/>
            <pc:sldMk cId="2483485070" sldId="470"/>
            <ac:spMk id="60" creationId="{D9CA0DD9-A08A-E817-ED22-C04AD94CAE6A}"/>
          </ac:spMkLst>
        </pc:spChg>
        <pc:spChg chg="add mod">
          <ac:chgData name="Jonathan Mah" userId="5261b2f2f3e51194" providerId="LiveId" clId="{833092D5-9927-4807-BE3E-672C10A7E002}" dt="2023-11-28T20:07:22.515" v="4674" actId="1036"/>
          <ac:spMkLst>
            <pc:docMk/>
            <pc:sldMk cId="2483485070" sldId="470"/>
            <ac:spMk id="61" creationId="{EF24F33A-B3D5-E54B-9904-32ACAB50F9F5}"/>
          </ac:spMkLst>
        </pc:spChg>
        <pc:spChg chg="add mod">
          <ac:chgData name="Jonathan Mah" userId="5261b2f2f3e51194" providerId="LiveId" clId="{833092D5-9927-4807-BE3E-672C10A7E002}" dt="2023-11-28T20:07:22.515" v="4674" actId="1036"/>
          <ac:spMkLst>
            <pc:docMk/>
            <pc:sldMk cId="2483485070" sldId="470"/>
            <ac:spMk id="62" creationId="{A4249E00-401B-B88E-34B7-10420C1EA987}"/>
          </ac:spMkLst>
        </pc:spChg>
        <pc:spChg chg="add mod">
          <ac:chgData name="Jonathan Mah" userId="5261b2f2f3e51194" providerId="LiveId" clId="{833092D5-9927-4807-BE3E-672C10A7E002}" dt="2023-11-28T20:07:22.515" v="4674" actId="1036"/>
          <ac:spMkLst>
            <pc:docMk/>
            <pc:sldMk cId="2483485070" sldId="470"/>
            <ac:spMk id="63" creationId="{FDF26384-D6B2-E580-7278-2E00DE521C71}"/>
          </ac:spMkLst>
        </pc:spChg>
        <pc:spChg chg="add mod">
          <ac:chgData name="Jonathan Mah" userId="5261b2f2f3e51194" providerId="LiveId" clId="{833092D5-9927-4807-BE3E-672C10A7E002}" dt="2023-11-28T20:07:22.515" v="4674" actId="1036"/>
          <ac:spMkLst>
            <pc:docMk/>
            <pc:sldMk cId="2483485070" sldId="470"/>
            <ac:spMk id="1024" creationId="{FD4E15E2-2AB9-E8B0-A141-77C82FC171A9}"/>
          </ac:spMkLst>
        </pc:spChg>
        <pc:spChg chg="add mod">
          <ac:chgData name="Jonathan Mah" userId="5261b2f2f3e51194" providerId="LiveId" clId="{833092D5-9927-4807-BE3E-672C10A7E002}" dt="2023-11-28T20:07:22.515" v="4674" actId="1036"/>
          <ac:spMkLst>
            <pc:docMk/>
            <pc:sldMk cId="2483485070" sldId="470"/>
            <ac:spMk id="1025" creationId="{8E8912D2-2F9F-4636-A519-7FEFF90F30D5}"/>
          </ac:spMkLst>
        </pc:spChg>
        <pc:spChg chg="add del mod">
          <ac:chgData name="Jonathan Mah" userId="5261b2f2f3e51194" providerId="LiveId" clId="{833092D5-9927-4807-BE3E-672C10A7E002}" dt="2023-11-28T19:42:30.027" v="4544" actId="478"/>
          <ac:spMkLst>
            <pc:docMk/>
            <pc:sldMk cId="2483485070" sldId="470"/>
            <ac:spMk id="1027" creationId="{625D5DC1-3BC5-523D-8608-EDD7C83B05CD}"/>
          </ac:spMkLst>
        </pc:spChg>
        <pc:spChg chg="add mod">
          <ac:chgData name="Jonathan Mah" userId="5261b2f2f3e51194" providerId="LiveId" clId="{833092D5-9927-4807-BE3E-672C10A7E002}" dt="2023-11-28T20:07:22.515" v="4674" actId="1036"/>
          <ac:spMkLst>
            <pc:docMk/>
            <pc:sldMk cId="2483485070" sldId="470"/>
            <ac:spMk id="1029" creationId="{8E6685F9-4011-25DB-8E7F-459B70F62B0F}"/>
          </ac:spMkLst>
        </pc:spChg>
        <pc:spChg chg="add mod">
          <ac:chgData name="Jonathan Mah" userId="5261b2f2f3e51194" providerId="LiveId" clId="{833092D5-9927-4807-BE3E-672C10A7E002}" dt="2023-11-28T20:07:22.515" v="4674" actId="1036"/>
          <ac:spMkLst>
            <pc:docMk/>
            <pc:sldMk cId="2483485070" sldId="470"/>
            <ac:spMk id="1031" creationId="{83C81DE3-AC33-24EF-E33F-6E296E913ACC}"/>
          </ac:spMkLst>
        </pc:spChg>
        <pc:spChg chg="add mod">
          <ac:chgData name="Jonathan Mah" userId="5261b2f2f3e51194" providerId="LiveId" clId="{833092D5-9927-4807-BE3E-672C10A7E002}" dt="2023-11-28T20:07:22.515" v="4674" actId="1036"/>
          <ac:spMkLst>
            <pc:docMk/>
            <pc:sldMk cId="2483485070" sldId="470"/>
            <ac:spMk id="1032" creationId="{595CF24D-AE23-E056-509D-29F7C54074B4}"/>
          </ac:spMkLst>
        </pc:spChg>
        <pc:spChg chg="add mod">
          <ac:chgData name="Jonathan Mah" userId="5261b2f2f3e51194" providerId="LiveId" clId="{833092D5-9927-4807-BE3E-672C10A7E002}" dt="2023-11-28T20:07:22.515" v="4674" actId="1036"/>
          <ac:spMkLst>
            <pc:docMk/>
            <pc:sldMk cId="2483485070" sldId="470"/>
            <ac:spMk id="1033" creationId="{7B05FDCC-0758-A562-EE14-714168896874}"/>
          </ac:spMkLst>
        </pc:spChg>
        <pc:spChg chg="add mod">
          <ac:chgData name="Jonathan Mah" userId="5261b2f2f3e51194" providerId="LiveId" clId="{833092D5-9927-4807-BE3E-672C10A7E002}" dt="2023-11-28T20:07:22.515" v="4674" actId="1036"/>
          <ac:spMkLst>
            <pc:docMk/>
            <pc:sldMk cId="2483485070" sldId="470"/>
            <ac:spMk id="1034" creationId="{95AF8BC3-1C4A-199E-1BE1-A5C6C3D67A42}"/>
          </ac:spMkLst>
        </pc:spChg>
        <pc:spChg chg="add mod">
          <ac:chgData name="Jonathan Mah" userId="5261b2f2f3e51194" providerId="LiveId" clId="{833092D5-9927-4807-BE3E-672C10A7E002}" dt="2023-11-28T20:07:22.515" v="4674" actId="1036"/>
          <ac:spMkLst>
            <pc:docMk/>
            <pc:sldMk cId="2483485070" sldId="470"/>
            <ac:spMk id="1035" creationId="{E3195AA0-149E-AF18-98DE-69AC0A3A81A9}"/>
          </ac:spMkLst>
        </pc:spChg>
        <pc:spChg chg="add mod">
          <ac:chgData name="Jonathan Mah" userId="5261b2f2f3e51194" providerId="LiveId" clId="{833092D5-9927-4807-BE3E-672C10A7E002}" dt="2023-11-28T20:07:22.515" v="4674" actId="1036"/>
          <ac:spMkLst>
            <pc:docMk/>
            <pc:sldMk cId="2483485070" sldId="470"/>
            <ac:spMk id="1036" creationId="{D9E2CC23-8FC1-0539-903E-967D9681B5A3}"/>
          </ac:spMkLst>
        </pc:spChg>
        <pc:spChg chg="add mod">
          <ac:chgData name="Jonathan Mah" userId="5261b2f2f3e51194" providerId="LiveId" clId="{833092D5-9927-4807-BE3E-672C10A7E002}" dt="2023-11-28T20:07:22.515" v="4674" actId="1036"/>
          <ac:spMkLst>
            <pc:docMk/>
            <pc:sldMk cId="2483485070" sldId="470"/>
            <ac:spMk id="1037" creationId="{161743E9-CEC0-D5BE-2A13-35D50AEF8928}"/>
          </ac:spMkLst>
        </pc:spChg>
        <pc:spChg chg="add mod">
          <ac:chgData name="Jonathan Mah" userId="5261b2f2f3e51194" providerId="LiveId" clId="{833092D5-9927-4807-BE3E-672C10A7E002}" dt="2023-11-28T20:07:22.515" v="4674" actId="1036"/>
          <ac:spMkLst>
            <pc:docMk/>
            <pc:sldMk cId="2483485070" sldId="470"/>
            <ac:spMk id="1038" creationId="{96ADB815-5ADD-166D-DBC1-FDEC0E5C494B}"/>
          </ac:spMkLst>
        </pc:spChg>
        <pc:spChg chg="add mod">
          <ac:chgData name="Jonathan Mah" userId="5261b2f2f3e51194" providerId="LiveId" clId="{833092D5-9927-4807-BE3E-672C10A7E002}" dt="2023-11-28T20:07:22.515" v="4674" actId="1036"/>
          <ac:spMkLst>
            <pc:docMk/>
            <pc:sldMk cId="2483485070" sldId="470"/>
            <ac:spMk id="1039" creationId="{5A7C3750-1A32-C01F-647A-88544A48160F}"/>
          </ac:spMkLst>
        </pc:spChg>
        <pc:spChg chg="add mod">
          <ac:chgData name="Jonathan Mah" userId="5261b2f2f3e51194" providerId="LiveId" clId="{833092D5-9927-4807-BE3E-672C10A7E002}" dt="2023-11-28T20:07:22.515" v="4674" actId="1036"/>
          <ac:spMkLst>
            <pc:docMk/>
            <pc:sldMk cId="2483485070" sldId="470"/>
            <ac:spMk id="1040" creationId="{86768A27-E24A-4C3E-1E82-7A14B2F132A9}"/>
          </ac:spMkLst>
        </pc:spChg>
        <pc:spChg chg="add mod">
          <ac:chgData name="Jonathan Mah" userId="5261b2f2f3e51194" providerId="LiveId" clId="{833092D5-9927-4807-BE3E-672C10A7E002}" dt="2023-11-28T20:07:22.515" v="4674" actId="1036"/>
          <ac:spMkLst>
            <pc:docMk/>
            <pc:sldMk cId="2483485070" sldId="470"/>
            <ac:spMk id="1041" creationId="{CBEA0F49-C573-F372-1C53-026AF98BD1C3}"/>
          </ac:spMkLst>
        </pc:spChg>
        <pc:spChg chg="add mod">
          <ac:chgData name="Jonathan Mah" userId="5261b2f2f3e51194" providerId="LiveId" clId="{833092D5-9927-4807-BE3E-672C10A7E002}" dt="2023-11-28T20:07:22.515" v="4674" actId="1036"/>
          <ac:spMkLst>
            <pc:docMk/>
            <pc:sldMk cId="2483485070" sldId="470"/>
            <ac:spMk id="1042" creationId="{674A0DC1-537B-2E3D-BEF7-0525EB5440AA}"/>
          </ac:spMkLst>
        </pc:spChg>
        <pc:spChg chg="add mod">
          <ac:chgData name="Jonathan Mah" userId="5261b2f2f3e51194" providerId="LiveId" clId="{833092D5-9927-4807-BE3E-672C10A7E002}" dt="2023-11-28T20:07:22.515" v="4674" actId="1036"/>
          <ac:spMkLst>
            <pc:docMk/>
            <pc:sldMk cId="2483485070" sldId="470"/>
            <ac:spMk id="1043" creationId="{EBA7EDEA-AD81-CD0F-9165-8BD2697FA394}"/>
          </ac:spMkLst>
        </pc:spChg>
        <pc:spChg chg="add mod">
          <ac:chgData name="Jonathan Mah" userId="5261b2f2f3e51194" providerId="LiveId" clId="{833092D5-9927-4807-BE3E-672C10A7E002}" dt="2023-11-28T20:07:22.515" v="4674" actId="1036"/>
          <ac:spMkLst>
            <pc:docMk/>
            <pc:sldMk cId="2483485070" sldId="470"/>
            <ac:spMk id="1044" creationId="{13F15299-88A3-B4B2-9B67-80ECFD56D21F}"/>
          </ac:spMkLst>
        </pc:spChg>
        <pc:spChg chg="add mod">
          <ac:chgData name="Jonathan Mah" userId="5261b2f2f3e51194" providerId="LiveId" clId="{833092D5-9927-4807-BE3E-672C10A7E002}" dt="2023-11-28T20:07:22.515" v="4674" actId="1036"/>
          <ac:spMkLst>
            <pc:docMk/>
            <pc:sldMk cId="2483485070" sldId="470"/>
            <ac:spMk id="1045" creationId="{91847C3E-D736-96CF-AA2D-9CE3D5D7290C}"/>
          </ac:spMkLst>
        </pc:spChg>
        <pc:spChg chg="add mod">
          <ac:chgData name="Jonathan Mah" userId="5261b2f2f3e51194" providerId="LiveId" clId="{833092D5-9927-4807-BE3E-672C10A7E002}" dt="2023-11-28T20:07:22.515" v="4674" actId="1036"/>
          <ac:spMkLst>
            <pc:docMk/>
            <pc:sldMk cId="2483485070" sldId="470"/>
            <ac:spMk id="1046" creationId="{C7E148F2-5474-68AC-04A7-7A3FF24572D7}"/>
          </ac:spMkLst>
        </pc:spChg>
        <pc:spChg chg="add mod">
          <ac:chgData name="Jonathan Mah" userId="5261b2f2f3e51194" providerId="LiveId" clId="{833092D5-9927-4807-BE3E-672C10A7E002}" dt="2023-11-28T20:07:22.515" v="4674" actId="1036"/>
          <ac:spMkLst>
            <pc:docMk/>
            <pc:sldMk cId="2483485070" sldId="470"/>
            <ac:spMk id="1047" creationId="{67AC0A34-E05C-8C80-E936-B38BDAB3381C}"/>
          </ac:spMkLst>
        </pc:spChg>
        <pc:spChg chg="add mod">
          <ac:chgData name="Jonathan Mah" userId="5261b2f2f3e51194" providerId="LiveId" clId="{833092D5-9927-4807-BE3E-672C10A7E002}" dt="2023-11-28T20:07:22.515" v="4674" actId="1036"/>
          <ac:spMkLst>
            <pc:docMk/>
            <pc:sldMk cId="2483485070" sldId="470"/>
            <ac:spMk id="1048" creationId="{6F72AAB9-769D-9D3F-A8D0-EB78B627C343}"/>
          </ac:spMkLst>
        </pc:spChg>
        <pc:spChg chg="add mod">
          <ac:chgData name="Jonathan Mah" userId="5261b2f2f3e51194" providerId="LiveId" clId="{833092D5-9927-4807-BE3E-672C10A7E002}" dt="2023-11-28T20:07:22.515" v="4674" actId="1036"/>
          <ac:spMkLst>
            <pc:docMk/>
            <pc:sldMk cId="2483485070" sldId="470"/>
            <ac:spMk id="1049" creationId="{DCCC5BBB-1908-62B9-9A48-2C53AE0FC6CA}"/>
          </ac:spMkLst>
        </pc:spChg>
        <pc:spChg chg="add del mod">
          <ac:chgData name="Jonathan Mah" userId="5261b2f2f3e51194" providerId="LiveId" clId="{833092D5-9927-4807-BE3E-672C10A7E002}" dt="2023-11-28T19:42:18.166" v="4540" actId="478"/>
          <ac:spMkLst>
            <pc:docMk/>
            <pc:sldMk cId="2483485070" sldId="470"/>
            <ac:spMk id="1050" creationId="{8F1ACB6D-65DE-999B-8D6C-FB9CD62E3649}"/>
          </ac:spMkLst>
        </pc:spChg>
        <pc:spChg chg="add del mod">
          <ac:chgData name="Jonathan Mah" userId="5261b2f2f3e51194" providerId="LiveId" clId="{833092D5-9927-4807-BE3E-672C10A7E002}" dt="2023-11-28T19:42:18.963" v="4541" actId="478"/>
          <ac:spMkLst>
            <pc:docMk/>
            <pc:sldMk cId="2483485070" sldId="470"/>
            <ac:spMk id="1051" creationId="{E24C457F-EBBA-E16E-234E-ABDF35A3046E}"/>
          </ac:spMkLst>
        </pc:spChg>
        <pc:spChg chg="add del mod">
          <ac:chgData name="Jonathan Mah" userId="5261b2f2f3e51194" providerId="LiveId" clId="{833092D5-9927-4807-BE3E-672C10A7E002}" dt="2023-11-28T19:44:25.914" v="4564" actId="478"/>
          <ac:spMkLst>
            <pc:docMk/>
            <pc:sldMk cId="2483485070" sldId="470"/>
            <ac:spMk id="1052" creationId="{E0E628A3-0852-3564-1158-D079D971B41E}"/>
          </ac:spMkLst>
        </pc:spChg>
        <pc:spChg chg="add del mod">
          <ac:chgData name="Jonathan Mah" userId="5261b2f2f3e51194" providerId="LiveId" clId="{833092D5-9927-4807-BE3E-672C10A7E002}" dt="2023-11-28T19:44:25.914" v="4564" actId="478"/>
          <ac:spMkLst>
            <pc:docMk/>
            <pc:sldMk cId="2483485070" sldId="470"/>
            <ac:spMk id="1053" creationId="{2EA133AD-A965-A833-FB7C-D9FFCD303FE3}"/>
          </ac:spMkLst>
        </pc:spChg>
        <pc:spChg chg="add del mod">
          <ac:chgData name="Jonathan Mah" userId="5261b2f2f3e51194" providerId="LiveId" clId="{833092D5-9927-4807-BE3E-672C10A7E002}" dt="2023-11-28T19:44:25.914" v="4564" actId="478"/>
          <ac:spMkLst>
            <pc:docMk/>
            <pc:sldMk cId="2483485070" sldId="470"/>
            <ac:spMk id="1054" creationId="{E7A4E7C3-DCC2-1254-7F48-692C576CBAE7}"/>
          </ac:spMkLst>
        </pc:spChg>
        <pc:spChg chg="add del mod">
          <ac:chgData name="Jonathan Mah" userId="5261b2f2f3e51194" providerId="LiveId" clId="{833092D5-9927-4807-BE3E-672C10A7E002}" dt="2023-11-28T19:44:25.914" v="4564" actId="478"/>
          <ac:spMkLst>
            <pc:docMk/>
            <pc:sldMk cId="2483485070" sldId="470"/>
            <ac:spMk id="1055" creationId="{78EAEDC0-17D7-FCD2-6382-14C3A1E19B53}"/>
          </ac:spMkLst>
        </pc:spChg>
        <pc:spChg chg="add del mod">
          <ac:chgData name="Jonathan Mah" userId="5261b2f2f3e51194" providerId="LiveId" clId="{833092D5-9927-4807-BE3E-672C10A7E002}" dt="2023-11-28T19:44:25.914" v="4564" actId="478"/>
          <ac:spMkLst>
            <pc:docMk/>
            <pc:sldMk cId="2483485070" sldId="470"/>
            <ac:spMk id="1056" creationId="{A6020F66-43F7-EBE0-B887-5040985F6778}"/>
          </ac:spMkLst>
        </pc:spChg>
        <pc:spChg chg="add del mod">
          <ac:chgData name="Jonathan Mah" userId="5261b2f2f3e51194" providerId="LiveId" clId="{833092D5-9927-4807-BE3E-672C10A7E002}" dt="2023-11-28T19:44:25.914" v="4564" actId="478"/>
          <ac:spMkLst>
            <pc:docMk/>
            <pc:sldMk cId="2483485070" sldId="470"/>
            <ac:spMk id="1057" creationId="{8A4486B1-320D-E5FD-C946-00B4D00D2A09}"/>
          </ac:spMkLst>
        </pc:spChg>
        <pc:spChg chg="add del mod">
          <ac:chgData name="Jonathan Mah" userId="5261b2f2f3e51194" providerId="LiveId" clId="{833092D5-9927-4807-BE3E-672C10A7E002}" dt="2023-11-28T19:44:25.914" v="4564" actId="478"/>
          <ac:spMkLst>
            <pc:docMk/>
            <pc:sldMk cId="2483485070" sldId="470"/>
            <ac:spMk id="1058" creationId="{69B75632-1C35-6C8D-B211-9D9665DE3E11}"/>
          </ac:spMkLst>
        </pc:spChg>
        <pc:spChg chg="add del mod">
          <ac:chgData name="Jonathan Mah" userId="5261b2f2f3e51194" providerId="LiveId" clId="{833092D5-9927-4807-BE3E-672C10A7E002}" dt="2023-11-28T19:44:25.914" v="4564" actId="478"/>
          <ac:spMkLst>
            <pc:docMk/>
            <pc:sldMk cId="2483485070" sldId="470"/>
            <ac:spMk id="1059" creationId="{490BA481-C85B-48CB-FB2E-4752869ABD4A}"/>
          </ac:spMkLst>
        </pc:spChg>
        <pc:spChg chg="add del mod">
          <ac:chgData name="Jonathan Mah" userId="5261b2f2f3e51194" providerId="LiveId" clId="{833092D5-9927-4807-BE3E-672C10A7E002}" dt="2023-11-28T19:44:25.914" v="4564" actId="478"/>
          <ac:spMkLst>
            <pc:docMk/>
            <pc:sldMk cId="2483485070" sldId="470"/>
            <ac:spMk id="1060" creationId="{C5E698F7-4B7A-0679-CDAA-1B33CA4E4BE2}"/>
          </ac:spMkLst>
        </pc:spChg>
        <pc:spChg chg="add del mod">
          <ac:chgData name="Jonathan Mah" userId="5261b2f2f3e51194" providerId="LiveId" clId="{833092D5-9927-4807-BE3E-672C10A7E002}" dt="2023-11-28T19:44:25.914" v="4564" actId="478"/>
          <ac:spMkLst>
            <pc:docMk/>
            <pc:sldMk cId="2483485070" sldId="470"/>
            <ac:spMk id="1061" creationId="{55E52085-9A2E-B841-5FCA-419A2A13B695}"/>
          </ac:spMkLst>
        </pc:spChg>
        <pc:spChg chg="add del mod">
          <ac:chgData name="Jonathan Mah" userId="5261b2f2f3e51194" providerId="LiveId" clId="{833092D5-9927-4807-BE3E-672C10A7E002}" dt="2023-11-28T19:44:25.914" v="4564" actId="478"/>
          <ac:spMkLst>
            <pc:docMk/>
            <pc:sldMk cId="2483485070" sldId="470"/>
            <ac:spMk id="1062" creationId="{EFCE1B96-8FF0-9D3B-2E16-CAEAA9B10197}"/>
          </ac:spMkLst>
        </pc:spChg>
        <pc:spChg chg="add del mod">
          <ac:chgData name="Jonathan Mah" userId="5261b2f2f3e51194" providerId="LiveId" clId="{833092D5-9927-4807-BE3E-672C10A7E002}" dt="2023-11-28T19:44:25.914" v="4564" actId="478"/>
          <ac:spMkLst>
            <pc:docMk/>
            <pc:sldMk cId="2483485070" sldId="470"/>
            <ac:spMk id="1063" creationId="{C9F034C7-1A76-C2D2-C9F5-63F163E70A9D}"/>
          </ac:spMkLst>
        </pc:spChg>
        <pc:spChg chg="add del mod">
          <ac:chgData name="Jonathan Mah" userId="5261b2f2f3e51194" providerId="LiveId" clId="{833092D5-9927-4807-BE3E-672C10A7E002}" dt="2023-11-28T19:44:25.914" v="4564" actId="478"/>
          <ac:spMkLst>
            <pc:docMk/>
            <pc:sldMk cId="2483485070" sldId="470"/>
            <ac:spMk id="1064" creationId="{5C33BD56-C48F-7277-8E1B-9ADB986543C2}"/>
          </ac:spMkLst>
        </pc:spChg>
        <pc:spChg chg="add del mod">
          <ac:chgData name="Jonathan Mah" userId="5261b2f2f3e51194" providerId="LiveId" clId="{833092D5-9927-4807-BE3E-672C10A7E002}" dt="2023-11-28T19:44:25.914" v="4564" actId="478"/>
          <ac:spMkLst>
            <pc:docMk/>
            <pc:sldMk cId="2483485070" sldId="470"/>
            <ac:spMk id="1065" creationId="{E3D45E0D-4214-46FC-DCD1-671766BA1690}"/>
          </ac:spMkLst>
        </pc:spChg>
        <pc:spChg chg="add del mod">
          <ac:chgData name="Jonathan Mah" userId="5261b2f2f3e51194" providerId="LiveId" clId="{833092D5-9927-4807-BE3E-672C10A7E002}" dt="2023-11-28T19:44:25.914" v="4564" actId="478"/>
          <ac:spMkLst>
            <pc:docMk/>
            <pc:sldMk cId="2483485070" sldId="470"/>
            <ac:spMk id="1066" creationId="{F74BDBC9-9754-B95D-CBE6-82E4E400DC85}"/>
          </ac:spMkLst>
        </pc:spChg>
        <pc:spChg chg="add del mod">
          <ac:chgData name="Jonathan Mah" userId="5261b2f2f3e51194" providerId="LiveId" clId="{833092D5-9927-4807-BE3E-672C10A7E002}" dt="2023-11-28T19:44:25.914" v="4564" actId="478"/>
          <ac:spMkLst>
            <pc:docMk/>
            <pc:sldMk cId="2483485070" sldId="470"/>
            <ac:spMk id="1067" creationId="{F494D0E2-FE3E-D3C3-E069-6257B24D30DE}"/>
          </ac:spMkLst>
        </pc:spChg>
        <pc:spChg chg="add del mod">
          <ac:chgData name="Jonathan Mah" userId="5261b2f2f3e51194" providerId="LiveId" clId="{833092D5-9927-4807-BE3E-672C10A7E002}" dt="2023-11-28T19:44:25.914" v="4564" actId="478"/>
          <ac:spMkLst>
            <pc:docMk/>
            <pc:sldMk cId="2483485070" sldId="470"/>
            <ac:spMk id="1068" creationId="{A6A8D642-F715-B747-4E6F-56F08B33B044}"/>
          </ac:spMkLst>
        </pc:spChg>
        <pc:spChg chg="add del mod">
          <ac:chgData name="Jonathan Mah" userId="5261b2f2f3e51194" providerId="LiveId" clId="{833092D5-9927-4807-BE3E-672C10A7E002}" dt="2023-11-28T19:44:25.914" v="4564" actId="478"/>
          <ac:spMkLst>
            <pc:docMk/>
            <pc:sldMk cId="2483485070" sldId="470"/>
            <ac:spMk id="1069" creationId="{52672033-A78E-CDA4-2283-B63EB50F43AA}"/>
          </ac:spMkLst>
        </pc:spChg>
        <pc:spChg chg="add del mod">
          <ac:chgData name="Jonathan Mah" userId="5261b2f2f3e51194" providerId="LiveId" clId="{833092D5-9927-4807-BE3E-672C10A7E002}" dt="2023-11-28T19:44:25.914" v="4564" actId="478"/>
          <ac:spMkLst>
            <pc:docMk/>
            <pc:sldMk cId="2483485070" sldId="470"/>
            <ac:spMk id="1070" creationId="{DFF0B88E-1454-B411-59AF-955F386CF3E0}"/>
          </ac:spMkLst>
        </pc:spChg>
        <pc:spChg chg="add del mod">
          <ac:chgData name="Jonathan Mah" userId="5261b2f2f3e51194" providerId="LiveId" clId="{833092D5-9927-4807-BE3E-672C10A7E002}" dt="2023-11-28T19:44:25.914" v="4564" actId="478"/>
          <ac:spMkLst>
            <pc:docMk/>
            <pc:sldMk cId="2483485070" sldId="470"/>
            <ac:spMk id="1071" creationId="{7C215184-970D-6C90-A408-16DC82FDDE89}"/>
          </ac:spMkLst>
        </pc:spChg>
        <pc:spChg chg="add del mod">
          <ac:chgData name="Jonathan Mah" userId="5261b2f2f3e51194" providerId="LiveId" clId="{833092D5-9927-4807-BE3E-672C10A7E002}" dt="2023-11-28T19:44:45.443" v="4568" actId="478"/>
          <ac:spMkLst>
            <pc:docMk/>
            <pc:sldMk cId="2483485070" sldId="470"/>
            <ac:spMk id="1072" creationId="{9647739D-6E0B-9F0F-935B-34CDFE2CE6AA}"/>
          </ac:spMkLst>
        </pc:spChg>
        <pc:spChg chg="add mod">
          <ac:chgData name="Jonathan Mah" userId="5261b2f2f3e51194" providerId="LiveId" clId="{833092D5-9927-4807-BE3E-672C10A7E002}" dt="2023-11-28T20:07:22.515" v="4674" actId="1036"/>
          <ac:spMkLst>
            <pc:docMk/>
            <pc:sldMk cId="2483485070" sldId="470"/>
            <ac:spMk id="1073" creationId="{58920FCA-EAA7-8778-EC8E-4A1BE6582B5D}"/>
          </ac:spMkLst>
        </pc:spChg>
        <pc:spChg chg="add mod">
          <ac:chgData name="Jonathan Mah" userId="5261b2f2f3e51194" providerId="LiveId" clId="{833092D5-9927-4807-BE3E-672C10A7E002}" dt="2023-11-28T20:07:22.515" v="4674" actId="1036"/>
          <ac:spMkLst>
            <pc:docMk/>
            <pc:sldMk cId="2483485070" sldId="470"/>
            <ac:spMk id="1074" creationId="{BC5548D8-A3C0-7219-7FD4-BE8A094D4050}"/>
          </ac:spMkLst>
        </pc:spChg>
        <pc:spChg chg="add mod">
          <ac:chgData name="Jonathan Mah" userId="5261b2f2f3e51194" providerId="LiveId" clId="{833092D5-9927-4807-BE3E-672C10A7E002}" dt="2023-11-28T20:07:22.515" v="4674" actId="1036"/>
          <ac:spMkLst>
            <pc:docMk/>
            <pc:sldMk cId="2483485070" sldId="470"/>
            <ac:spMk id="1075" creationId="{8E10BB87-33B4-4920-DCED-E5DA828C7248}"/>
          </ac:spMkLst>
        </pc:spChg>
        <pc:spChg chg="add mod">
          <ac:chgData name="Jonathan Mah" userId="5261b2f2f3e51194" providerId="LiveId" clId="{833092D5-9927-4807-BE3E-672C10A7E002}" dt="2023-11-28T20:07:22.515" v="4674" actId="1036"/>
          <ac:spMkLst>
            <pc:docMk/>
            <pc:sldMk cId="2483485070" sldId="470"/>
            <ac:spMk id="1076" creationId="{F7A9944F-7F5E-9FFE-5687-1BC180A19B25}"/>
          </ac:spMkLst>
        </pc:spChg>
        <pc:spChg chg="add mod">
          <ac:chgData name="Jonathan Mah" userId="5261b2f2f3e51194" providerId="LiveId" clId="{833092D5-9927-4807-BE3E-672C10A7E002}" dt="2023-11-28T20:07:22.515" v="4674" actId="1036"/>
          <ac:spMkLst>
            <pc:docMk/>
            <pc:sldMk cId="2483485070" sldId="470"/>
            <ac:spMk id="1077" creationId="{DFF6FB76-CD7B-DD69-1C07-96FA785A4DE6}"/>
          </ac:spMkLst>
        </pc:spChg>
        <pc:spChg chg="add mod">
          <ac:chgData name="Jonathan Mah" userId="5261b2f2f3e51194" providerId="LiveId" clId="{833092D5-9927-4807-BE3E-672C10A7E002}" dt="2023-11-28T20:07:22.515" v="4674" actId="1036"/>
          <ac:spMkLst>
            <pc:docMk/>
            <pc:sldMk cId="2483485070" sldId="470"/>
            <ac:spMk id="1078" creationId="{A2CB69EB-325B-5F47-1BFD-8765BEF6B08B}"/>
          </ac:spMkLst>
        </pc:spChg>
        <pc:spChg chg="add mod">
          <ac:chgData name="Jonathan Mah" userId="5261b2f2f3e51194" providerId="LiveId" clId="{833092D5-9927-4807-BE3E-672C10A7E002}" dt="2023-11-28T20:07:22.515" v="4674" actId="1036"/>
          <ac:spMkLst>
            <pc:docMk/>
            <pc:sldMk cId="2483485070" sldId="470"/>
            <ac:spMk id="1079" creationId="{9F651289-1261-317A-4696-A3E41C717BEC}"/>
          </ac:spMkLst>
        </pc:spChg>
        <pc:spChg chg="add mod">
          <ac:chgData name="Jonathan Mah" userId="5261b2f2f3e51194" providerId="LiveId" clId="{833092D5-9927-4807-BE3E-672C10A7E002}" dt="2023-11-28T20:07:22.515" v="4674" actId="1036"/>
          <ac:spMkLst>
            <pc:docMk/>
            <pc:sldMk cId="2483485070" sldId="470"/>
            <ac:spMk id="1080" creationId="{2723E325-D44F-A7D2-DB90-FC7F68B1FD44}"/>
          </ac:spMkLst>
        </pc:spChg>
        <pc:spChg chg="add mod">
          <ac:chgData name="Jonathan Mah" userId="5261b2f2f3e51194" providerId="LiveId" clId="{833092D5-9927-4807-BE3E-672C10A7E002}" dt="2023-11-28T20:07:22.515" v="4674" actId="1036"/>
          <ac:spMkLst>
            <pc:docMk/>
            <pc:sldMk cId="2483485070" sldId="470"/>
            <ac:spMk id="1081" creationId="{F3A36ECB-2F87-DA82-0308-C47E32A035A5}"/>
          </ac:spMkLst>
        </pc:spChg>
        <pc:spChg chg="add mod">
          <ac:chgData name="Jonathan Mah" userId="5261b2f2f3e51194" providerId="LiveId" clId="{833092D5-9927-4807-BE3E-672C10A7E002}" dt="2023-11-28T20:07:22.515" v="4674" actId="1036"/>
          <ac:spMkLst>
            <pc:docMk/>
            <pc:sldMk cId="2483485070" sldId="470"/>
            <ac:spMk id="1082" creationId="{6D576B4D-F387-6C49-A550-01201E545EBD}"/>
          </ac:spMkLst>
        </pc:spChg>
        <pc:spChg chg="add mod">
          <ac:chgData name="Jonathan Mah" userId="5261b2f2f3e51194" providerId="LiveId" clId="{833092D5-9927-4807-BE3E-672C10A7E002}" dt="2023-11-28T20:07:22.515" v="4674" actId="1036"/>
          <ac:spMkLst>
            <pc:docMk/>
            <pc:sldMk cId="2483485070" sldId="470"/>
            <ac:spMk id="1083" creationId="{8773CCDA-1D49-13D2-677F-EEE3ECD7DEFF}"/>
          </ac:spMkLst>
        </pc:spChg>
        <pc:spChg chg="add mod">
          <ac:chgData name="Jonathan Mah" userId="5261b2f2f3e51194" providerId="LiveId" clId="{833092D5-9927-4807-BE3E-672C10A7E002}" dt="2023-11-28T20:07:22.515" v="4674" actId="1036"/>
          <ac:spMkLst>
            <pc:docMk/>
            <pc:sldMk cId="2483485070" sldId="470"/>
            <ac:spMk id="1084" creationId="{AB0E63EE-4159-AD42-F99A-CF0C2B4E38EB}"/>
          </ac:spMkLst>
        </pc:spChg>
        <pc:spChg chg="add mod">
          <ac:chgData name="Jonathan Mah" userId="5261b2f2f3e51194" providerId="LiveId" clId="{833092D5-9927-4807-BE3E-672C10A7E002}" dt="2023-11-28T20:07:22.515" v="4674" actId="1036"/>
          <ac:spMkLst>
            <pc:docMk/>
            <pc:sldMk cId="2483485070" sldId="470"/>
            <ac:spMk id="1085" creationId="{2B5094F4-3E10-DD67-58A9-437F2BFADBF9}"/>
          </ac:spMkLst>
        </pc:spChg>
        <pc:spChg chg="add mod">
          <ac:chgData name="Jonathan Mah" userId="5261b2f2f3e51194" providerId="LiveId" clId="{833092D5-9927-4807-BE3E-672C10A7E002}" dt="2023-11-28T20:07:22.515" v="4674" actId="1036"/>
          <ac:spMkLst>
            <pc:docMk/>
            <pc:sldMk cId="2483485070" sldId="470"/>
            <ac:spMk id="1086" creationId="{144F1590-B373-705E-2600-E8F67FD33B66}"/>
          </ac:spMkLst>
        </pc:spChg>
        <pc:spChg chg="add mod">
          <ac:chgData name="Jonathan Mah" userId="5261b2f2f3e51194" providerId="LiveId" clId="{833092D5-9927-4807-BE3E-672C10A7E002}" dt="2023-11-28T20:07:22.515" v="4674" actId="1036"/>
          <ac:spMkLst>
            <pc:docMk/>
            <pc:sldMk cId="2483485070" sldId="470"/>
            <ac:spMk id="1087" creationId="{EA080601-98BC-1B83-2349-F0AB4861CA27}"/>
          </ac:spMkLst>
        </pc:spChg>
        <pc:spChg chg="add mod">
          <ac:chgData name="Jonathan Mah" userId="5261b2f2f3e51194" providerId="LiveId" clId="{833092D5-9927-4807-BE3E-672C10A7E002}" dt="2023-11-28T20:07:22.515" v="4674" actId="1036"/>
          <ac:spMkLst>
            <pc:docMk/>
            <pc:sldMk cId="2483485070" sldId="470"/>
            <ac:spMk id="1088" creationId="{EC217150-7DD3-719A-A6C1-659D4BEB9793}"/>
          </ac:spMkLst>
        </pc:spChg>
        <pc:spChg chg="add mod">
          <ac:chgData name="Jonathan Mah" userId="5261b2f2f3e51194" providerId="LiveId" clId="{833092D5-9927-4807-BE3E-672C10A7E002}" dt="2023-11-28T20:07:22.515" v="4674" actId="1036"/>
          <ac:spMkLst>
            <pc:docMk/>
            <pc:sldMk cId="2483485070" sldId="470"/>
            <ac:spMk id="1089" creationId="{03891BA7-6BF5-2F72-CDF1-59831B66EF86}"/>
          </ac:spMkLst>
        </pc:spChg>
        <pc:spChg chg="add mod">
          <ac:chgData name="Jonathan Mah" userId="5261b2f2f3e51194" providerId="LiveId" clId="{833092D5-9927-4807-BE3E-672C10A7E002}" dt="2023-11-28T20:07:22.515" v="4674" actId="1036"/>
          <ac:spMkLst>
            <pc:docMk/>
            <pc:sldMk cId="2483485070" sldId="470"/>
            <ac:spMk id="1090" creationId="{ACC90E27-941C-4049-A06D-8A85A6156E42}"/>
          </ac:spMkLst>
        </pc:spChg>
        <pc:spChg chg="add mod">
          <ac:chgData name="Jonathan Mah" userId="5261b2f2f3e51194" providerId="LiveId" clId="{833092D5-9927-4807-BE3E-672C10A7E002}" dt="2023-11-28T20:07:22.515" v="4674" actId="1036"/>
          <ac:spMkLst>
            <pc:docMk/>
            <pc:sldMk cId="2483485070" sldId="470"/>
            <ac:spMk id="1091" creationId="{39EB9E64-224A-7EFD-756B-6B5E52E2FB1A}"/>
          </ac:spMkLst>
        </pc:spChg>
        <pc:spChg chg="add mod">
          <ac:chgData name="Jonathan Mah" userId="5261b2f2f3e51194" providerId="LiveId" clId="{833092D5-9927-4807-BE3E-672C10A7E002}" dt="2023-11-28T20:07:22.515" v="4674" actId="1036"/>
          <ac:spMkLst>
            <pc:docMk/>
            <pc:sldMk cId="2483485070" sldId="470"/>
            <ac:spMk id="1092" creationId="{A3482451-1A74-4B1F-750E-BC1BF6F8E617}"/>
          </ac:spMkLst>
        </pc:spChg>
        <pc:spChg chg="add mod">
          <ac:chgData name="Jonathan Mah" userId="5261b2f2f3e51194" providerId="LiveId" clId="{833092D5-9927-4807-BE3E-672C10A7E002}" dt="2023-11-28T20:07:22.515" v="4674" actId="1036"/>
          <ac:spMkLst>
            <pc:docMk/>
            <pc:sldMk cId="2483485070" sldId="470"/>
            <ac:spMk id="1093" creationId="{398A84FB-36F7-A3E8-F352-87712CF1C2F8}"/>
          </ac:spMkLst>
        </pc:spChg>
        <pc:spChg chg="add mod">
          <ac:chgData name="Jonathan Mah" userId="5261b2f2f3e51194" providerId="LiveId" clId="{833092D5-9927-4807-BE3E-672C10A7E002}" dt="2023-11-28T20:07:22.515" v="4674" actId="1036"/>
          <ac:spMkLst>
            <pc:docMk/>
            <pc:sldMk cId="2483485070" sldId="470"/>
            <ac:spMk id="1094" creationId="{E28636B1-CEDC-0F33-7D37-9737E15FEAAF}"/>
          </ac:spMkLst>
        </pc:spChg>
        <pc:spChg chg="add del mod">
          <ac:chgData name="Jonathan Mah" userId="5261b2f2f3e51194" providerId="LiveId" clId="{833092D5-9927-4807-BE3E-672C10A7E002}" dt="2023-11-28T19:44:52.690" v="4569" actId="478"/>
          <ac:spMkLst>
            <pc:docMk/>
            <pc:sldMk cId="2483485070" sldId="470"/>
            <ac:spMk id="1095" creationId="{432ADFE6-446F-AD29-4304-59960024351B}"/>
          </ac:spMkLst>
        </pc:spChg>
        <pc:spChg chg="add del mod">
          <ac:chgData name="Jonathan Mah" userId="5261b2f2f3e51194" providerId="LiveId" clId="{833092D5-9927-4807-BE3E-672C10A7E002}" dt="2023-11-28T19:46:48.354" v="4598" actId="478"/>
          <ac:spMkLst>
            <pc:docMk/>
            <pc:sldMk cId="2483485070" sldId="470"/>
            <ac:spMk id="1096" creationId="{BD1603E8-015D-D775-C652-7CC8D4B3C339}"/>
          </ac:spMkLst>
        </pc:spChg>
        <pc:spChg chg="add mod">
          <ac:chgData name="Jonathan Mah" userId="5261b2f2f3e51194" providerId="LiveId" clId="{833092D5-9927-4807-BE3E-672C10A7E002}" dt="2023-11-28T20:07:22.515" v="4674" actId="1036"/>
          <ac:spMkLst>
            <pc:docMk/>
            <pc:sldMk cId="2483485070" sldId="470"/>
            <ac:spMk id="1097" creationId="{ED902458-5855-927B-C995-448945196D43}"/>
          </ac:spMkLst>
        </pc:spChg>
        <pc:spChg chg="add mod">
          <ac:chgData name="Jonathan Mah" userId="5261b2f2f3e51194" providerId="LiveId" clId="{833092D5-9927-4807-BE3E-672C10A7E002}" dt="2023-11-28T20:07:22.515" v="4674" actId="1036"/>
          <ac:spMkLst>
            <pc:docMk/>
            <pc:sldMk cId="2483485070" sldId="470"/>
            <ac:spMk id="1098" creationId="{58AF6D8D-024F-1A4C-093A-532A41BDBA77}"/>
          </ac:spMkLst>
        </pc:spChg>
        <pc:spChg chg="add mod">
          <ac:chgData name="Jonathan Mah" userId="5261b2f2f3e51194" providerId="LiveId" clId="{833092D5-9927-4807-BE3E-672C10A7E002}" dt="2023-11-28T20:07:22.515" v="4674" actId="1036"/>
          <ac:spMkLst>
            <pc:docMk/>
            <pc:sldMk cId="2483485070" sldId="470"/>
            <ac:spMk id="1099" creationId="{AC0A6D6E-DB05-6E0C-EC3F-729D31A65853}"/>
          </ac:spMkLst>
        </pc:spChg>
        <pc:spChg chg="add mod">
          <ac:chgData name="Jonathan Mah" userId="5261b2f2f3e51194" providerId="LiveId" clId="{833092D5-9927-4807-BE3E-672C10A7E002}" dt="2023-11-28T20:07:22.515" v="4674" actId="1036"/>
          <ac:spMkLst>
            <pc:docMk/>
            <pc:sldMk cId="2483485070" sldId="470"/>
            <ac:spMk id="1100" creationId="{375490D2-E31C-0C12-981E-8ED33D1D2E4F}"/>
          </ac:spMkLst>
        </pc:spChg>
        <pc:spChg chg="add mod">
          <ac:chgData name="Jonathan Mah" userId="5261b2f2f3e51194" providerId="LiveId" clId="{833092D5-9927-4807-BE3E-672C10A7E002}" dt="2023-11-28T20:07:22.515" v="4674" actId="1036"/>
          <ac:spMkLst>
            <pc:docMk/>
            <pc:sldMk cId="2483485070" sldId="470"/>
            <ac:spMk id="1101" creationId="{3CE93341-46DD-C6D2-87CF-23EA5CEF452D}"/>
          </ac:spMkLst>
        </pc:spChg>
        <pc:spChg chg="add mod">
          <ac:chgData name="Jonathan Mah" userId="5261b2f2f3e51194" providerId="LiveId" clId="{833092D5-9927-4807-BE3E-672C10A7E002}" dt="2023-11-28T20:07:22.515" v="4674" actId="1036"/>
          <ac:spMkLst>
            <pc:docMk/>
            <pc:sldMk cId="2483485070" sldId="470"/>
            <ac:spMk id="1102" creationId="{51A9FA63-F7B4-F3B5-6F01-650F72524C2C}"/>
          </ac:spMkLst>
        </pc:spChg>
        <pc:spChg chg="add mod">
          <ac:chgData name="Jonathan Mah" userId="5261b2f2f3e51194" providerId="LiveId" clId="{833092D5-9927-4807-BE3E-672C10A7E002}" dt="2023-11-28T20:07:22.515" v="4674" actId="1036"/>
          <ac:spMkLst>
            <pc:docMk/>
            <pc:sldMk cId="2483485070" sldId="470"/>
            <ac:spMk id="1103" creationId="{6A9E2855-46E0-358B-3E82-792F7275A4D7}"/>
          </ac:spMkLst>
        </pc:spChg>
        <pc:spChg chg="add mod">
          <ac:chgData name="Jonathan Mah" userId="5261b2f2f3e51194" providerId="LiveId" clId="{833092D5-9927-4807-BE3E-672C10A7E002}" dt="2023-11-28T20:07:22.515" v="4674" actId="1036"/>
          <ac:spMkLst>
            <pc:docMk/>
            <pc:sldMk cId="2483485070" sldId="470"/>
            <ac:spMk id="1104" creationId="{395A2AC9-54DB-8363-9165-37E67D7E59F1}"/>
          </ac:spMkLst>
        </pc:spChg>
        <pc:spChg chg="add mod">
          <ac:chgData name="Jonathan Mah" userId="5261b2f2f3e51194" providerId="LiveId" clId="{833092D5-9927-4807-BE3E-672C10A7E002}" dt="2023-11-28T20:07:22.515" v="4674" actId="1036"/>
          <ac:spMkLst>
            <pc:docMk/>
            <pc:sldMk cId="2483485070" sldId="470"/>
            <ac:spMk id="1105" creationId="{5395318C-90FF-C971-C1A8-D8647E59477C}"/>
          </ac:spMkLst>
        </pc:spChg>
        <pc:spChg chg="add mod">
          <ac:chgData name="Jonathan Mah" userId="5261b2f2f3e51194" providerId="LiveId" clId="{833092D5-9927-4807-BE3E-672C10A7E002}" dt="2023-11-28T20:07:22.515" v="4674" actId="1036"/>
          <ac:spMkLst>
            <pc:docMk/>
            <pc:sldMk cId="2483485070" sldId="470"/>
            <ac:spMk id="1106" creationId="{4A54C16E-CEFA-900B-9ABE-141FFBD4AFA3}"/>
          </ac:spMkLst>
        </pc:spChg>
        <pc:spChg chg="add mod">
          <ac:chgData name="Jonathan Mah" userId="5261b2f2f3e51194" providerId="LiveId" clId="{833092D5-9927-4807-BE3E-672C10A7E002}" dt="2023-11-28T20:07:22.515" v="4674" actId="1036"/>
          <ac:spMkLst>
            <pc:docMk/>
            <pc:sldMk cId="2483485070" sldId="470"/>
            <ac:spMk id="1107" creationId="{C283FBC8-4BA4-C9CC-5C37-BC253DE7C902}"/>
          </ac:spMkLst>
        </pc:spChg>
        <pc:spChg chg="add mod">
          <ac:chgData name="Jonathan Mah" userId="5261b2f2f3e51194" providerId="LiveId" clId="{833092D5-9927-4807-BE3E-672C10A7E002}" dt="2023-11-28T20:07:22.515" v="4674" actId="1036"/>
          <ac:spMkLst>
            <pc:docMk/>
            <pc:sldMk cId="2483485070" sldId="470"/>
            <ac:spMk id="1108" creationId="{DA6A4847-AA2F-FAAD-D075-58414760B20D}"/>
          </ac:spMkLst>
        </pc:spChg>
        <pc:spChg chg="add mod">
          <ac:chgData name="Jonathan Mah" userId="5261b2f2f3e51194" providerId="LiveId" clId="{833092D5-9927-4807-BE3E-672C10A7E002}" dt="2023-11-28T20:07:22.515" v="4674" actId="1036"/>
          <ac:spMkLst>
            <pc:docMk/>
            <pc:sldMk cId="2483485070" sldId="470"/>
            <ac:spMk id="1109" creationId="{82264D92-60BF-EF36-EF88-F8C4921C30CE}"/>
          </ac:spMkLst>
        </pc:spChg>
        <pc:spChg chg="add mod">
          <ac:chgData name="Jonathan Mah" userId="5261b2f2f3e51194" providerId="LiveId" clId="{833092D5-9927-4807-BE3E-672C10A7E002}" dt="2023-11-28T20:07:22.515" v="4674" actId="1036"/>
          <ac:spMkLst>
            <pc:docMk/>
            <pc:sldMk cId="2483485070" sldId="470"/>
            <ac:spMk id="1110" creationId="{DCB7CCD0-D651-DA00-C6C0-098FC1DC8EDD}"/>
          </ac:spMkLst>
        </pc:spChg>
        <pc:spChg chg="add mod">
          <ac:chgData name="Jonathan Mah" userId="5261b2f2f3e51194" providerId="LiveId" clId="{833092D5-9927-4807-BE3E-672C10A7E002}" dt="2023-11-28T20:07:22.515" v="4674" actId="1036"/>
          <ac:spMkLst>
            <pc:docMk/>
            <pc:sldMk cId="2483485070" sldId="470"/>
            <ac:spMk id="1111" creationId="{90A0637C-36B5-8401-0338-3511C74A32F4}"/>
          </ac:spMkLst>
        </pc:spChg>
        <pc:spChg chg="add mod">
          <ac:chgData name="Jonathan Mah" userId="5261b2f2f3e51194" providerId="LiveId" clId="{833092D5-9927-4807-BE3E-672C10A7E002}" dt="2023-11-28T20:07:22.515" v="4674" actId="1036"/>
          <ac:spMkLst>
            <pc:docMk/>
            <pc:sldMk cId="2483485070" sldId="470"/>
            <ac:spMk id="1112" creationId="{DD865A2D-8168-1B8E-C2E8-1A3388E60EA7}"/>
          </ac:spMkLst>
        </pc:spChg>
        <pc:spChg chg="add mod">
          <ac:chgData name="Jonathan Mah" userId="5261b2f2f3e51194" providerId="LiveId" clId="{833092D5-9927-4807-BE3E-672C10A7E002}" dt="2023-11-28T20:07:22.515" v="4674" actId="1036"/>
          <ac:spMkLst>
            <pc:docMk/>
            <pc:sldMk cId="2483485070" sldId="470"/>
            <ac:spMk id="1113" creationId="{855D79CE-7857-D529-A766-08AC00D089F6}"/>
          </ac:spMkLst>
        </pc:spChg>
        <pc:spChg chg="add mod">
          <ac:chgData name="Jonathan Mah" userId="5261b2f2f3e51194" providerId="LiveId" clId="{833092D5-9927-4807-BE3E-672C10A7E002}" dt="2023-11-28T20:07:22.515" v="4674" actId="1036"/>
          <ac:spMkLst>
            <pc:docMk/>
            <pc:sldMk cId="2483485070" sldId="470"/>
            <ac:spMk id="1114" creationId="{15D6C84C-5D49-8EDD-3E97-D780576ADC71}"/>
          </ac:spMkLst>
        </pc:spChg>
        <pc:spChg chg="add del mod">
          <ac:chgData name="Jonathan Mah" userId="5261b2f2f3e51194" providerId="LiveId" clId="{833092D5-9927-4807-BE3E-672C10A7E002}" dt="2023-11-28T19:46:42.639" v="4595" actId="478"/>
          <ac:spMkLst>
            <pc:docMk/>
            <pc:sldMk cId="2483485070" sldId="470"/>
            <ac:spMk id="1115" creationId="{20D6092C-A8D0-BCBF-919F-DCBF0ABF8618}"/>
          </ac:spMkLst>
        </pc:spChg>
        <pc:spChg chg="add mod">
          <ac:chgData name="Jonathan Mah" userId="5261b2f2f3e51194" providerId="LiveId" clId="{833092D5-9927-4807-BE3E-672C10A7E002}" dt="2023-11-28T20:02:53.480" v="4619" actId="1076"/>
          <ac:spMkLst>
            <pc:docMk/>
            <pc:sldMk cId="2483485070" sldId="470"/>
            <ac:spMk id="1117" creationId="{3A67784F-B383-1E56-F0F8-5E5E4FD06A4D}"/>
          </ac:spMkLst>
        </pc:spChg>
        <pc:spChg chg="add mod">
          <ac:chgData name="Jonathan Mah" userId="5261b2f2f3e51194" providerId="LiveId" clId="{833092D5-9927-4807-BE3E-672C10A7E002}" dt="2023-11-28T20:02:53.480" v="4619" actId="1076"/>
          <ac:spMkLst>
            <pc:docMk/>
            <pc:sldMk cId="2483485070" sldId="470"/>
            <ac:spMk id="1118" creationId="{667AA747-C6CF-F54F-5844-F3E73AAD0E52}"/>
          </ac:spMkLst>
        </pc:spChg>
        <pc:spChg chg="add mod">
          <ac:chgData name="Jonathan Mah" userId="5261b2f2f3e51194" providerId="LiveId" clId="{833092D5-9927-4807-BE3E-672C10A7E002}" dt="2023-11-28T20:07:22.515" v="4674" actId="1036"/>
          <ac:spMkLst>
            <pc:docMk/>
            <pc:sldMk cId="2483485070" sldId="470"/>
            <ac:spMk id="1123" creationId="{BAE95D36-E49C-2864-111E-6B2DC5505FE8}"/>
          </ac:spMkLst>
        </pc:spChg>
        <pc:picChg chg="add del mod">
          <ac:chgData name="Jonathan Mah" userId="5261b2f2f3e51194" providerId="LiveId" clId="{833092D5-9927-4807-BE3E-672C10A7E002}" dt="2023-11-28T19:39:11.877" v="4509" actId="478"/>
          <ac:picMkLst>
            <pc:docMk/>
            <pc:sldMk cId="2483485070" sldId="470"/>
            <ac:picMk id="2" creationId="{AE15DDFB-3C56-BD69-F547-5547605ED25F}"/>
          </ac:picMkLst>
        </pc:picChg>
        <pc:picChg chg="del mod modCrop">
          <ac:chgData name="Jonathan Mah" userId="5261b2f2f3e51194" providerId="LiveId" clId="{833092D5-9927-4807-BE3E-672C10A7E002}" dt="2023-11-28T19:41:49.669" v="4534" actId="478"/>
          <ac:picMkLst>
            <pc:docMk/>
            <pc:sldMk cId="2483485070" sldId="470"/>
            <ac:picMk id="4" creationId="{163FF6E6-7E4A-3711-0ABA-8B2CB15FEFA5}"/>
          </ac:picMkLst>
        </pc:picChg>
        <pc:picChg chg="add del mod modCrop">
          <ac:chgData name="Jonathan Mah" userId="5261b2f2f3e51194" providerId="LiveId" clId="{833092D5-9927-4807-BE3E-672C10A7E002}" dt="2023-11-28T19:41:49.669" v="4534" actId="478"/>
          <ac:picMkLst>
            <pc:docMk/>
            <pc:sldMk cId="2483485070" sldId="470"/>
            <ac:picMk id="37" creationId="{9E837CD9-8DC2-916F-8D9F-8CDFE2EBF052}"/>
          </ac:picMkLst>
        </pc:picChg>
        <pc:picChg chg="add del mod modCrop">
          <ac:chgData name="Jonathan Mah" userId="5261b2f2f3e51194" providerId="LiveId" clId="{833092D5-9927-4807-BE3E-672C10A7E002}" dt="2023-11-28T19:41:49.669" v="4534" actId="478"/>
          <ac:picMkLst>
            <pc:docMk/>
            <pc:sldMk cId="2483485070" sldId="470"/>
            <ac:picMk id="38" creationId="{9A070692-F5F8-C661-00A8-9F2D88D30B36}"/>
          </ac:picMkLst>
        </pc:picChg>
        <pc:picChg chg="add del mod modCrop">
          <ac:chgData name="Jonathan Mah" userId="5261b2f2f3e51194" providerId="LiveId" clId="{833092D5-9927-4807-BE3E-672C10A7E002}" dt="2023-11-28T19:41:49.669" v="4534" actId="478"/>
          <ac:picMkLst>
            <pc:docMk/>
            <pc:sldMk cId="2483485070" sldId="470"/>
            <ac:picMk id="39" creationId="{E332D01F-C0D1-A132-3F32-3184347AA82F}"/>
          </ac:picMkLst>
        </pc:picChg>
        <pc:picChg chg="del mod">
          <ac:chgData name="Jonathan Mah" userId="5261b2f2f3e51194" providerId="LiveId" clId="{833092D5-9927-4807-BE3E-672C10A7E002}" dt="2023-11-28T20:02:44.384" v="4618" actId="478"/>
          <ac:picMkLst>
            <pc:docMk/>
            <pc:sldMk cId="2483485070" sldId="470"/>
            <ac:picMk id="1026" creationId="{DD4C4A52-4B95-A37E-A72D-AF46256D6BE0}"/>
          </ac:picMkLst>
        </pc:picChg>
        <pc:picChg chg="del">
          <ac:chgData name="Jonathan Mah" userId="5261b2f2f3e51194" providerId="LiveId" clId="{833092D5-9927-4807-BE3E-672C10A7E002}" dt="2023-11-28T19:06:57.641" v="4495" actId="478"/>
          <ac:picMkLst>
            <pc:docMk/>
            <pc:sldMk cId="2483485070" sldId="470"/>
            <ac:picMk id="1028" creationId="{E013B1B8-B811-9201-9FF7-402541BF0B6D}"/>
          </ac:picMkLst>
        </pc:picChg>
        <pc:picChg chg="del">
          <ac:chgData name="Jonathan Mah" userId="5261b2f2f3e51194" providerId="LiveId" clId="{833092D5-9927-4807-BE3E-672C10A7E002}" dt="2023-11-28T19:06:57.641" v="4495" actId="478"/>
          <ac:picMkLst>
            <pc:docMk/>
            <pc:sldMk cId="2483485070" sldId="470"/>
            <ac:picMk id="1030" creationId="{155C48D7-22DA-D3B2-F104-5F76724C1860}"/>
          </ac:picMkLst>
        </pc:picChg>
        <pc:picChg chg="add mod">
          <ac:chgData name="Jonathan Mah" userId="5261b2f2f3e51194" providerId="LiveId" clId="{833092D5-9927-4807-BE3E-672C10A7E002}" dt="2023-11-28T20:07:22.515" v="4674" actId="1036"/>
          <ac:picMkLst>
            <pc:docMk/>
            <pc:sldMk cId="2483485070" sldId="470"/>
            <ac:picMk id="1125" creationId="{379AB3F1-AF8A-40D0-2D3A-4C6B033EC13A}"/>
          </ac:picMkLst>
        </pc:picChg>
        <pc:inkChg chg="add del">
          <ac:chgData name="Jonathan Mah" userId="5261b2f2f3e51194" providerId="LiveId" clId="{833092D5-9927-4807-BE3E-672C10A7E002}" dt="2023-11-28T20:03:05.601" v="4621" actId="9405"/>
          <ac:inkMkLst>
            <pc:docMk/>
            <pc:sldMk cId="2483485070" sldId="470"/>
            <ac:inkMk id="1119" creationId="{59597772-DF16-FF9B-DD03-545D51879B50}"/>
          </ac:inkMkLst>
        </pc:inkChg>
        <pc:inkChg chg="add del">
          <ac:chgData name="Jonathan Mah" userId="5261b2f2f3e51194" providerId="LiveId" clId="{833092D5-9927-4807-BE3E-672C10A7E002}" dt="2023-11-28T20:03:11.430" v="4623" actId="9405"/>
          <ac:inkMkLst>
            <pc:docMk/>
            <pc:sldMk cId="2483485070" sldId="470"/>
            <ac:inkMk id="1120" creationId="{C7D1B99B-1C4F-8494-3212-7146C8F01CD0}"/>
          </ac:inkMkLst>
        </pc:inkChg>
        <pc:inkChg chg="add mod">
          <ac:chgData name="Jonathan Mah" userId="5261b2f2f3e51194" providerId="LiveId" clId="{833092D5-9927-4807-BE3E-672C10A7E002}" dt="2023-11-28T20:07:03.797" v="4662" actId="1076"/>
          <ac:inkMkLst>
            <pc:docMk/>
            <pc:sldMk cId="2483485070" sldId="470"/>
            <ac:inkMk id="1121" creationId="{8CE87112-ED93-B28C-0A25-13AC0E872733}"/>
          </ac:inkMkLst>
        </pc:inkChg>
        <pc:inkChg chg="add mod">
          <ac:chgData name="Jonathan Mah" userId="5261b2f2f3e51194" providerId="LiveId" clId="{833092D5-9927-4807-BE3E-672C10A7E002}" dt="2023-11-28T20:07:06.606" v="4663" actId="1076"/>
          <ac:inkMkLst>
            <pc:docMk/>
            <pc:sldMk cId="2483485070" sldId="470"/>
            <ac:inkMk id="1122" creationId="{1C974CED-DA5C-F6D4-7128-5776228AEE27}"/>
          </ac:inkMkLst>
        </pc:inkChg>
        <pc:cxnChg chg="mod">
          <ac:chgData name="Jonathan Mah" userId="5261b2f2f3e51194" providerId="LiveId" clId="{833092D5-9927-4807-BE3E-672C10A7E002}" dt="2023-11-28T20:07:22.515" v="4674" actId="1036"/>
          <ac:cxnSpMkLst>
            <pc:docMk/>
            <pc:sldMk cId="2483485070" sldId="470"/>
            <ac:cxnSpMk id="30" creationId="{B0FB314C-2DCF-D9E6-0373-00EFAAB40915}"/>
          </ac:cxnSpMkLst>
        </pc:cxnChg>
        <pc:cxnChg chg="add mod">
          <ac:chgData name="Jonathan Mah" userId="5261b2f2f3e51194" providerId="LiveId" clId="{833092D5-9927-4807-BE3E-672C10A7E002}" dt="2023-11-28T20:02:53.480" v="4619" actId="1076"/>
          <ac:cxnSpMkLst>
            <pc:docMk/>
            <pc:sldMk cId="2483485070" sldId="470"/>
            <ac:cxnSpMk id="1116" creationId="{B5F1F77F-7E9E-892C-AD36-7599188FA86F}"/>
          </ac:cxnSpMkLst>
        </pc:cxnChg>
      </pc:sldChg>
      <pc:sldChg chg="addSp delSp modSp add mod">
        <pc:chgData name="Jonathan Mah" userId="5261b2f2f3e51194" providerId="LiveId" clId="{833092D5-9927-4807-BE3E-672C10A7E002}" dt="2023-12-07T19:21:09.069" v="4736" actId="20577"/>
        <pc:sldMkLst>
          <pc:docMk/>
          <pc:sldMk cId="1287424033" sldId="471"/>
        </pc:sldMkLst>
        <pc:spChg chg="add mod">
          <ac:chgData name="Jonathan Mah" userId="5261b2f2f3e51194" providerId="LiveId" clId="{833092D5-9927-4807-BE3E-672C10A7E002}" dt="2023-12-07T19:19:11.848" v="4696" actId="122"/>
          <ac:spMkLst>
            <pc:docMk/>
            <pc:sldMk cId="1287424033" sldId="471"/>
            <ac:spMk id="4" creationId="{F0923197-846F-14E2-169F-9A677F9A8ECF}"/>
          </ac:spMkLst>
        </pc:spChg>
        <pc:spChg chg="add mod">
          <ac:chgData name="Jonathan Mah" userId="5261b2f2f3e51194" providerId="LiveId" clId="{833092D5-9927-4807-BE3E-672C10A7E002}" dt="2023-12-07T19:20:39.980" v="4721" actId="14100"/>
          <ac:spMkLst>
            <pc:docMk/>
            <pc:sldMk cId="1287424033" sldId="471"/>
            <ac:spMk id="5" creationId="{93B3ED95-A49F-CACA-DC6B-8C16728EAEE5}"/>
          </ac:spMkLst>
        </pc:spChg>
        <pc:spChg chg="add mod">
          <ac:chgData name="Jonathan Mah" userId="5261b2f2f3e51194" providerId="LiveId" clId="{833092D5-9927-4807-BE3E-672C10A7E002}" dt="2023-12-07T19:20:37.093" v="4720" actId="1076"/>
          <ac:spMkLst>
            <pc:docMk/>
            <pc:sldMk cId="1287424033" sldId="471"/>
            <ac:spMk id="6" creationId="{83FC9DCA-6008-F928-88D7-090EA288C1F5}"/>
          </ac:spMkLst>
        </pc:spChg>
        <pc:spChg chg="mod">
          <ac:chgData name="Jonathan Mah" userId="5261b2f2f3e51194" providerId="LiveId" clId="{833092D5-9927-4807-BE3E-672C10A7E002}" dt="2023-12-07T19:19:58.788" v="4711" actId="1076"/>
          <ac:spMkLst>
            <pc:docMk/>
            <pc:sldMk cId="1287424033" sldId="471"/>
            <ac:spMk id="7" creationId="{B6235EB4-907D-C568-39F9-75AD0BAD7A4A}"/>
          </ac:spMkLst>
        </pc:spChg>
        <pc:spChg chg="del">
          <ac:chgData name="Jonathan Mah" userId="5261b2f2f3e51194" providerId="LiveId" clId="{833092D5-9927-4807-BE3E-672C10A7E002}" dt="2023-12-07T19:19:45.757" v="4705" actId="478"/>
          <ac:spMkLst>
            <pc:docMk/>
            <pc:sldMk cId="1287424033" sldId="471"/>
            <ac:spMk id="8" creationId="{F7E9F5D5-0FD7-2444-05D8-7152251DAE1A}"/>
          </ac:spMkLst>
        </pc:spChg>
        <pc:spChg chg="del">
          <ac:chgData name="Jonathan Mah" userId="5261b2f2f3e51194" providerId="LiveId" clId="{833092D5-9927-4807-BE3E-672C10A7E002}" dt="2023-12-07T19:19:46.734" v="4706" actId="478"/>
          <ac:spMkLst>
            <pc:docMk/>
            <pc:sldMk cId="1287424033" sldId="471"/>
            <ac:spMk id="9" creationId="{5084A754-EE8F-48E4-C25E-94F77EEC0CED}"/>
          </ac:spMkLst>
        </pc:spChg>
        <pc:spChg chg="mod">
          <ac:chgData name="Jonathan Mah" userId="5261b2f2f3e51194" providerId="LiveId" clId="{833092D5-9927-4807-BE3E-672C10A7E002}" dt="2023-12-07T19:19:58.788" v="4711" actId="1076"/>
          <ac:spMkLst>
            <pc:docMk/>
            <pc:sldMk cId="1287424033" sldId="471"/>
            <ac:spMk id="10" creationId="{D82BFC3A-E37B-84F8-2492-DD15E99BA42C}"/>
          </ac:spMkLst>
        </pc:spChg>
        <pc:spChg chg="del">
          <ac:chgData name="Jonathan Mah" userId="5261b2f2f3e51194" providerId="LiveId" clId="{833092D5-9927-4807-BE3E-672C10A7E002}" dt="2023-12-07T19:19:35.030" v="4700" actId="478"/>
          <ac:spMkLst>
            <pc:docMk/>
            <pc:sldMk cId="1287424033" sldId="471"/>
            <ac:spMk id="11" creationId="{C5FABD24-2D20-6D88-D0A1-9C99AC72C24E}"/>
          </ac:spMkLst>
        </pc:spChg>
        <pc:spChg chg="del">
          <ac:chgData name="Jonathan Mah" userId="5261b2f2f3e51194" providerId="LiveId" clId="{833092D5-9927-4807-BE3E-672C10A7E002}" dt="2023-12-07T19:19:47.693" v="4707" actId="478"/>
          <ac:spMkLst>
            <pc:docMk/>
            <pc:sldMk cId="1287424033" sldId="471"/>
            <ac:spMk id="12" creationId="{34075B35-B0C8-F40D-4BC8-6D569A5E776A}"/>
          </ac:spMkLst>
        </pc:spChg>
        <pc:spChg chg="add mod">
          <ac:chgData name="Jonathan Mah" userId="5261b2f2f3e51194" providerId="LiveId" clId="{833092D5-9927-4807-BE3E-672C10A7E002}" dt="2023-12-07T19:21:09.069" v="4736" actId="20577"/>
          <ac:spMkLst>
            <pc:docMk/>
            <pc:sldMk cId="1287424033" sldId="471"/>
            <ac:spMk id="13" creationId="{D7C028C5-C948-B6D3-9D30-F063EFD5E32B}"/>
          </ac:spMkLst>
        </pc:spChg>
        <pc:spChg chg="mod">
          <ac:chgData name="Jonathan Mah" userId="5261b2f2f3e51194" providerId="LiveId" clId="{833092D5-9927-4807-BE3E-672C10A7E002}" dt="2023-12-07T19:20:13.229" v="4713" actId="14100"/>
          <ac:spMkLst>
            <pc:docMk/>
            <pc:sldMk cId="1287424033" sldId="471"/>
            <ac:spMk id="40" creationId="{C78A8C27-D300-49F9-3E74-76BC4B16D2BB}"/>
          </ac:spMkLst>
        </pc:spChg>
        <pc:spChg chg="mod">
          <ac:chgData name="Jonathan Mah" userId="5261b2f2f3e51194" providerId="LiveId" clId="{833092D5-9927-4807-BE3E-672C10A7E002}" dt="2023-12-07T19:19:54.670" v="4710" actId="1076"/>
          <ac:spMkLst>
            <pc:docMk/>
            <pc:sldMk cId="1287424033" sldId="471"/>
            <ac:spMk id="41" creationId="{1C4DB7E7-B1B6-A1B6-6DF9-AFDD0F38C903}"/>
          </ac:spMkLst>
        </pc:spChg>
        <pc:spChg chg="mod">
          <ac:chgData name="Jonathan Mah" userId="5261b2f2f3e51194" providerId="LiveId" clId="{833092D5-9927-4807-BE3E-672C10A7E002}" dt="2023-12-07T19:19:54.670" v="4710" actId="1076"/>
          <ac:spMkLst>
            <pc:docMk/>
            <pc:sldMk cId="1287424033" sldId="471"/>
            <ac:spMk id="42" creationId="{A8DCC46E-4549-81E5-BB88-80F2231C18DB}"/>
          </ac:spMkLst>
        </pc:spChg>
        <pc:spChg chg="mod">
          <ac:chgData name="Jonathan Mah" userId="5261b2f2f3e51194" providerId="LiveId" clId="{833092D5-9927-4807-BE3E-672C10A7E002}" dt="2023-12-07T19:19:54.670" v="4710" actId="1076"/>
          <ac:spMkLst>
            <pc:docMk/>
            <pc:sldMk cId="1287424033" sldId="471"/>
            <ac:spMk id="43" creationId="{BD6F0D26-EC8F-EA68-0F94-00BE8DAE02EE}"/>
          </ac:spMkLst>
        </pc:spChg>
        <pc:spChg chg="mod">
          <ac:chgData name="Jonathan Mah" userId="5261b2f2f3e51194" providerId="LiveId" clId="{833092D5-9927-4807-BE3E-672C10A7E002}" dt="2023-12-07T19:19:54.670" v="4710" actId="1076"/>
          <ac:spMkLst>
            <pc:docMk/>
            <pc:sldMk cId="1287424033" sldId="471"/>
            <ac:spMk id="47" creationId="{432CB0BF-AA66-4ACB-3A6E-D7846E1F74E8}"/>
          </ac:spMkLst>
        </pc:spChg>
        <pc:spChg chg="mod">
          <ac:chgData name="Jonathan Mah" userId="5261b2f2f3e51194" providerId="LiveId" clId="{833092D5-9927-4807-BE3E-672C10A7E002}" dt="2023-12-07T19:19:54.670" v="4710" actId="1076"/>
          <ac:spMkLst>
            <pc:docMk/>
            <pc:sldMk cId="1287424033" sldId="471"/>
            <ac:spMk id="48" creationId="{203535C5-8B49-9F5F-3BE9-E5E7804352FE}"/>
          </ac:spMkLst>
        </pc:spChg>
        <pc:spChg chg="mod">
          <ac:chgData name="Jonathan Mah" userId="5261b2f2f3e51194" providerId="LiveId" clId="{833092D5-9927-4807-BE3E-672C10A7E002}" dt="2023-12-07T19:19:54.670" v="4710" actId="1076"/>
          <ac:spMkLst>
            <pc:docMk/>
            <pc:sldMk cId="1287424033" sldId="471"/>
            <ac:spMk id="49" creationId="{BE4F2E18-FC85-7454-DCAF-DF54A3AF3DCE}"/>
          </ac:spMkLst>
        </pc:spChg>
        <pc:spChg chg="mod">
          <ac:chgData name="Jonathan Mah" userId="5261b2f2f3e51194" providerId="LiveId" clId="{833092D5-9927-4807-BE3E-672C10A7E002}" dt="2023-12-07T19:19:54.670" v="4710" actId="1076"/>
          <ac:spMkLst>
            <pc:docMk/>
            <pc:sldMk cId="1287424033" sldId="471"/>
            <ac:spMk id="50" creationId="{619263D8-5B3D-27EE-A13C-95D01AEBEBBF}"/>
          </ac:spMkLst>
        </pc:spChg>
        <pc:spChg chg="mod">
          <ac:chgData name="Jonathan Mah" userId="5261b2f2f3e51194" providerId="LiveId" clId="{833092D5-9927-4807-BE3E-672C10A7E002}" dt="2023-12-07T19:20:15.332" v="4714" actId="14100"/>
          <ac:spMkLst>
            <pc:docMk/>
            <pc:sldMk cId="1287424033" sldId="471"/>
            <ac:spMk id="51" creationId="{87F18EBC-162F-85B4-1DAD-BA25EA0F0998}"/>
          </ac:spMkLst>
        </pc:spChg>
        <pc:spChg chg="mod">
          <ac:chgData name="Jonathan Mah" userId="5261b2f2f3e51194" providerId="LiveId" clId="{833092D5-9927-4807-BE3E-672C10A7E002}" dt="2023-12-07T19:19:54.670" v="4710" actId="1076"/>
          <ac:spMkLst>
            <pc:docMk/>
            <pc:sldMk cId="1287424033" sldId="471"/>
            <ac:spMk id="52" creationId="{F6F2568B-622C-AE2A-08E2-776EEE540FE7}"/>
          </ac:spMkLst>
        </pc:spChg>
        <pc:spChg chg="mod">
          <ac:chgData name="Jonathan Mah" userId="5261b2f2f3e51194" providerId="LiveId" clId="{833092D5-9927-4807-BE3E-672C10A7E002}" dt="2023-12-07T19:19:54.670" v="4710" actId="1076"/>
          <ac:spMkLst>
            <pc:docMk/>
            <pc:sldMk cId="1287424033" sldId="471"/>
            <ac:spMk id="53" creationId="{A84280DA-F79A-0430-2B4B-DAEE2488DF3C}"/>
          </ac:spMkLst>
        </pc:spChg>
        <pc:spChg chg="mod">
          <ac:chgData name="Jonathan Mah" userId="5261b2f2f3e51194" providerId="LiveId" clId="{833092D5-9927-4807-BE3E-672C10A7E002}" dt="2023-12-07T19:20:18.878" v="4715" actId="14100"/>
          <ac:spMkLst>
            <pc:docMk/>
            <pc:sldMk cId="1287424033" sldId="471"/>
            <ac:spMk id="54" creationId="{820318C5-CE50-2FF7-8E3F-3A080FE941E7}"/>
          </ac:spMkLst>
        </pc:spChg>
        <pc:spChg chg="mod">
          <ac:chgData name="Jonathan Mah" userId="5261b2f2f3e51194" providerId="LiveId" clId="{833092D5-9927-4807-BE3E-672C10A7E002}" dt="2023-12-07T19:19:54.670" v="4710" actId="1076"/>
          <ac:spMkLst>
            <pc:docMk/>
            <pc:sldMk cId="1287424033" sldId="471"/>
            <ac:spMk id="55" creationId="{68D15466-5D30-BFC6-C0ED-F19024303D9F}"/>
          </ac:spMkLst>
        </pc:spChg>
        <pc:spChg chg="mod">
          <ac:chgData name="Jonathan Mah" userId="5261b2f2f3e51194" providerId="LiveId" clId="{833092D5-9927-4807-BE3E-672C10A7E002}" dt="2023-12-07T19:20:22.205" v="4716" actId="14100"/>
          <ac:spMkLst>
            <pc:docMk/>
            <pc:sldMk cId="1287424033" sldId="471"/>
            <ac:spMk id="56" creationId="{481572D2-F48E-1F38-CA86-D77AD10CA246}"/>
          </ac:spMkLst>
        </pc:spChg>
        <pc:spChg chg="mod">
          <ac:chgData name="Jonathan Mah" userId="5261b2f2f3e51194" providerId="LiveId" clId="{833092D5-9927-4807-BE3E-672C10A7E002}" dt="2023-12-07T19:20:10.580" v="4712" actId="14100"/>
          <ac:spMkLst>
            <pc:docMk/>
            <pc:sldMk cId="1287424033" sldId="471"/>
            <ac:spMk id="57" creationId="{4790970E-F1DA-7C66-B5CF-7EC9FB0838A9}"/>
          </ac:spMkLst>
        </pc:spChg>
        <pc:spChg chg="mod">
          <ac:chgData name="Jonathan Mah" userId="5261b2f2f3e51194" providerId="LiveId" clId="{833092D5-9927-4807-BE3E-672C10A7E002}" dt="2023-12-07T19:20:55.980" v="4729" actId="14100"/>
          <ac:spMkLst>
            <pc:docMk/>
            <pc:sldMk cId="1287424033" sldId="471"/>
            <ac:spMk id="58" creationId="{E7AC74F6-6F0A-88C3-685E-35DE575F1609}"/>
          </ac:spMkLst>
        </pc:spChg>
        <pc:spChg chg="mod">
          <ac:chgData name="Jonathan Mah" userId="5261b2f2f3e51194" providerId="LiveId" clId="{833092D5-9927-4807-BE3E-672C10A7E002}" dt="2023-12-07T19:20:54.292" v="4728" actId="14100"/>
          <ac:spMkLst>
            <pc:docMk/>
            <pc:sldMk cId="1287424033" sldId="471"/>
            <ac:spMk id="59" creationId="{D6314813-F84C-B205-1041-AC1A97AB1AE6}"/>
          </ac:spMkLst>
        </pc:spChg>
        <pc:spChg chg="mod">
          <ac:chgData name="Jonathan Mah" userId="5261b2f2f3e51194" providerId="LiveId" clId="{833092D5-9927-4807-BE3E-672C10A7E002}" dt="2023-12-07T19:20:52.188" v="4727" actId="14100"/>
          <ac:spMkLst>
            <pc:docMk/>
            <pc:sldMk cId="1287424033" sldId="471"/>
            <ac:spMk id="60" creationId="{D9CA0DD9-A08A-E817-ED22-C04AD94CAE6A}"/>
          </ac:spMkLst>
        </pc:spChg>
        <pc:spChg chg="mod">
          <ac:chgData name="Jonathan Mah" userId="5261b2f2f3e51194" providerId="LiveId" clId="{833092D5-9927-4807-BE3E-672C10A7E002}" dt="2023-12-07T19:20:50.454" v="4726" actId="14100"/>
          <ac:spMkLst>
            <pc:docMk/>
            <pc:sldMk cId="1287424033" sldId="471"/>
            <ac:spMk id="61" creationId="{EF24F33A-B3D5-E54B-9904-32ACAB50F9F5}"/>
          </ac:spMkLst>
        </pc:spChg>
        <pc:spChg chg="mod">
          <ac:chgData name="Jonathan Mah" userId="5261b2f2f3e51194" providerId="LiveId" clId="{833092D5-9927-4807-BE3E-672C10A7E002}" dt="2023-12-07T19:20:48.500" v="4725" actId="14100"/>
          <ac:spMkLst>
            <pc:docMk/>
            <pc:sldMk cId="1287424033" sldId="471"/>
            <ac:spMk id="62" creationId="{A4249E00-401B-B88E-34B7-10420C1EA987}"/>
          </ac:spMkLst>
        </pc:spChg>
        <pc:spChg chg="mod">
          <ac:chgData name="Jonathan Mah" userId="5261b2f2f3e51194" providerId="LiveId" clId="{833092D5-9927-4807-BE3E-672C10A7E002}" dt="2023-12-07T19:20:46.172" v="4724" actId="14100"/>
          <ac:spMkLst>
            <pc:docMk/>
            <pc:sldMk cId="1287424033" sldId="471"/>
            <ac:spMk id="63" creationId="{FDF26384-D6B2-E580-7278-2E00DE521C71}"/>
          </ac:spMkLst>
        </pc:spChg>
        <pc:spChg chg="mod">
          <ac:chgData name="Jonathan Mah" userId="5261b2f2f3e51194" providerId="LiveId" clId="{833092D5-9927-4807-BE3E-672C10A7E002}" dt="2023-12-07T19:20:44.573" v="4723" actId="14100"/>
          <ac:spMkLst>
            <pc:docMk/>
            <pc:sldMk cId="1287424033" sldId="471"/>
            <ac:spMk id="1024" creationId="{FD4E15E2-2AB9-E8B0-A141-77C82FC171A9}"/>
          </ac:spMkLst>
        </pc:spChg>
        <pc:spChg chg="mod">
          <ac:chgData name="Jonathan Mah" userId="5261b2f2f3e51194" providerId="LiveId" clId="{833092D5-9927-4807-BE3E-672C10A7E002}" dt="2023-12-07T19:20:42.701" v="4722" actId="14100"/>
          <ac:spMkLst>
            <pc:docMk/>
            <pc:sldMk cId="1287424033" sldId="471"/>
            <ac:spMk id="1025" creationId="{8E8912D2-2F9F-4636-A519-7FEFF90F30D5}"/>
          </ac:spMkLst>
        </pc:spChg>
        <pc:spChg chg="del">
          <ac:chgData name="Jonathan Mah" userId="5261b2f2f3e51194" providerId="LiveId" clId="{833092D5-9927-4807-BE3E-672C10A7E002}" dt="2023-12-07T19:19:22.566" v="4698" actId="478"/>
          <ac:spMkLst>
            <pc:docMk/>
            <pc:sldMk cId="1287424033" sldId="471"/>
            <ac:spMk id="1029" creationId="{8E6685F9-4011-25DB-8E7F-459B70F62B0F}"/>
          </ac:spMkLst>
        </pc:spChg>
        <pc:spChg chg="del">
          <ac:chgData name="Jonathan Mah" userId="5261b2f2f3e51194" providerId="LiveId" clId="{833092D5-9927-4807-BE3E-672C10A7E002}" dt="2023-12-07T19:19:22.566" v="4698" actId="478"/>
          <ac:spMkLst>
            <pc:docMk/>
            <pc:sldMk cId="1287424033" sldId="471"/>
            <ac:spMk id="1031" creationId="{83C81DE3-AC33-24EF-E33F-6E296E913ACC}"/>
          </ac:spMkLst>
        </pc:spChg>
        <pc:spChg chg="del">
          <ac:chgData name="Jonathan Mah" userId="5261b2f2f3e51194" providerId="LiveId" clId="{833092D5-9927-4807-BE3E-672C10A7E002}" dt="2023-12-07T19:19:22.566" v="4698" actId="478"/>
          <ac:spMkLst>
            <pc:docMk/>
            <pc:sldMk cId="1287424033" sldId="471"/>
            <ac:spMk id="1032" creationId="{595CF24D-AE23-E056-509D-29F7C54074B4}"/>
          </ac:spMkLst>
        </pc:spChg>
        <pc:spChg chg="del">
          <ac:chgData name="Jonathan Mah" userId="5261b2f2f3e51194" providerId="LiveId" clId="{833092D5-9927-4807-BE3E-672C10A7E002}" dt="2023-12-07T19:19:22.566" v="4698" actId="478"/>
          <ac:spMkLst>
            <pc:docMk/>
            <pc:sldMk cId="1287424033" sldId="471"/>
            <ac:spMk id="1033" creationId="{7B05FDCC-0758-A562-EE14-714168896874}"/>
          </ac:spMkLst>
        </pc:spChg>
        <pc:spChg chg="del">
          <ac:chgData name="Jonathan Mah" userId="5261b2f2f3e51194" providerId="LiveId" clId="{833092D5-9927-4807-BE3E-672C10A7E002}" dt="2023-12-07T19:19:22.566" v="4698" actId="478"/>
          <ac:spMkLst>
            <pc:docMk/>
            <pc:sldMk cId="1287424033" sldId="471"/>
            <ac:spMk id="1034" creationId="{95AF8BC3-1C4A-199E-1BE1-A5C6C3D67A42}"/>
          </ac:spMkLst>
        </pc:spChg>
        <pc:spChg chg="del">
          <ac:chgData name="Jonathan Mah" userId="5261b2f2f3e51194" providerId="LiveId" clId="{833092D5-9927-4807-BE3E-672C10A7E002}" dt="2023-12-07T19:19:22.566" v="4698" actId="478"/>
          <ac:spMkLst>
            <pc:docMk/>
            <pc:sldMk cId="1287424033" sldId="471"/>
            <ac:spMk id="1035" creationId="{E3195AA0-149E-AF18-98DE-69AC0A3A81A9}"/>
          </ac:spMkLst>
        </pc:spChg>
        <pc:spChg chg="del">
          <ac:chgData name="Jonathan Mah" userId="5261b2f2f3e51194" providerId="LiveId" clId="{833092D5-9927-4807-BE3E-672C10A7E002}" dt="2023-12-07T19:19:22.566" v="4698" actId="478"/>
          <ac:spMkLst>
            <pc:docMk/>
            <pc:sldMk cId="1287424033" sldId="471"/>
            <ac:spMk id="1036" creationId="{D9E2CC23-8FC1-0539-903E-967D9681B5A3}"/>
          </ac:spMkLst>
        </pc:spChg>
        <pc:spChg chg="del">
          <ac:chgData name="Jonathan Mah" userId="5261b2f2f3e51194" providerId="LiveId" clId="{833092D5-9927-4807-BE3E-672C10A7E002}" dt="2023-12-07T19:19:22.566" v="4698" actId="478"/>
          <ac:spMkLst>
            <pc:docMk/>
            <pc:sldMk cId="1287424033" sldId="471"/>
            <ac:spMk id="1037" creationId="{161743E9-CEC0-D5BE-2A13-35D50AEF8928}"/>
          </ac:spMkLst>
        </pc:spChg>
        <pc:spChg chg="del">
          <ac:chgData name="Jonathan Mah" userId="5261b2f2f3e51194" providerId="LiveId" clId="{833092D5-9927-4807-BE3E-672C10A7E002}" dt="2023-12-07T19:19:22.566" v="4698" actId="478"/>
          <ac:spMkLst>
            <pc:docMk/>
            <pc:sldMk cId="1287424033" sldId="471"/>
            <ac:spMk id="1038" creationId="{96ADB815-5ADD-166D-DBC1-FDEC0E5C494B}"/>
          </ac:spMkLst>
        </pc:spChg>
        <pc:spChg chg="del">
          <ac:chgData name="Jonathan Mah" userId="5261b2f2f3e51194" providerId="LiveId" clId="{833092D5-9927-4807-BE3E-672C10A7E002}" dt="2023-12-07T19:19:22.566" v="4698" actId="478"/>
          <ac:spMkLst>
            <pc:docMk/>
            <pc:sldMk cId="1287424033" sldId="471"/>
            <ac:spMk id="1039" creationId="{5A7C3750-1A32-C01F-647A-88544A48160F}"/>
          </ac:spMkLst>
        </pc:spChg>
        <pc:spChg chg="del">
          <ac:chgData name="Jonathan Mah" userId="5261b2f2f3e51194" providerId="LiveId" clId="{833092D5-9927-4807-BE3E-672C10A7E002}" dt="2023-12-07T19:19:22.566" v="4698" actId="478"/>
          <ac:spMkLst>
            <pc:docMk/>
            <pc:sldMk cId="1287424033" sldId="471"/>
            <ac:spMk id="1040" creationId="{86768A27-E24A-4C3E-1E82-7A14B2F132A9}"/>
          </ac:spMkLst>
        </pc:spChg>
        <pc:spChg chg="del">
          <ac:chgData name="Jonathan Mah" userId="5261b2f2f3e51194" providerId="LiveId" clId="{833092D5-9927-4807-BE3E-672C10A7E002}" dt="2023-12-07T19:19:22.566" v="4698" actId="478"/>
          <ac:spMkLst>
            <pc:docMk/>
            <pc:sldMk cId="1287424033" sldId="471"/>
            <ac:spMk id="1041" creationId="{CBEA0F49-C573-F372-1C53-026AF98BD1C3}"/>
          </ac:spMkLst>
        </pc:spChg>
        <pc:spChg chg="del">
          <ac:chgData name="Jonathan Mah" userId="5261b2f2f3e51194" providerId="LiveId" clId="{833092D5-9927-4807-BE3E-672C10A7E002}" dt="2023-12-07T19:19:22.566" v="4698" actId="478"/>
          <ac:spMkLst>
            <pc:docMk/>
            <pc:sldMk cId="1287424033" sldId="471"/>
            <ac:spMk id="1042" creationId="{674A0DC1-537B-2E3D-BEF7-0525EB5440AA}"/>
          </ac:spMkLst>
        </pc:spChg>
        <pc:spChg chg="del">
          <ac:chgData name="Jonathan Mah" userId="5261b2f2f3e51194" providerId="LiveId" clId="{833092D5-9927-4807-BE3E-672C10A7E002}" dt="2023-12-07T19:19:22.566" v="4698" actId="478"/>
          <ac:spMkLst>
            <pc:docMk/>
            <pc:sldMk cId="1287424033" sldId="471"/>
            <ac:spMk id="1043" creationId="{EBA7EDEA-AD81-CD0F-9165-8BD2697FA394}"/>
          </ac:spMkLst>
        </pc:spChg>
        <pc:spChg chg="del">
          <ac:chgData name="Jonathan Mah" userId="5261b2f2f3e51194" providerId="LiveId" clId="{833092D5-9927-4807-BE3E-672C10A7E002}" dt="2023-12-07T19:19:22.566" v="4698" actId="478"/>
          <ac:spMkLst>
            <pc:docMk/>
            <pc:sldMk cId="1287424033" sldId="471"/>
            <ac:spMk id="1044" creationId="{13F15299-88A3-B4B2-9B67-80ECFD56D21F}"/>
          </ac:spMkLst>
        </pc:spChg>
        <pc:spChg chg="del">
          <ac:chgData name="Jonathan Mah" userId="5261b2f2f3e51194" providerId="LiveId" clId="{833092D5-9927-4807-BE3E-672C10A7E002}" dt="2023-12-07T19:19:22.566" v="4698" actId="478"/>
          <ac:spMkLst>
            <pc:docMk/>
            <pc:sldMk cId="1287424033" sldId="471"/>
            <ac:spMk id="1045" creationId="{91847C3E-D736-96CF-AA2D-9CE3D5D7290C}"/>
          </ac:spMkLst>
        </pc:spChg>
        <pc:spChg chg="del">
          <ac:chgData name="Jonathan Mah" userId="5261b2f2f3e51194" providerId="LiveId" clId="{833092D5-9927-4807-BE3E-672C10A7E002}" dt="2023-12-07T19:19:22.566" v="4698" actId="478"/>
          <ac:spMkLst>
            <pc:docMk/>
            <pc:sldMk cId="1287424033" sldId="471"/>
            <ac:spMk id="1046" creationId="{C7E148F2-5474-68AC-04A7-7A3FF24572D7}"/>
          </ac:spMkLst>
        </pc:spChg>
        <pc:spChg chg="del">
          <ac:chgData name="Jonathan Mah" userId="5261b2f2f3e51194" providerId="LiveId" clId="{833092D5-9927-4807-BE3E-672C10A7E002}" dt="2023-12-07T19:19:22.566" v="4698" actId="478"/>
          <ac:spMkLst>
            <pc:docMk/>
            <pc:sldMk cId="1287424033" sldId="471"/>
            <ac:spMk id="1047" creationId="{67AC0A34-E05C-8C80-E936-B38BDAB3381C}"/>
          </ac:spMkLst>
        </pc:spChg>
        <pc:spChg chg="del">
          <ac:chgData name="Jonathan Mah" userId="5261b2f2f3e51194" providerId="LiveId" clId="{833092D5-9927-4807-BE3E-672C10A7E002}" dt="2023-12-07T19:19:22.566" v="4698" actId="478"/>
          <ac:spMkLst>
            <pc:docMk/>
            <pc:sldMk cId="1287424033" sldId="471"/>
            <ac:spMk id="1048" creationId="{6F72AAB9-769D-9D3F-A8D0-EB78B627C343}"/>
          </ac:spMkLst>
        </pc:spChg>
        <pc:spChg chg="del">
          <ac:chgData name="Jonathan Mah" userId="5261b2f2f3e51194" providerId="LiveId" clId="{833092D5-9927-4807-BE3E-672C10A7E002}" dt="2023-12-07T19:19:22.566" v="4698" actId="478"/>
          <ac:spMkLst>
            <pc:docMk/>
            <pc:sldMk cId="1287424033" sldId="471"/>
            <ac:spMk id="1049" creationId="{DCCC5BBB-1908-62B9-9A48-2C53AE0FC6CA}"/>
          </ac:spMkLst>
        </pc:spChg>
        <pc:spChg chg="del">
          <ac:chgData name="Jonathan Mah" userId="5261b2f2f3e51194" providerId="LiveId" clId="{833092D5-9927-4807-BE3E-672C10A7E002}" dt="2023-12-07T19:19:22.566" v="4698" actId="478"/>
          <ac:spMkLst>
            <pc:docMk/>
            <pc:sldMk cId="1287424033" sldId="471"/>
            <ac:spMk id="1073" creationId="{58920FCA-EAA7-8778-EC8E-4A1BE6582B5D}"/>
          </ac:spMkLst>
        </pc:spChg>
        <pc:spChg chg="del">
          <ac:chgData name="Jonathan Mah" userId="5261b2f2f3e51194" providerId="LiveId" clId="{833092D5-9927-4807-BE3E-672C10A7E002}" dt="2023-12-07T19:19:22.566" v="4698" actId="478"/>
          <ac:spMkLst>
            <pc:docMk/>
            <pc:sldMk cId="1287424033" sldId="471"/>
            <ac:spMk id="1074" creationId="{BC5548D8-A3C0-7219-7FD4-BE8A094D4050}"/>
          </ac:spMkLst>
        </pc:spChg>
        <pc:spChg chg="del">
          <ac:chgData name="Jonathan Mah" userId="5261b2f2f3e51194" providerId="LiveId" clId="{833092D5-9927-4807-BE3E-672C10A7E002}" dt="2023-12-07T19:19:22.566" v="4698" actId="478"/>
          <ac:spMkLst>
            <pc:docMk/>
            <pc:sldMk cId="1287424033" sldId="471"/>
            <ac:spMk id="1075" creationId="{8E10BB87-33B4-4920-DCED-E5DA828C7248}"/>
          </ac:spMkLst>
        </pc:spChg>
        <pc:spChg chg="del">
          <ac:chgData name="Jonathan Mah" userId="5261b2f2f3e51194" providerId="LiveId" clId="{833092D5-9927-4807-BE3E-672C10A7E002}" dt="2023-12-07T19:19:22.566" v="4698" actId="478"/>
          <ac:spMkLst>
            <pc:docMk/>
            <pc:sldMk cId="1287424033" sldId="471"/>
            <ac:spMk id="1076" creationId="{F7A9944F-7F5E-9FFE-5687-1BC180A19B25}"/>
          </ac:spMkLst>
        </pc:spChg>
        <pc:spChg chg="del">
          <ac:chgData name="Jonathan Mah" userId="5261b2f2f3e51194" providerId="LiveId" clId="{833092D5-9927-4807-BE3E-672C10A7E002}" dt="2023-12-07T19:19:22.566" v="4698" actId="478"/>
          <ac:spMkLst>
            <pc:docMk/>
            <pc:sldMk cId="1287424033" sldId="471"/>
            <ac:spMk id="1077" creationId="{DFF6FB76-CD7B-DD69-1C07-96FA785A4DE6}"/>
          </ac:spMkLst>
        </pc:spChg>
        <pc:spChg chg="del">
          <ac:chgData name="Jonathan Mah" userId="5261b2f2f3e51194" providerId="LiveId" clId="{833092D5-9927-4807-BE3E-672C10A7E002}" dt="2023-12-07T19:19:22.566" v="4698" actId="478"/>
          <ac:spMkLst>
            <pc:docMk/>
            <pc:sldMk cId="1287424033" sldId="471"/>
            <ac:spMk id="1078" creationId="{A2CB69EB-325B-5F47-1BFD-8765BEF6B08B}"/>
          </ac:spMkLst>
        </pc:spChg>
        <pc:spChg chg="del">
          <ac:chgData name="Jonathan Mah" userId="5261b2f2f3e51194" providerId="LiveId" clId="{833092D5-9927-4807-BE3E-672C10A7E002}" dt="2023-12-07T19:19:22.566" v="4698" actId="478"/>
          <ac:spMkLst>
            <pc:docMk/>
            <pc:sldMk cId="1287424033" sldId="471"/>
            <ac:spMk id="1079" creationId="{9F651289-1261-317A-4696-A3E41C717BEC}"/>
          </ac:spMkLst>
        </pc:spChg>
        <pc:spChg chg="del">
          <ac:chgData name="Jonathan Mah" userId="5261b2f2f3e51194" providerId="LiveId" clId="{833092D5-9927-4807-BE3E-672C10A7E002}" dt="2023-12-07T19:19:22.566" v="4698" actId="478"/>
          <ac:spMkLst>
            <pc:docMk/>
            <pc:sldMk cId="1287424033" sldId="471"/>
            <ac:spMk id="1080" creationId="{2723E325-D44F-A7D2-DB90-FC7F68B1FD44}"/>
          </ac:spMkLst>
        </pc:spChg>
        <pc:spChg chg="del">
          <ac:chgData name="Jonathan Mah" userId="5261b2f2f3e51194" providerId="LiveId" clId="{833092D5-9927-4807-BE3E-672C10A7E002}" dt="2023-12-07T19:19:22.566" v="4698" actId="478"/>
          <ac:spMkLst>
            <pc:docMk/>
            <pc:sldMk cId="1287424033" sldId="471"/>
            <ac:spMk id="1081" creationId="{F3A36ECB-2F87-DA82-0308-C47E32A035A5}"/>
          </ac:spMkLst>
        </pc:spChg>
        <pc:spChg chg="del">
          <ac:chgData name="Jonathan Mah" userId="5261b2f2f3e51194" providerId="LiveId" clId="{833092D5-9927-4807-BE3E-672C10A7E002}" dt="2023-12-07T19:19:22.566" v="4698" actId="478"/>
          <ac:spMkLst>
            <pc:docMk/>
            <pc:sldMk cId="1287424033" sldId="471"/>
            <ac:spMk id="1082" creationId="{6D576B4D-F387-6C49-A550-01201E545EBD}"/>
          </ac:spMkLst>
        </pc:spChg>
        <pc:spChg chg="del">
          <ac:chgData name="Jonathan Mah" userId="5261b2f2f3e51194" providerId="LiveId" clId="{833092D5-9927-4807-BE3E-672C10A7E002}" dt="2023-12-07T19:19:22.566" v="4698" actId="478"/>
          <ac:spMkLst>
            <pc:docMk/>
            <pc:sldMk cId="1287424033" sldId="471"/>
            <ac:spMk id="1083" creationId="{8773CCDA-1D49-13D2-677F-EEE3ECD7DEFF}"/>
          </ac:spMkLst>
        </pc:spChg>
        <pc:spChg chg="del">
          <ac:chgData name="Jonathan Mah" userId="5261b2f2f3e51194" providerId="LiveId" clId="{833092D5-9927-4807-BE3E-672C10A7E002}" dt="2023-12-07T19:19:22.566" v="4698" actId="478"/>
          <ac:spMkLst>
            <pc:docMk/>
            <pc:sldMk cId="1287424033" sldId="471"/>
            <ac:spMk id="1084" creationId="{AB0E63EE-4159-AD42-F99A-CF0C2B4E38EB}"/>
          </ac:spMkLst>
        </pc:spChg>
        <pc:spChg chg="del">
          <ac:chgData name="Jonathan Mah" userId="5261b2f2f3e51194" providerId="LiveId" clId="{833092D5-9927-4807-BE3E-672C10A7E002}" dt="2023-12-07T19:19:22.566" v="4698" actId="478"/>
          <ac:spMkLst>
            <pc:docMk/>
            <pc:sldMk cId="1287424033" sldId="471"/>
            <ac:spMk id="1085" creationId="{2B5094F4-3E10-DD67-58A9-437F2BFADBF9}"/>
          </ac:spMkLst>
        </pc:spChg>
        <pc:spChg chg="del">
          <ac:chgData name="Jonathan Mah" userId="5261b2f2f3e51194" providerId="LiveId" clId="{833092D5-9927-4807-BE3E-672C10A7E002}" dt="2023-12-07T19:19:22.566" v="4698" actId="478"/>
          <ac:spMkLst>
            <pc:docMk/>
            <pc:sldMk cId="1287424033" sldId="471"/>
            <ac:spMk id="1086" creationId="{144F1590-B373-705E-2600-E8F67FD33B66}"/>
          </ac:spMkLst>
        </pc:spChg>
        <pc:spChg chg="del">
          <ac:chgData name="Jonathan Mah" userId="5261b2f2f3e51194" providerId="LiveId" clId="{833092D5-9927-4807-BE3E-672C10A7E002}" dt="2023-12-07T19:19:22.566" v="4698" actId="478"/>
          <ac:spMkLst>
            <pc:docMk/>
            <pc:sldMk cId="1287424033" sldId="471"/>
            <ac:spMk id="1087" creationId="{EA080601-98BC-1B83-2349-F0AB4861CA27}"/>
          </ac:spMkLst>
        </pc:spChg>
        <pc:spChg chg="del">
          <ac:chgData name="Jonathan Mah" userId="5261b2f2f3e51194" providerId="LiveId" clId="{833092D5-9927-4807-BE3E-672C10A7E002}" dt="2023-12-07T19:19:22.566" v="4698" actId="478"/>
          <ac:spMkLst>
            <pc:docMk/>
            <pc:sldMk cId="1287424033" sldId="471"/>
            <ac:spMk id="1088" creationId="{EC217150-7DD3-719A-A6C1-659D4BEB9793}"/>
          </ac:spMkLst>
        </pc:spChg>
        <pc:spChg chg="del">
          <ac:chgData name="Jonathan Mah" userId="5261b2f2f3e51194" providerId="LiveId" clId="{833092D5-9927-4807-BE3E-672C10A7E002}" dt="2023-12-07T19:19:22.566" v="4698" actId="478"/>
          <ac:spMkLst>
            <pc:docMk/>
            <pc:sldMk cId="1287424033" sldId="471"/>
            <ac:spMk id="1089" creationId="{03891BA7-6BF5-2F72-CDF1-59831B66EF86}"/>
          </ac:spMkLst>
        </pc:spChg>
        <pc:spChg chg="del">
          <ac:chgData name="Jonathan Mah" userId="5261b2f2f3e51194" providerId="LiveId" clId="{833092D5-9927-4807-BE3E-672C10A7E002}" dt="2023-12-07T19:19:22.566" v="4698" actId="478"/>
          <ac:spMkLst>
            <pc:docMk/>
            <pc:sldMk cId="1287424033" sldId="471"/>
            <ac:spMk id="1090" creationId="{ACC90E27-941C-4049-A06D-8A85A6156E42}"/>
          </ac:spMkLst>
        </pc:spChg>
        <pc:spChg chg="del">
          <ac:chgData name="Jonathan Mah" userId="5261b2f2f3e51194" providerId="LiveId" clId="{833092D5-9927-4807-BE3E-672C10A7E002}" dt="2023-12-07T19:19:22.566" v="4698" actId="478"/>
          <ac:spMkLst>
            <pc:docMk/>
            <pc:sldMk cId="1287424033" sldId="471"/>
            <ac:spMk id="1091" creationId="{39EB9E64-224A-7EFD-756B-6B5E52E2FB1A}"/>
          </ac:spMkLst>
        </pc:spChg>
        <pc:spChg chg="del">
          <ac:chgData name="Jonathan Mah" userId="5261b2f2f3e51194" providerId="LiveId" clId="{833092D5-9927-4807-BE3E-672C10A7E002}" dt="2023-12-07T19:19:22.566" v="4698" actId="478"/>
          <ac:spMkLst>
            <pc:docMk/>
            <pc:sldMk cId="1287424033" sldId="471"/>
            <ac:spMk id="1092" creationId="{A3482451-1A74-4B1F-750E-BC1BF6F8E617}"/>
          </ac:spMkLst>
        </pc:spChg>
        <pc:spChg chg="del">
          <ac:chgData name="Jonathan Mah" userId="5261b2f2f3e51194" providerId="LiveId" clId="{833092D5-9927-4807-BE3E-672C10A7E002}" dt="2023-12-07T19:19:22.566" v="4698" actId="478"/>
          <ac:spMkLst>
            <pc:docMk/>
            <pc:sldMk cId="1287424033" sldId="471"/>
            <ac:spMk id="1093" creationId="{398A84FB-36F7-A3E8-F352-87712CF1C2F8}"/>
          </ac:spMkLst>
        </pc:spChg>
        <pc:spChg chg="del">
          <ac:chgData name="Jonathan Mah" userId="5261b2f2f3e51194" providerId="LiveId" clId="{833092D5-9927-4807-BE3E-672C10A7E002}" dt="2023-12-07T19:19:22.566" v="4698" actId="478"/>
          <ac:spMkLst>
            <pc:docMk/>
            <pc:sldMk cId="1287424033" sldId="471"/>
            <ac:spMk id="1094" creationId="{E28636B1-CEDC-0F33-7D37-9737E15FEAAF}"/>
          </ac:spMkLst>
        </pc:spChg>
        <pc:spChg chg="del">
          <ac:chgData name="Jonathan Mah" userId="5261b2f2f3e51194" providerId="LiveId" clId="{833092D5-9927-4807-BE3E-672C10A7E002}" dt="2023-12-07T19:19:22.566" v="4698" actId="478"/>
          <ac:spMkLst>
            <pc:docMk/>
            <pc:sldMk cId="1287424033" sldId="471"/>
            <ac:spMk id="1097" creationId="{ED902458-5855-927B-C995-448945196D43}"/>
          </ac:spMkLst>
        </pc:spChg>
        <pc:spChg chg="del">
          <ac:chgData name="Jonathan Mah" userId="5261b2f2f3e51194" providerId="LiveId" clId="{833092D5-9927-4807-BE3E-672C10A7E002}" dt="2023-12-07T19:19:22.566" v="4698" actId="478"/>
          <ac:spMkLst>
            <pc:docMk/>
            <pc:sldMk cId="1287424033" sldId="471"/>
            <ac:spMk id="1098" creationId="{58AF6D8D-024F-1A4C-093A-532A41BDBA77}"/>
          </ac:spMkLst>
        </pc:spChg>
        <pc:spChg chg="del">
          <ac:chgData name="Jonathan Mah" userId="5261b2f2f3e51194" providerId="LiveId" clId="{833092D5-9927-4807-BE3E-672C10A7E002}" dt="2023-12-07T19:19:22.566" v="4698" actId="478"/>
          <ac:spMkLst>
            <pc:docMk/>
            <pc:sldMk cId="1287424033" sldId="471"/>
            <ac:spMk id="1099" creationId="{AC0A6D6E-DB05-6E0C-EC3F-729D31A65853}"/>
          </ac:spMkLst>
        </pc:spChg>
        <pc:spChg chg="del">
          <ac:chgData name="Jonathan Mah" userId="5261b2f2f3e51194" providerId="LiveId" clId="{833092D5-9927-4807-BE3E-672C10A7E002}" dt="2023-12-07T19:19:22.566" v="4698" actId="478"/>
          <ac:spMkLst>
            <pc:docMk/>
            <pc:sldMk cId="1287424033" sldId="471"/>
            <ac:spMk id="1100" creationId="{375490D2-E31C-0C12-981E-8ED33D1D2E4F}"/>
          </ac:spMkLst>
        </pc:spChg>
        <pc:spChg chg="del">
          <ac:chgData name="Jonathan Mah" userId="5261b2f2f3e51194" providerId="LiveId" clId="{833092D5-9927-4807-BE3E-672C10A7E002}" dt="2023-12-07T19:19:22.566" v="4698" actId="478"/>
          <ac:spMkLst>
            <pc:docMk/>
            <pc:sldMk cId="1287424033" sldId="471"/>
            <ac:spMk id="1101" creationId="{3CE93341-46DD-C6D2-87CF-23EA5CEF452D}"/>
          </ac:spMkLst>
        </pc:spChg>
        <pc:spChg chg="del">
          <ac:chgData name="Jonathan Mah" userId="5261b2f2f3e51194" providerId="LiveId" clId="{833092D5-9927-4807-BE3E-672C10A7E002}" dt="2023-12-07T19:19:22.566" v="4698" actId="478"/>
          <ac:spMkLst>
            <pc:docMk/>
            <pc:sldMk cId="1287424033" sldId="471"/>
            <ac:spMk id="1102" creationId="{51A9FA63-F7B4-F3B5-6F01-650F72524C2C}"/>
          </ac:spMkLst>
        </pc:spChg>
        <pc:spChg chg="del">
          <ac:chgData name="Jonathan Mah" userId="5261b2f2f3e51194" providerId="LiveId" clId="{833092D5-9927-4807-BE3E-672C10A7E002}" dt="2023-12-07T19:19:22.566" v="4698" actId="478"/>
          <ac:spMkLst>
            <pc:docMk/>
            <pc:sldMk cId="1287424033" sldId="471"/>
            <ac:spMk id="1103" creationId="{6A9E2855-46E0-358B-3E82-792F7275A4D7}"/>
          </ac:spMkLst>
        </pc:spChg>
        <pc:spChg chg="del">
          <ac:chgData name="Jonathan Mah" userId="5261b2f2f3e51194" providerId="LiveId" clId="{833092D5-9927-4807-BE3E-672C10A7E002}" dt="2023-12-07T19:19:22.566" v="4698" actId="478"/>
          <ac:spMkLst>
            <pc:docMk/>
            <pc:sldMk cId="1287424033" sldId="471"/>
            <ac:spMk id="1104" creationId="{395A2AC9-54DB-8363-9165-37E67D7E59F1}"/>
          </ac:spMkLst>
        </pc:spChg>
        <pc:spChg chg="del">
          <ac:chgData name="Jonathan Mah" userId="5261b2f2f3e51194" providerId="LiveId" clId="{833092D5-9927-4807-BE3E-672C10A7E002}" dt="2023-12-07T19:19:22.566" v="4698" actId="478"/>
          <ac:spMkLst>
            <pc:docMk/>
            <pc:sldMk cId="1287424033" sldId="471"/>
            <ac:spMk id="1105" creationId="{5395318C-90FF-C971-C1A8-D8647E59477C}"/>
          </ac:spMkLst>
        </pc:spChg>
        <pc:spChg chg="del">
          <ac:chgData name="Jonathan Mah" userId="5261b2f2f3e51194" providerId="LiveId" clId="{833092D5-9927-4807-BE3E-672C10A7E002}" dt="2023-12-07T19:19:22.566" v="4698" actId="478"/>
          <ac:spMkLst>
            <pc:docMk/>
            <pc:sldMk cId="1287424033" sldId="471"/>
            <ac:spMk id="1106" creationId="{4A54C16E-CEFA-900B-9ABE-141FFBD4AFA3}"/>
          </ac:spMkLst>
        </pc:spChg>
        <pc:spChg chg="del">
          <ac:chgData name="Jonathan Mah" userId="5261b2f2f3e51194" providerId="LiveId" clId="{833092D5-9927-4807-BE3E-672C10A7E002}" dt="2023-12-07T19:19:22.566" v="4698" actId="478"/>
          <ac:spMkLst>
            <pc:docMk/>
            <pc:sldMk cId="1287424033" sldId="471"/>
            <ac:spMk id="1107" creationId="{C283FBC8-4BA4-C9CC-5C37-BC253DE7C902}"/>
          </ac:spMkLst>
        </pc:spChg>
        <pc:spChg chg="del">
          <ac:chgData name="Jonathan Mah" userId="5261b2f2f3e51194" providerId="LiveId" clId="{833092D5-9927-4807-BE3E-672C10A7E002}" dt="2023-12-07T19:19:22.566" v="4698" actId="478"/>
          <ac:spMkLst>
            <pc:docMk/>
            <pc:sldMk cId="1287424033" sldId="471"/>
            <ac:spMk id="1108" creationId="{DA6A4847-AA2F-FAAD-D075-58414760B20D}"/>
          </ac:spMkLst>
        </pc:spChg>
        <pc:spChg chg="del">
          <ac:chgData name="Jonathan Mah" userId="5261b2f2f3e51194" providerId="LiveId" clId="{833092D5-9927-4807-BE3E-672C10A7E002}" dt="2023-12-07T19:19:22.566" v="4698" actId="478"/>
          <ac:spMkLst>
            <pc:docMk/>
            <pc:sldMk cId="1287424033" sldId="471"/>
            <ac:spMk id="1109" creationId="{82264D92-60BF-EF36-EF88-F8C4921C30CE}"/>
          </ac:spMkLst>
        </pc:spChg>
        <pc:spChg chg="del">
          <ac:chgData name="Jonathan Mah" userId="5261b2f2f3e51194" providerId="LiveId" clId="{833092D5-9927-4807-BE3E-672C10A7E002}" dt="2023-12-07T19:19:22.566" v="4698" actId="478"/>
          <ac:spMkLst>
            <pc:docMk/>
            <pc:sldMk cId="1287424033" sldId="471"/>
            <ac:spMk id="1110" creationId="{DCB7CCD0-D651-DA00-C6C0-098FC1DC8EDD}"/>
          </ac:spMkLst>
        </pc:spChg>
        <pc:spChg chg="del">
          <ac:chgData name="Jonathan Mah" userId="5261b2f2f3e51194" providerId="LiveId" clId="{833092D5-9927-4807-BE3E-672C10A7E002}" dt="2023-12-07T19:19:22.566" v="4698" actId="478"/>
          <ac:spMkLst>
            <pc:docMk/>
            <pc:sldMk cId="1287424033" sldId="471"/>
            <ac:spMk id="1111" creationId="{90A0637C-36B5-8401-0338-3511C74A32F4}"/>
          </ac:spMkLst>
        </pc:spChg>
        <pc:spChg chg="del">
          <ac:chgData name="Jonathan Mah" userId="5261b2f2f3e51194" providerId="LiveId" clId="{833092D5-9927-4807-BE3E-672C10A7E002}" dt="2023-12-07T19:19:22.566" v="4698" actId="478"/>
          <ac:spMkLst>
            <pc:docMk/>
            <pc:sldMk cId="1287424033" sldId="471"/>
            <ac:spMk id="1112" creationId="{DD865A2D-8168-1B8E-C2E8-1A3388E60EA7}"/>
          </ac:spMkLst>
        </pc:spChg>
        <pc:spChg chg="del">
          <ac:chgData name="Jonathan Mah" userId="5261b2f2f3e51194" providerId="LiveId" clId="{833092D5-9927-4807-BE3E-672C10A7E002}" dt="2023-12-07T19:19:22.566" v="4698" actId="478"/>
          <ac:spMkLst>
            <pc:docMk/>
            <pc:sldMk cId="1287424033" sldId="471"/>
            <ac:spMk id="1113" creationId="{855D79CE-7857-D529-A766-08AC00D089F6}"/>
          </ac:spMkLst>
        </pc:spChg>
        <pc:spChg chg="del">
          <ac:chgData name="Jonathan Mah" userId="5261b2f2f3e51194" providerId="LiveId" clId="{833092D5-9927-4807-BE3E-672C10A7E002}" dt="2023-12-07T19:19:22.566" v="4698" actId="478"/>
          <ac:spMkLst>
            <pc:docMk/>
            <pc:sldMk cId="1287424033" sldId="471"/>
            <ac:spMk id="1114" creationId="{15D6C84C-5D49-8EDD-3E97-D780576ADC71}"/>
          </ac:spMkLst>
        </pc:spChg>
        <pc:spChg chg="del">
          <ac:chgData name="Jonathan Mah" userId="5261b2f2f3e51194" providerId="LiveId" clId="{833092D5-9927-4807-BE3E-672C10A7E002}" dt="2023-12-07T19:19:20.253" v="4697" actId="478"/>
          <ac:spMkLst>
            <pc:docMk/>
            <pc:sldMk cId="1287424033" sldId="471"/>
            <ac:spMk id="1123" creationId="{BAE95D36-E49C-2864-111E-6B2DC5505FE8}"/>
          </ac:spMkLst>
        </pc:spChg>
        <pc:picChg chg="add del mod modCrop">
          <ac:chgData name="Jonathan Mah" userId="5261b2f2f3e51194" providerId="LiveId" clId="{833092D5-9927-4807-BE3E-672C10A7E002}" dt="2023-12-07T19:19:58.788" v="4711" actId="1076"/>
          <ac:picMkLst>
            <pc:docMk/>
            <pc:sldMk cId="1287424033" sldId="471"/>
            <ac:picMk id="1125" creationId="{379AB3F1-AF8A-40D0-2D3A-4C6B033EC13A}"/>
          </ac:picMkLst>
        </pc:picChg>
        <pc:inkChg chg="add mod">
          <ac:chgData name="Jonathan Mah" userId="5261b2f2f3e51194" providerId="LiveId" clId="{833092D5-9927-4807-BE3E-672C10A7E002}" dt="2023-12-07T19:19:01.509" v="4690" actId="1076"/>
          <ac:inkMkLst>
            <pc:docMk/>
            <pc:sldMk cId="1287424033" sldId="471"/>
            <ac:inkMk id="2" creationId="{B0D03CE6-6EEC-3E36-A16D-6E22A023705B}"/>
          </ac:inkMkLst>
        </pc:inkChg>
        <pc:inkChg chg="add mod">
          <ac:chgData name="Jonathan Mah" userId="5261b2f2f3e51194" providerId="LiveId" clId="{833092D5-9927-4807-BE3E-672C10A7E002}" dt="2023-12-07T19:19:01.509" v="4690" actId="1076"/>
          <ac:inkMkLst>
            <pc:docMk/>
            <pc:sldMk cId="1287424033" sldId="471"/>
            <ac:inkMk id="3" creationId="{23FC27B0-382D-A31C-D5CB-0908672E6173}"/>
          </ac:inkMkLst>
        </pc:inkChg>
        <pc:inkChg chg="mod">
          <ac:chgData name="Jonathan Mah" userId="5261b2f2f3e51194" providerId="LiveId" clId="{833092D5-9927-4807-BE3E-672C10A7E002}" dt="2023-12-07T19:18:16.943" v="4682" actId="1076"/>
          <ac:inkMkLst>
            <pc:docMk/>
            <pc:sldMk cId="1287424033" sldId="471"/>
            <ac:inkMk id="1121" creationId="{8CE87112-ED93-B28C-0A25-13AC0E872733}"/>
          </ac:inkMkLst>
        </pc:inkChg>
        <pc:inkChg chg="mod">
          <ac:chgData name="Jonathan Mah" userId="5261b2f2f3e51194" providerId="LiveId" clId="{833092D5-9927-4807-BE3E-672C10A7E002}" dt="2023-12-07T19:18:49.981" v="4688" actId="1076"/>
          <ac:inkMkLst>
            <pc:docMk/>
            <pc:sldMk cId="1287424033" sldId="471"/>
            <ac:inkMk id="1122" creationId="{1C974CED-DA5C-F6D4-7128-5776228AEE27}"/>
          </ac:inkMkLst>
        </pc:inkChg>
      </pc:sldChg>
      <pc:sldChg chg="addSp delSp modSp add mod">
        <pc:chgData name="Jonathan Mah" userId="5261b2f2f3e51194" providerId="LiveId" clId="{833092D5-9927-4807-BE3E-672C10A7E002}" dt="2023-12-07T19:57:38.740" v="4748" actId="1076"/>
        <pc:sldMkLst>
          <pc:docMk/>
          <pc:sldMk cId="1475529617" sldId="472"/>
        </pc:sldMkLst>
        <pc:inkChg chg="del">
          <ac:chgData name="Jonathan Mah" userId="5261b2f2f3e51194" providerId="LiveId" clId="{833092D5-9927-4807-BE3E-672C10A7E002}" dt="2023-12-07T19:52:25.121" v="4738" actId="478"/>
          <ac:inkMkLst>
            <pc:docMk/>
            <pc:sldMk cId="1475529617" sldId="472"/>
            <ac:inkMk id="2" creationId="{B0D03CE6-6EEC-3E36-A16D-6E22A023705B}"/>
          </ac:inkMkLst>
        </pc:inkChg>
        <pc:inkChg chg="del">
          <ac:chgData name="Jonathan Mah" userId="5261b2f2f3e51194" providerId="LiveId" clId="{833092D5-9927-4807-BE3E-672C10A7E002}" dt="2023-12-07T19:52:25.561" v="4739" actId="478"/>
          <ac:inkMkLst>
            <pc:docMk/>
            <pc:sldMk cId="1475529617" sldId="472"/>
            <ac:inkMk id="3" creationId="{23FC27B0-382D-A31C-D5CB-0908672E6173}"/>
          </ac:inkMkLst>
        </pc:inkChg>
        <pc:inkChg chg="add del mod">
          <ac:chgData name="Jonathan Mah" userId="5261b2f2f3e51194" providerId="LiveId" clId="{833092D5-9927-4807-BE3E-672C10A7E002}" dt="2023-12-07T19:57:29.237" v="4743" actId="478"/>
          <ac:inkMkLst>
            <pc:docMk/>
            <pc:sldMk cId="1475529617" sldId="472"/>
            <ac:inkMk id="8" creationId="{98E06EBB-B928-8516-81B3-8D85885C20FA}"/>
          </ac:inkMkLst>
        </pc:inkChg>
        <pc:inkChg chg="add del mod">
          <ac:chgData name="Jonathan Mah" userId="5261b2f2f3e51194" providerId="LiveId" clId="{833092D5-9927-4807-BE3E-672C10A7E002}" dt="2023-12-07T19:57:29.237" v="4743" actId="478"/>
          <ac:inkMkLst>
            <pc:docMk/>
            <pc:sldMk cId="1475529617" sldId="472"/>
            <ac:inkMk id="9" creationId="{7782E3A2-C023-F1BE-E1CE-9EC8BC56C58F}"/>
          </ac:inkMkLst>
        </pc:inkChg>
        <pc:inkChg chg="add mod">
          <ac:chgData name="Jonathan Mah" userId="5261b2f2f3e51194" providerId="LiveId" clId="{833092D5-9927-4807-BE3E-672C10A7E002}" dt="2023-12-07T19:57:32.878" v="4745" actId="1076"/>
          <ac:inkMkLst>
            <pc:docMk/>
            <pc:sldMk cId="1475529617" sldId="472"/>
            <ac:inkMk id="11" creationId="{74B5CA48-B45A-1BB7-28AE-0D77DB4E651C}"/>
          </ac:inkMkLst>
        </pc:inkChg>
        <pc:inkChg chg="add mod">
          <ac:chgData name="Jonathan Mah" userId="5261b2f2f3e51194" providerId="LiveId" clId="{833092D5-9927-4807-BE3E-672C10A7E002}" dt="2023-12-07T19:57:32.878" v="4745" actId="1076"/>
          <ac:inkMkLst>
            <pc:docMk/>
            <pc:sldMk cId="1475529617" sldId="472"/>
            <ac:inkMk id="12" creationId="{7CA5BF59-6780-3CF1-B842-C29D7668F69D}"/>
          </ac:inkMkLst>
        </pc:inkChg>
        <pc:inkChg chg="add mod">
          <ac:chgData name="Jonathan Mah" userId="5261b2f2f3e51194" providerId="LiveId" clId="{833092D5-9927-4807-BE3E-672C10A7E002}" dt="2023-12-07T19:57:36.646" v="4747" actId="1076"/>
          <ac:inkMkLst>
            <pc:docMk/>
            <pc:sldMk cId="1475529617" sldId="472"/>
            <ac:inkMk id="14" creationId="{2E32C0F7-3EFD-1D77-21B8-CF9E755230CF}"/>
          </ac:inkMkLst>
        </pc:inkChg>
        <pc:inkChg chg="add mod">
          <ac:chgData name="Jonathan Mah" userId="5261b2f2f3e51194" providerId="LiveId" clId="{833092D5-9927-4807-BE3E-672C10A7E002}" dt="2023-12-07T19:57:38.740" v="4748" actId="1076"/>
          <ac:inkMkLst>
            <pc:docMk/>
            <pc:sldMk cId="1475529617" sldId="472"/>
            <ac:inkMk id="15" creationId="{DF60A38F-F3B6-B568-C4EB-40038B1E75D8}"/>
          </ac:inkMkLst>
        </pc:inkChg>
        <pc:inkChg chg="del">
          <ac:chgData name="Jonathan Mah" userId="5261b2f2f3e51194" providerId="LiveId" clId="{833092D5-9927-4807-BE3E-672C10A7E002}" dt="2023-12-07T19:57:29.237" v="4743" actId="478"/>
          <ac:inkMkLst>
            <pc:docMk/>
            <pc:sldMk cId="1475529617" sldId="472"/>
            <ac:inkMk id="1121" creationId="{8CE87112-ED93-B28C-0A25-13AC0E872733}"/>
          </ac:inkMkLst>
        </pc:inkChg>
        <pc:inkChg chg="del">
          <ac:chgData name="Jonathan Mah" userId="5261b2f2f3e51194" providerId="LiveId" clId="{833092D5-9927-4807-BE3E-672C10A7E002}" dt="2023-12-07T19:57:29.237" v="4743" actId="478"/>
          <ac:inkMkLst>
            <pc:docMk/>
            <pc:sldMk cId="1475529617" sldId="472"/>
            <ac:inkMk id="1122" creationId="{1C974CED-DA5C-F6D4-7128-5776228AEE27}"/>
          </ac:inkMkLst>
        </pc:inkChg>
      </pc:sldChg>
      <pc:sldChg chg="add del">
        <pc:chgData name="Jonathan Mah" userId="5261b2f2f3e51194" providerId="LiveId" clId="{833092D5-9927-4807-BE3E-672C10A7E002}" dt="2023-12-07T19:58:49.441" v="4751" actId="47"/>
        <pc:sldMkLst>
          <pc:docMk/>
          <pc:sldMk cId="3037181105" sldId="473"/>
        </pc:sldMkLst>
      </pc:sldChg>
      <pc:sldChg chg="addSp delSp modSp add mod">
        <pc:chgData name="Jonathan Mah" userId="5261b2f2f3e51194" providerId="LiveId" clId="{833092D5-9927-4807-BE3E-672C10A7E002}" dt="2023-12-07T19:59:39.891" v="4762" actId="1076"/>
        <pc:sldMkLst>
          <pc:docMk/>
          <pc:sldMk cId="2872192705" sldId="474"/>
        </pc:sldMkLst>
        <pc:inkChg chg="del mod">
          <ac:chgData name="Jonathan Mah" userId="5261b2f2f3e51194" providerId="LiveId" clId="{833092D5-9927-4807-BE3E-672C10A7E002}" dt="2023-12-07T19:59:01.837" v="4755" actId="478"/>
          <ac:inkMkLst>
            <pc:docMk/>
            <pc:sldMk cId="2872192705" sldId="474"/>
            <ac:inkMk id="2" creationId="{B0D03CE6-6EEC-3E36-A16D-6E22A023705B}"/>
          </ac:inkMkLst>
        </pc:inkChg>
        <pc:inkChg chg="del mod">
          <ac:chgData name="Jonathan Mah" userId="5261b2f2f3e51194" providerId="LiveId" clId="{833092D5-9927-4807-BE3E-672C10A7E002}" dt="2023-12-07T19:59:01.422" v="4754" actId="478"/>
          <ac:inkMkLst>
            <pc:docMk/>
            <pc:sldMk cId="2872192705" sldId="474"/>
            <ac:inkMk id="3" creationId="{23FC27B0-382D-A31C-D5CB-0908672E6173}"/>
          </ac:inkMkLst>
        </pc:inkChg>
        <pc:inkChg chg="add del">
          <ac:chgData name="Jonathan Mah" userId="5261b2f2f3e51194" providerId="LiveId" clId="{833092D5-9927-4807-BE3E-672C10A7E002}" dt="2023-12-07T19:59:12.583" v="4757" actId="9405"/>
          <ac:inkMkLst>
            <pc:docMk/>
            <pc:sldMk cId="2872192705" sldId="474"/>
            <ac:inkMk id="8" creationId="{909A58D0-58D9-3316-CE7A-343B6B07EA9B}"/>
          </ac:inkMkLst>
        </pc:inkChg>
        <pc:inkChg chg="add">
          <ac:chgData name="Jonathan Mah" userId="5261b2f2f3e51194" providerId="LiveId" clId="{833092D5-9927-4807-BE3E-672C10A7E002}" dt="2023-12-07T19:59:21.470" v="4758" actId="9405"/>
          <ac:inkMkLst>
            <pc:docMk/>
            <pc:sldMk cId="2872192705" sldId="474"/>
            <ac:inkMk id="9" creationId="{09006349-EA73-886F-68DE-B295512E2237}"/>
          </ac:inkMkLst>
        </pc:inkChg>
        <pc:inkChg chg="add mod">
          <ac:chgData name="Jonathan Mah" userId="5261b2f2f3e51194" providerId="LiveId" clId="{833092D5-9927-4807-BE3E-672C10A7E002}" dt="2023-12-07T19:59:39.891" v="4762" actId="1076"/>
          <ac:inkMkLst>
            <pc:docMk/>
            <pc:sldMk cId="2872192705" sldId="474"/>
            <ac:inkMk id="11" creationId="{AFBEDE80-0179-9205-B4BE-3CC1019A5204}"/>
          </ac:inkMkLst>
        </pc:inkChg>
      </pc:sldChg>
      <pc:sldChg chg="addSp modSp add mod">
        <pc:chgData name="Jonathan Mah" userId="5261b2f2f3e51194" providerId="LiveId" clId="{833092D5-9927-4807-BE3E-672C10A7E002}" dt="2024-03-07T04:55:29.637" v="4784" actId="20577"/>
        <pc:sldMkLst>
          <pc:docMk/>
          <pc:sldMk cId="1021430039" sldId="476"/>
        </pc:sldMkLst>
        <pc:spChg chg="add mod">
          <ac:chgData name="Jonathan Mah" userId="5261b2f2f3e51194" providerId="LiveId" clId="{833092D5-9927-4807-BE3E-672C10A7E002}" dt="2024-03-07T04:55:06.342" v="4775" actId="1076"/>
          <ac:spMkLst>
            <pc:docMk/>
            <pc:sldMk cId="1021430039" sldId="476"/>
            <ac:spMk id="2" creationId="{EFDF4CA3-E31C-3582-2B22-1570EC38C14A}"/>
          </ac:spMkLst>
        </pc:spChg>
        <pc:spChg chg="add mod">
          <ac:chgData name="Jonathan Mah" userId="5261b2f2f3e51194" providerId="LiveId" clId="{833092D5-9927-4807-BE3E-672C10A7E002}" dt="2024-03-07T04:55:26.979" v="4782" actId="20577"/>
          <ac:spMkLst>
            <pc:docMk/>
            <pc:sldMk cId="1021430039" sldId="476"/>
            <ac:spMk id="3" creationId="{0BCCF548-A15B-CD11-D1D4-5F6E20096CF8}"/>
          </ac:spMkLst>
        </pc:spChg>
        <pc:spChg chg="add mod">
          <ac:chgData name="Jonathan Mah" userId="5261b2f2f3e51194" providerId="LiveId" clId="{833092D5-9927-4807-BE3E-672C10A7E002}" dt="2024-03-07T04:55:28.298" v="4783" actId="20577"/>
          <ac:spMkLst>
            <pc:docMk/>
            <pc:sldMk cId="1021430039" sldId="476"/>
            <ac:spMk id="4" creationId="{EE70021A-CBC0-6CC7-F6A2-2FCED5E928A8}"/>
          </ac:spMkLst>
        </pc:spChg>
        <pc:spChg chg="add mod">
          <ac:chgData name="Jonathan Mah" userId="5261b2f2f3e51194" providerId="LiveId" clId="{833092D5-9927-4807-BE3E-672C10A7E002}" dt="2024-03-07T04:55:29.637" v="4784" actId="20577"/>
          <ac:spMkLst>
            <pc:docMk/>
            <pc:sldMk cId="1021430039" sldId="476"/>
            <ac:spMk id="5" creationId="{A9E2CB66-41C3-A27E-FF5D-66815B0B8450}"/>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8T20:03:15.197"/>
    </inkml:context>
    <inkml:brush xml:id="br0">
      <inkml:brushProperty name="width" value="0.05" units="cm"/>
      <inkml:brushProperty name="height" value="0.05" units="cm"/>
    </inkml:brush>
  </inkml:definitions>
  <inkml:trace contextRef="#ctx0" brushRef="#br0">5371 1 24575,'-6'0'0,"-1"0"0,1 0 0,-1 0 0,1 1 0,0 0 0,-1 1 0,1-1 0,-11 5 0,14-3 0,-1-1 0,0 1 0,1 0 0,0-1 0,-1 1 0,1 1 0,0-1 0,0 0 0,1 1 0,-1 0 0,1-1 0,0 1 0,0 0 0,-2 6 0,-7 19 0,1 1 0,2 1 0,0 0 0,3 0 0,-3 40 0,0 169 0,8-200 0,0-6 0,-1 27 0,14 116 0,-10-158 0,1 0 0,0 0 0,2-1 0,0 1 0,1-2 0,1 1 0,1-1 0,0 0 0,1-1 0,17 22 0,-7-15 0,2 0 0,0-2 0,1 0 0,1-2 0,1 0 0,0-2 0,1 0 0,1-2 0,1-1 0,0-2 0,1 0 0,0-2 0,1-1 0,0-1 0,0-2 0,0-1 0,50 2 0,780-5 0,-467-10 0,590 8 0,-929-1 0,-1 3 0,0 2 0,1 2 0,-2 3 0,77 22 0,-110-24 0,0 0 0,-1 2 0,0 0 0,0 1 0,-1 1 0,0 0 0,22 21 0,-28-21 0,0 1 0,0 0 0,-2 0 0,1 1 0,-2 1 0,0-1 0,0 1 0,-1 1 0,-1-1 0,8 27 0,-5 5 0,-2 1 0,-2 1 0,-2-1 0,-2 1 0,-7 63 0,3-41 0,2-35 0,-19 246 0,14-241 0,-2 1 0,-1-1 0,-3-1 0,-29 70 0,13-52 0,-2-2 0,-3-1 0,-2-1 0,-2-2 0,-3-2 0,-79 78 0,84-95 0,-2-1 0,0-2 0,-2-1 0,-2-2 0,0-2 0,-1-2 0,-1-2 0,-1-1 0,-69 19 0,-77-4 0,41-9 0,-106 22 0,-489 25 0,-269-67 0,524-9 0,254 1 0,-290 8 0,262 31 0,24-1 0,175-31 0,1 4 0,-1 2 0,2 3 0,0 3 0,-64 25 0,112-35 0,-1 1 0,1 1 0,0 0 0,0 0 0,1 2 0,1-1 0,-1 2 0,2 0 0,-1 0 0,1 1 0,1 0 0,0 1 0,1 0 0,1 1 0,0 0 0,0 0 0,2 1 0,-1-1 0,2 1 0,0 1 0,-2 15 0,-5 28 0,3 0 0,-2 114 0,20 127 0,-2-123 0,-4-42 0,5 147 0,-2-211 0,29 135 0,2-69 0,5-1 0,7-2 0,98 193 0,-108-254 0,-3 2 0,32 98 0,-59-146 0,-1 0 0,-2 0 0,-1 1 0,-1 0 0,-2 0 0,0 0 0,-2 0 0,-1 0 0,-1 0 0,-10 42 0,-6-12 0,-3-1 0,-2-1 0,-3-1 0,-59 93 0,29-51 0,42-70 0,0 0 0,2 2 0,1-1 0,1 2 0,2-1 0,1 1 0,1 0 0,-3 46 0,8-57 0,1 0 0,1 0 0,0 0 0,1 0 0,2 0 0,0-1 0,0 1 0,2-1 0,0 0 0,1-1 0,1 1 0,1-1 0,0-1 0,22 29 0,-4-17 0,1-2 0,1-1 0,1-1 0,1-2 0,55 31 0,-40-26 0,-1 3 0,52 44 0,-85-63 0,0 0 0,-1 1 0,0 1 0,0 0 0,-2 1 0,0 0 0,0 0 0,-1 1 0,-1 0 0,0 0 0,6 25 0,-8-20 0,-2 1 0,0-1 0,-1 1 0,-1 0 0,-1 0 0,-1 0 0,-1-1 0,-1 1 0,-1 0 0,0-1 0,-2 0 0,-8 22 0,6-21 0,-2-1 0,0 1 0,-1-2 0,-1 1 0,0-1 0,-2-1 0,0-1 0,-1 0 0,-1 0 0,0-2 0,-23 17 0,-4-4 0,-2-2 0,-86 37 0,100-50 0,-343 144 0,255-114 0,-156 35 0,172-55 0,-90 18 0,-234 84 0,-169 66 0,511-164 0,1 3 0,2 4 0,1 4 0,3 3 0,-140 96 0,185-111 0,1 0 0,1 2 0,1 1 0,2 2 0,1 1 0,2 1 0,0 1 0,3 1 0,1 0 0,-19 46 0,7-10-120,2-3 247,-51 83 0,70-132-294,-2 0 1,0-1-1,-1 0 1,0-1-1,-2-1 1,0 0-1,-1-1 0,-29 18 1,-33 9-6660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8T20:03:24.518"/>
    </inkml:context>
    <inkml:brush xml:id="br0">
      <inkml:brushProperty name="width" value="0.05" units="cm"/>
      <inkml:brushProperty name="height" value="0.05" units="cm"/>
    </inkml:brush>
  </inkml:definitions>
  <inkml:trace contextRef="#ctx0" brushRef="#br0">3386 1 24575,'6'0'0,"1"0"0,-1 0 0,1 0 0,-1 1 0,0 0 0,1 1 0,-1-1 0,11 5 0,-14-3 0,1-1 0,0 1 0,-1 0 0,0-1 0,1 1 0,-1 1 0,0-1 0,0 0 0,-1 1 0,1 0 0,-1-1 0,0 1 0,0 0 0,2 6 0,7 19 0,-1 1 0,-2 1 0,0 0 0,-3 0 0,3 40 0,0 169 0,-8-200 0,0-6 0,1 27 0,-14 116 0,10-158 0,-1 0 0,0 0 0,-2-1 0,0 1 0,-1-2 0,-1 1 0,-1-1 0,0 0 0,-1-1 0,-17 22 0,7-15 0,-2 0 0,0-2 0,-1 0 0,-1-2 0,-1 0 0,0-2 0,-1 0 0,-1-2 0,-1-1 0,0-2 0,-1 0 0,0-2 0,-1-1 0,0-1 0,0-2 0,0-1 0,-50 2 0,-780-5 0,467-10 0,-590 8 0,929-1 0,1 3 0,0 2 0,-1 2 0,2 3 0,-77 22 0,110-24 0,0 0 0,1 2 0,0 0 0,0 1 0,1 1 0,0 0 0,-22 21 0,28-21 0,0 1 0,0 0 0,2 0 0,-1 1 0,2 1 0,0-1 0,0 1 0,1 1 0,1-1 0,-8 27 0,5 5 0,2 1 0,2 1 0,2-1 0,2 1 0,7 63 0,-3-41 0,-2-35 0,19 246 0,-14-241 0,2 1 0,1-1 0,3-1 0,29 70 0,-13-52 0,2-2 0,3-1 0,2-1 0,2-2 0,3-2 0,79 78 0,-84-95 0,2-1 0,0-2 0,2-1 0,2-2 0,0-2 0,1-2 0,1-2 0,1-1 0,69 19 0,77-4 0,-41-9 0,106 22 0,489 25 0,269-67 0,-524-9 0,-254 1 0,290 8 0,-262 31 0,-24-1 0,-175-31 0,-1 4 0,1 2 0,-2 3 0,0 3 0,64 25 0,-112-35 0,1 1 0,-1 1 0,0 0 0,0 0 0,-1 2 0,-1-1 0,1 2 0,-2 0 0,1 0 0,-1 1 0,-1 0 0,0 1 0,-1 0 0,-1 1 0,0 0 0,0 0 0,-2 1 0,1-1 0,-2 1 0,0 1 0,2 15 0,5 28 0,-3 0 0,2 114 0,-20 127 0,2-123 0,4-42 0,-5 147 0,2-211 0,-29 135 0,-2-69 0,-5-1 0,-7-2 0,-98 193 0,108-254 0,3 2 0,-32 98 0,59-146 0,1 0 0,2 0 0,1 1 0,1 0 0,2 0 0,0 0 0,2 0 0,1 0 0,1 0 0,10 42 0,6-12 0,3-1 0,2-1 0,3-1 0,59 93 0,-29-51 0,-42-70 0,0 0 0,-2 2 0,-1-1 0,-1 2 0,-2-1 0,-1 1 0,-1 0 0,3 46 0,-8-57 0,-1 0 0,-1 0 0,0 0 0,-1 0 0,-2 0 0,0-1 0,0 1 0,-2-1 0,0 0 0,-1-1 0,-1 1 0,-1-1 0,0-1 0,-22 29 0,4-17 0,-1-2 0,-1-1 0,-1-1 0,-1-2 0,-55 31 0,40-26 0,1 3 0,-52 44 0,85-63 0,0 0 0,1 1 0,0 1 0,0 0 0,2 1 0,0 0 0,0 0 0,1 1 0,1 0 0,0 0 0,-6 25 0,8-20 0,2 1 0,0-1 0,1 1 0,1 0 0,2 0 0,-1 0 0,2-1 0,1 1 0,1 0 0,0-1 0,2 0 0,8 22 0,-6-21 0,2-1 0,0 1 0,1-2 0,1 1 0,0-1 0,2-1 0,0-1 0,1 0 0,1 0 0,0-2 0,23 17 0,4-4 0,2-2 0,86 37 0,-100-50 0,343 144 0,-255-114 0,156 35 0,-172-55 0,90 18 0,234 84 0,169 66 0,-511-164 0,-1 3 0,-2 4 0,-1 4 0,-3 3 0,140 96 0,-185-111 0,-1 0 0,-1 2 0,-1 1 0,-2 2 0,-1 1 0,-2 1 0,0 1 0,-3 1 0,-1 0 0,19 46 0,-7-10-120,-2-3 247,51 83 0,-70-132-294,2 0 1,0-1-1,1 0 1,0-1-1,2-1 1,0 0-1,1-1 0,29 18 1,33 9-6660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7T19:59:21.469"/>
    </inkml:context>
    <inkml:brush xml:id="br0">
      <inkml:brushProperty name="width" value="0.05" units="cm"/>
      <inkml:brushProperty name="height" value="0.05" units="cm"/>
    </inkml:brush>
  </inkml:definitions>
  <inkml:trace contextRef="#ctx0" brushRef="#br0">2134 1 24575,'-2'0'0,"1"0"0,-1 1 0,1-1 0,-1 1 0,1-1 0,-1 1 0,1-1 0,0 1 0,-1 0 0,1 0 0,0-1 0,0 1 0,-1 0 0,1 0 0,0 0 0,0 1 0,0-1 0,0 0 0,-1 3 0,-16 30 0,13-23 0,-7 16 0,2 0 0,0 1 0,3 0 0,0 0 0,1 1 0,-2 46 0,5-3 0,8 108 0,-3-165 0,0 0 0,0 0 0,2 0 0,0-1 0,1 1 0,0-1 0,1 0 0,0 0 0,2-1 0,9 15 0,-3-9 0,0-2 0,1 1 0,1-2 0,1 0 0,0-1 0,21 14 0,10 0 0,0-1 0,2-2 0,1-3 0,88 28 0,-91-37 0,1-2 0,-1-2 0,2-3 0,62 2 0,203-13 0,-144-1 0,251 4 0,-388 4 0,1 1 0,-1 3 0,0 0 0,0 2 0,-1 2 0,44 20 0,68 20 0,83-1 0,-10-2 0,-173-35 0,-1 1 0,73 35 0,-55-17 0,-2 2 0,57 44 0,-82-51 0,-1 2 0,-1 1 0,-2 2 0,39 49 0,-38-34 0,-1 1 0,-3 2 0,-2 0 0,-2 2 0,-3 0 0,-1 2 0,19 90 0,-36-131 0,17 64 0,-4 1 0,11 149 0,-28 58 0,-2-135 0,25 232 0,4-57 0,-17-168 0,-4-121 0,2 1 0,1-1 0,17 48 0,-11-39 0,13 71 0,-15-43 0,15 97 0,8 269 0,-38 1481 0,3-1893 0,-1 0 0,-1 0 0,-2 0 0,0-1 0,-2 1 0,-10 31 0,9-41 0,-1 0 0,0-1 0,-1 0 0,-1 0 0,0-1 0,-1-1 0,-1 1 0,0-2 0,-1 0 0,-19 15 0,5-7 0,0-1 0,-2-1 0,-1-1 0,0-2 0,-1-1 0,-1-2 0,0 0 0,0-3 0,-66 14 0,-166 20 0,255-42 0,-1 0 0,1 0 0,0 1 0,0 0 0,0 0 0,1 1 0,-1 1 0,1-1 0,0 1 0,0 1 0,-10 8 0,9-4 0,-1 0 0,1 1 0,1 1 0,0-1 0,0 1 0,1 0 0,-5 15 0,-3 4 0,-57 134 0,62-135 0,1 0 0,1 1 0,-7 56 0,9 375 0,11-250 0,-4-111 0,-7 224 0,1-264 0,-3-2 0,-2 1 0,-25 82 0,25-108 0,-2 0 0,0-2 0,-3 1 0,0-2 0,-2 0 0,-1-1 0,-2 0 0,-1-2 0,-1 0 0,-1-2 0,-47 42 0,1-11 0,-192 175 0,-173 249 0,388-430 0,-1-1 0,-3-2 0,-2-3 0,-2-2 0,-2-3 0,-1-2 0,-123 61 0,74-54 0,-2-5 0,-2-4 0,-2-6 0,0-4 0,-117 11 0,141-21 0,-116 37 0,-49 10 0,140-47 0,-153 3 0,-119-21 0,159-1 0,185 4 0,0 2 0,1 1 0,-1 3 0,1 1 0,1 1 0,0 3 0,0 1 0,1 2 0,0 2 0,2 1 0,-48 32 0,56-32-341,-1-1 0,-1-1-1,-48 18 1,22-17-6485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7T19:59:26.013"/>
    </inkml:context>
    <inkml:brush xml:id="br0">
      <inkml:brushProperty name="width" value="0.05" units="cm"/>
      <inkml:brushProperty name="height" value="0.05" units="cm"/>
    </inkml:brush>
  </inkml:definitions>
  <inkml:trace contextRef="#ctx0" brushRef="#br0">3655 1 24575,'2'0'0,"-1"0"0,1 1 0,-1-1 0,1 1 0,-1-1 0,1 1 0,-1-1 0,0 1 0,1 0 0,-1 0 0,0-1 0,0 1 0,1 0 0,-1 0 0,0 0 0,0 1 0,0-1 0,0 0 0,1 3 0,16 30 0,-13-23 0,7 16 0,-2 0 0,0 1 0,-3 0 0,0 0 0,-1 1 0,2 46 0,-5-3 0,-8 108 0,4-165 0,-2 0 0,1 0 0,-2 0 0,0-1 0,-1 1 0,0-1 0,-1 0 0,0 0 0,-2-1 0,-9 15 0,3-9 0,0-2 0,-1 1 0,-1-2 0,-1 0 0,0-1 0,-21 14 0,-10 0 0,0-1 0,-2-2 0,-1-3 0,-88 28 0,91-37 0,-1-2 0,1-2 0,-2-3 0,-62 2 0,-203-13 0,144-1 0,-251 4 0,388 4 0,-1 1 0,1 3 0,0 0 0,0 2 0,1 2 0,-44 20 0,-68 20 0,-83-1 0,10-2 0,173-35 0,1 1 0,-73 35 0,55-17 0,2 2 0,-57 44 0,82-51 0,1 2 0,1 1 0,2 2 0,-39 49 0,38-34 0,1 1 0,3 2 0,2 0 0,2 2 0,3 0 0,1 2 0,-19 90 0,36-131 0,-17 64 0,4 1 0,-11 149 0,28 58 0,2-135 0,-25 232 0,-4-57 0,17-168 0,4-121 0,-2 1 0,-1-1 0,-17 48 0,11-39 0,-13 71 0,15-43 0,-15 97 0,-8 269 0,38 1481 0,-3-1893 0,1 0 0,1 0 0,2 0 0,0-1 0,2 1 0,10 31 0,-9-41 0,1 0 0,0-1 0,1 0 0,1 0 0,0-1 0,1-1 0,1 1 0,0-2 0,1 0 0,19 15 0,-5-7 0,0-1 0,2-1 0,1-1 0,0-2 0,1-1 0,1-2 0,0 0 0,0-3 0,66 14 0,166 20 0,-255-42 0,1 0 0,-1 0 0,0 1 0,0 0 0,0 0 0,-1 1 0,1 1 0,-1-1 0,0 1 0,0 1 0,10 8 0,-9-4 0,1 0 0,-1 1 0,-1 1 0,0-1 0,0 1 0,-1 0 0,5 15 0,3 4 0,57 134 0,-62-135 0,-1 0 0,-1 1 0,7 56 0,-9 375 0,-11-250 0,4-111 0,7 224 0,-1-264 0,3-2 0,2 1 0,26 82 0,-27-108 0,3 0 0,0-2 0,3 1 0,0-2 0,2 0 0,1-1 0,2 0 0,1-2 0,1 0 0,1-2 0,47 42 0,-1-11 0,192 175 0,173 249 0,-388-430 0,1-1 0,3-2 0,2-3 0,2-2 0,2-3 0,1-2 0,123 61 0,-74-54 0,2-5 0,2-4 0,2-6 0,0-4 0,117 11 0,-141-21 0,116 37 0,49 10 0,-140-47 0,153 3 0,119-21 0,-159-1 0,-185 4 0,0 2 0,-1 1 0,1 3 0,-1 1 0,-1 1 0,0 3 0,0 1 0,-1 2 0,0 2 0,-2 1 0,48 32 0,-56-32-341,1-1 0,1-1-1,48 18 1,-22-17-6485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7T19:57:30.059"/>
    </inkml:context>
    <inkml:brush xml:id="br0">
      <inkml:brushProperty name="width" value="0.05" units="cm"/>
      <inkml:brushProperty name="height" value="0.05" units="cm"/>
    </inkml:brush>
  </inkml:definitions>
  <inkml:trace contextRef="#ctx0" brushRef="#br0">5371 1 24575,'-6'0'0,"-1"0"0,1 0 0,-1 0 0,1 1 0,0-1 0,-1 2 0,1-2 0,-11 4 0,14-2 0,-1-1 0,0 1 0,1 0 0,0-1 0,-1 1 0,1 1 0,0-1 0,0-1 0,1 2 0,-1 0 0,1-2 0,0 2 0,0-1 0,-2 5 0,-7 11 0,1 1 0,2 1 0,0 0 0,3-1 0,-3 26 0,0 107 0,8-126 0,0-5 0,-1 18 0,14 73 0,-10-100 0,1 0 0,0 0 0,2 0 0,0 0 0,1-2 0,1 2 0,1-1 0,0-1 0,1 0 0,17 15 0,-7-11 0,2 1 0,0-2 0,1 0 0,1-1 0,1 0 0,0-1 0,1 0 0,1-2 0,1 0 0,0-1 0,1-1 0,0 0 0,1-1 0,0-1 0,0-2 0,0 1 0,50 0 0,780-3 0,-467-6 0,590 5 0,-929 0 0,-1 1 0,0 1 0,1 2 0,-2 2 0,77 14 0,-110-16 0,0 0 0,-1 2 0,0 0 0,0 0 0,-1 1 0,0 0 0,22 13 0,-28-13 0,0 1 0,0 0 0,-2-1 0,1 1 0,-2 1 0,0 0 0,0-1 0,-1 2 0,-1-1 0,8 17 0,-5 3 0,-2 1 0,-2 0 0,-2 0 0,-2 0 0,-7 41 0,3-27 0,2-22 0,-19 156 0,14-152 0,-2 0 0,-1-1 0,-3 0 0,-29 44 0,13-33 0,-2-1 0,-3-1 0,-2 0 0,-2-2 0,-3-1 0,-79 49 0,84-59 0,-2-2 0,0 0 0,-2-2 0,-2 0 0,0-2 0,-1-1 0,-1-1 0,-1-1 0,-69 12 0,-77-3 0,41-5 0,-106 14 0,-489 16 0,-269-43 0,524-6 0,254 1 0,-290 6 0,262 18 0,24 1 0,175-21 0,1 3 0,-1 2 0,2 1 0,0 2 0,-64 16 0,112-22 0,-1 0 0,1 1 0,0 0 0,0 0 0,1 2 0,1-2 0,-1 2 0,2 0 0,-1 0 0,1 1 0,1 0 0,0 0 0,1 0 0,1 1 0,0 0 0,0 0 0,2 0 0,-1 0 0,2 0 0,0 2 0,-2 8 0,-5 19 0,3-1 0,-2 73 0,20 80 0,-2-78 0,-4-26 0,5 92 0,-2-133 0,29 86 0,2-44 0,5-1 0,7-1 0,98 122 0,-108-161 0,-3 2 0,32 61 0,-59-91 0,-1-1 0,-2 0 0,-1 1 0,-1-1 0,-2 1 0,0 0 0,-2-1 0,-1 1 0,-1 0 0,-10 26 0,-6-7 0,-3-1 0,-2 0 0,-3-1 0,-59 58 0,29-31 0,42-45 0,0 0 0,2 1 0,1 0 0,1 1 0,2 0 0,1 0 0,1 0 0,-3 29 0,8-36 0,1 0 0,1 0 0,0 0 0,1 0 0,2 0 0,0-1 0,0 1 0,2 0 0,0-1 0,1 0 0,1 0 0,1 0 0,0-1 0,22 19 0,-4-11 0,1-2 0,1 0 0,1-1 0,1-1 0,55 20 0,-40-17 0,-1 2 0,52 28 0,-85-40 0,0 0 0,-1 0 0,0 1 0,0 1 0,-2 0 0,0-1 0,0 1 0,-1 1 0,-1-1 0,0 1 0,6 15 0,-8-12 0,-2 0 0,0 0 0,-1 0 0,-1 0 0,-1 1 0,-1-1 0,-1 0 0,-1 0 0,-1 0 0,0 0 0,-2 0 0,-8 13 0,6-12 0,-2-2 0,0 2 0,-1-2 0,-1 0 0,0 0 0,-2 0 0,0-1 0,-1-1 0,-1 1 0,0-1 0,-23 10 0,-4-2 0,-2-2 0,-86 24 0,100-32 0,-343 92 0,255-73 0,-156 23 0,172-36 0,-90 12 0,-234 53 0,-169 42 0,511-104 0,1 2 0,2 3 0,1 2 0,3 2 0,-140 61 0,185-71 0,1 1 0,1 1 0,1 0 0,2 2 0,1 0 0,2 1 0,0 0 0,3 2 0,1-1 0,-19 29 0,7-6-120,2-2 247,-51 53 0,70-84-294,-2 0 1,0-1-1,-1 1 1,0-1-1,-2-1 1,0 0-1,-1-1 0,-29 12 1,-33 6-6660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7T19:57:30.060"/>
    </inkml:context>
    <inkml:brush xml:id="br0">
      <inkml:brushProperty name="width" value="0.05" units="cm"/>
      <inkml:brushProperty name="height" value="0.05" units="cm"/>
    </inkml:brush>
  </inkml:definitions>
  <inkml:trace contextRef="#ctx0" brushRef="#br0">3386 1 24575,'6'0'0,"1"0"0,-1 0 0,1 0 0,-1 1 0,0-1 0,1 2 0,-1-2 0,11 4 0,-14-2 0,1-1 0,0 1 0,-1 0 0,0-1 0,1 1 0,-1 1 0,0-1 0,0-1 0,-1 2 0,1 0 0,-1-2 0,0 2 0,0-1 0,2 5 0,7 11 0,-1 1 0,-2 1 0,0 0 0,-3-1 0,3 26 0,0 107 0,-8-126 0,0-5 0,1 18 0,-14 73 0,10-100 0,-1 0 0,0 0 0,-2 0 0,0 0 0,-1-2 0,-1 2 0,-1-1 0,0-1 0,-1 0 0,-17 15 0,7-11 0,-2 1 0,0-2 0,-1 0 0,-1-1 0,-1 0 0,0-1 0,-1 0 0,-1-2 0,-1 0 0,0-1 0,-1-1 0,0 0 0,-1-1 0,0-1 0,0-2 0,0 1 0,-50 0 0,-780-3 0,467-6 0,-590 5 0,929 0 0,1 1 0,0 1 0,-1 2 0,2 2 0,-77 14 0,110-16 0,0 0 0,1 2 0,0 0 0,0 0 0,1 1 0,0 0 0,-22 13 0,28-13 0,0 1 0,0 0 0,2-1 0,-1 1 0,2 1 0,0 0 0,0-1 0,1 2 0,1-1 0,-8 17 0,5 3 0,2 1 0,2 0 0,2 0 0,2 0 0,7 41 0,-3-27 0,-2-22 0,19 156 0,-14-152 0,2 0 0,1-1 0,3 0 0,29 44 0,-13-33 0,2-1 0,3-1 0,2 0 0,2-2 0,3-1 0,79 49 0,-84-59 0,2-2 0,0 0 0,2-2 0,2 0 0,0-2 0,1-1 0,1-1 0,1-1 0,69 12 0,77-3 0,-41-5 0,106 14 0,489 16 0,269-43 0,-524-6 0,-254 1 0,290 6 0,-262 18 0,-24 1 0,-175-21 0,-1 3 0,1 2 0,-2 1 0,0 2 0,64 16 0,-112-22 0,1 0 0,-1 1 0,0 0 0,0 0 0,-1 2 0,-1-2 0,1 2 0,-2 0 0,1 0 0,-1 1 0,-1 0 0,0 0 0,-1 0 0,-1 1 0,0 0 0,0 0 0,-2 0 0,1 0 0,-2 0 0,0 2 0,2 8 0,5 19 0,-3-1 0,2 73 0,-20 80 0,2-78 0,4-26 0,-5 92 0,2-133 0,-29 86 0,-2-44 0,-5-1 0,-7-1 0,-98 122 0,108-161 0,3 2 0,-32 61 0,59-91 0,1-1 0,2 0 0,1 1 0,1-1 0,2 1 0,0 0 0,2-1 0,1 1 0,1 0 0,10 26 0,6-7 0,3-1 0,2 0 0,3-1 0,59 58 0,-29-31 0,-42-45 0,0 0 0,-2 1 0,-1 0 0,-1 1 0,-2 0 0,-1 0 0,-1 0 0,3 29 0,-8-36 0,-1 0 0,-1 0 0,0 0 0,-1 0 0,-2 0 0,0-1 0,0 1 0,-2 0 0,0-1 0,-1 0 0,-1 0 0,-1 0 0,0-1 0,-22 19 0,4-11 0,-1-2 0,-1 0 0,-1-1 0,-1-1 0,-55 20 0,40-17 0,1 2 0,-52 28 0,85-40 0,0 0 0,1 0 0,0 2 0,0-1 0,2 1 0,0-1 0,0 1 0,1 1 0,1-1 0,0 1 0,-6 15 0,8-12 0,2 0 0,0 0 0,1 0 0,1 1 0,2-1 0,-1 0 0,2 0 0,1 0 0,1 0 0,0 0 0,2 0 0,8 13 0,-6-12 0,2-2 0,0 2 0,1-2 0,1 0 0,0 0 0,2 0 0,0-1 0,1-1 0,1 1 0,0-1 0,23 10 0,4-2 0,2-2 0,86 24 0,-100-32 0,343 92 0,-255-73 0,156 23 0,-172-36 0,90 12 0,234 53 0,169 42 0,-511-104 0,-1 2 0,-2 3 0,-1 2 0,-3 2 0,140 61 0,-185-71 0,-1 1 0,-1 1 0,-1 0 0,-2 2 0,-1 0 0,-2 1 0,0 0 0,-3 2 0,-1-1 0,19 29 0,-7-6-120,-2-2 247,51 53 0,-70-84-294,2 0 1,0-1-1,1 1 1,0-1-1,2-1 1,0 0-1,1-1 0,29 12 1,33 6-6660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7T19:57:33.628"/>
    </inkml:context>
    <inkml:brush xml:id="br0">
      <inkml:brushProperty name="width" value="0.05" units="cm"/>
      <inkml:brushProperty name="height" value="0.05" units="cm"/>
    </inkml:brush>
  </inkml:definitions>
  <inkml:trace contextRef="#ctx0" brushRef="#br0">5371 1 24575,'-6'0'0,"-1"0"0,1 0 0,-1 0 0,1 1 0,0-1 0,-1 2 0,1-2 0,-11 4 0,14-2 0,-1-1 0,0 1 0,1 0 0,0-1 0,-1 1 0,1 1 0,0-1 0,0-1 0,1 2 0,-1 0 0,1-2 0,0 2 0,0-1 0,-2 5 0,-7 11 0,1 1 0,2 1 0,0 0 0,3-1 0,-3 26 0,0 107 0,8-126 0,0-5 0,-1 18 0,14 73 0,-10-100 0,1 0 0,0 0 0,2 0 0,0 0 0,1-2 0,1 2 0,1-1 0,0-1 0,1 0 0,17 15 0,-7-11 0,2 1 0,0-2 0,1 0 0,1-1 0,1 0 0,0-1 0,1 0 0,1-2 0,1 0 0,0-1 0,1-1 0,0 0 0,1-1 0,0-1 0,0-2 0,0 1 0,50 0 0,780-3 0,-467-6 0,590 5 0,-929 0 0,-1 1 0,0 1 0,1 2 0,-2 2 0,77 14 0,-110-16 0,0 0 0,-1 2 0,0 0 0,0 0 0,-1 1 0,0 0 0,22 13 0,-28-13 0,0 1 0,0 0 0,-2-1 0,1 1 0,-2 1 0,0 0 0,0-1 0,-1 2 0,-1-1 0,8 17 0,-5 3 0,-2 1 0,-2 0 0,-2 0 0,-2 0 0,-7 41 0,3-27 0,2-22 0,-19 156 0,14-152 0,-2 0 0,-1-1 0,-3 0 0,-29 44 0,13-33 0,-2-1 0,-3-1 0,-2 0 0,-2-2 0,-3-1 0,-79 49 0,84-59 0,-2-2 0,0 0 0,-2-2 0,-2 0 0,0-2 0,-1-1 0,-1-1 0,-1-1 0,-69 12 0,-77-3 0,41-5 0,-106 14 0,-489 16 0,-269-43 0,524-6 0,254 1 0,-290 6 0,262 18 0,24 1 0,175-21 0,1 3 0,-1 2 0,2 1 0,0 2 0,-64 16 0,112-22 0,-1 0 0,1 1 0,0 0 0,0 0 0,1 2 0,1-2 0,-1 2 0,2 0 0,-1 0 0,1 1 0,1 0 0,0 0 0,1 0 0,1 1 0,0 0 0,0 0 0,2 0 0,-1 0 0,2 0 0,0 2 0,-2 8 0,-5 19 0,3-1 0,-2 73 0,20 80 0,-2-78 0,-4-26 0,5 92 0,-2-133 0,29 86 0,2-44 0,5-1 0,7-1 0,98 122 0,-108-161 0,-3 2 0,32 61 0,-59-91 0,-1-1 0,-2 0 0,-1 1 0,-1-1 0,-2 1 0,0 0 0,-2-1 0,-1 1 0,-1 0 0,-10 26 0,-6-7 0,-3-1 0,-2 0 0,-3-1 0,-59 58 0,29-31 0,42-45 0,0 0 0,2 1 0,1 0 0,1 1 0,2 0 0,1 0 0,1 0 0,-3 29 0,8-36 0,1 0 0,1 0 0,0 0 0,1 0 0,2 0 0,0-1 0,0 1 0,2 0 0,0-1 0,1 0 0,1 0 0,1 0 0,0-1 0,22 19 0,-4-11 0,1-2 0,1 0 0,1-1 0,1-1 0,55 20 0,-40-17 0,-1 2 0,52 28 0,-85-40 0,0 0 0,-1 0 0,0 1 0,0 1 0,-2 0 0,0-1 0,0 1 0,-1 1 0,-1-1 0,0 1 0,6 15 0,-8-12 0,-2 0 0,0 0 0,-1 0 0,-1 0 0,-1 1 0,-1-1 0,-1 0 0,-1 0 0,-1 0 0,0 0 0,-2 0 0,-8 13 0,6-12 0,-2-2 0,0 2 0,-1-2 0,-1 0 0,0 0 0,-2 0 0,0-1 0,-1-1 0,-1 1 0,0-1 0,-23 10 0,-4-2 0,-2-2 0,-86 24 0,100-32 0,-343 92 0,255-73 0,-156 23 0,172-36 0,-90 12 0,-234 53 0,-169 42 0,511-104 0,1 2 0,2 3 0,1 2 0,3 2 0,-140 61 0,185-71 0,1 1 0,1 1 0,1 0 0,2 2 0,1 0 0,2 1 0,0 0 0,3 2 0,1-1 0,-19 29 0,7-6-120,2-2 247,-51 53 0,70-84-294,-2 0 1,0-1-1,-1 1 1,0-1-1,-2-1 1,0 0-1,-1-1 0,-29 12 1,-33 6-6660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7T19:57:33.629"/>
    </inkml:context>
    <inkml:brush xml:id="br0">
      <inkml:brushProperty name="width" value="0.05" units="cm"/>
      <inkml:brushProperty name="height" value="0.05" units="cm"/>
    </inkml:brush>
  </inkml:definitions>
  <inkml:trace contextRef="#ctx0" brushRef="#br0">3386 1 24575,'6'0'0,"1"0"0,-1 0 0,1 0 0,-1 1 0,0-1 0,1 2 0,-1-2 0,11 4 0,-14-2 0,1-1 0,0 1 0,-1 0 0,0-1 0,1 1 0,-1 1 0,0-1 0,0-1 0,-1 2 0,1 0 0,-1-2 0,0 2 0,0-1 0,2 5 0,7 11 0,-1 1 0,-2 1 0,0 0 0,-3-1 0,3 26 0,0 107 0,-8-126 0,0-5 0,1 18 0,-14 73 0,10-100 0,-1 0 0,0 0 0,-2 0 0,0 0 0,-1-2 0,-1 2 0,-1-1 0,0-1 0,-1 0 0,-17 15 0,7-11 0,-2 1 0,0-2 0,-1 0 0,-1-1 0,-1 0 0,0-1 0,-1 0 0,-1-2 0,-1 0 0,0-1 0,-1-1 0,0 0 0,-1-1 0,0-1 0,0-2 0,0 1 0,-50 0 0,-780-3 0,467-6 0,-590 5 0,929 0 0,1 1 0,0 1 0,-1 2 0,2 2 0,-77 14 0,110-16 0,0 0 0,1 2 0,0 0 0,0 0 0,1 1 0,0 0 0,-22 13 0,28-13 0,0 1 0,0 0 0,2-1 0,-1 1 0,2 1 0,0 0 0,0-1 0,1 2 0,1-1 0,-8 17 0,5 3 0,2 1 0,2 0 0,2 0 0,2 0 0,7 41 0,-3-27 0,-2-22 0,19 156 0,-14-152 0,2 0 0,1-1 0,3 0 0,29 44 0,-13-33 0,2-1 0,3-1 0,2 0 0,2-2 0,3-1 0,79 49 0,-84-59 0,2-2 0,0 0 0,2-2 0,2 0 0,0-2 0,1-1 0,1-1 0,1-1 0,69 12 0,77-3 0,-41-5 0,106 14 0,489 16 0,269-43 0,-524-6 0,-254 1 0,290 6 0,-262 18 0,-24 1 0,-175-21 0,-1 3 0,1 2 0,-2 1 0,0 2 0,64 16 0,-112-22 0,1 0 0,-1 1 0,0 0 0,0 0 0,-1 2 0,-1-2 0,1 2 0,-2 0 0,1 0 0,-1 1 0,-1 0 0,0 0 0,-1 0 0,-1 1 0,0 0 0,0 0 0,-2 0 0,1 0 0,-2 0 0,0 2 0,2 8 0,5 19 0,-3-1 0,2 73 0,-20 80 0,2-78 0,4-26 0,-5 92 0,2-133 0,-29 86 0,-2-44 0,-5-1 0,-7-1 0,-98 122 0,108-161 0,3 2 0,-32 61 0,59-91 0,1-1 0,2 0 0,1 1 0,1-1 0,2 1 0,0 0 0,2-1 0,1 1 0,1 0 0,10 26 0,6-7 0,3-1 0,2 0 0,3-1 0,59 58 0,-29-31 0,-42-45 0,0 0 0,-2 1 0,-1 0 0,-1 1 0,-2 0 0,-1 0 0,-1 0 0,3 29 0,-8-36 0,-1 0 0,-1 0 0,0 0 0,-1 0 0,-2 0 0,0-1 0,0 1 0,-2 0 0,0-1 0,-1 0 0,-1 0 0,-1 0 0,0-1 0,-22 19 0,4-11 0,-1-2 0,-1 0 0,-1-1 0,-1-1 0,-55 20 0,40-17 0,1 2 0,-52 28 0,85-40 0,0 0 0,1 0 0,0 2 0,0-1 0,2 1 0,0-1 0,0 1 0,1 1 0,1-1 0,0 1 0,-6 15 0,8-12 0,2 0 0,0 0 0,1 0 0,1 1 0,2-1 0,-1 0 0,2 0 0,1 0 0,1 0 0,0 0 0,2 0 0,8 13 0,-6-12 0,2-2 0,0 2 0,1-2 0,1 0 0,0 0 0,2 0 0,0-1 0,1-1 0,1 1 0,0-1 0,23 10 0,4-2 0,2-2 0,86 24 0,-100-32 0,343 92 0,-255-73 0,156 23 0,-172-36 0,90 12 0,234 53 0,169 42 0,-511-104 0,-1 2 0,-2 3 0,-1 2 0,-3 2 0,140 61 0,-185-71 0,-1 1 0,-1 1 0,-1 0 0,-2 2 0,-1 0 0,-2 1 0,0 0 0,-3 2 0,-1-1 0,19 29 0,-7-6-120,-2-2 247,51 53 0,-70-84-294,2 0 1,0-1-1,1 1 1,0-1-1,2-1 1,0 0-1,1-1 0,29 12 1,33 6-6660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8T20:03:24.518"/>
    </inkml:context>
    <inkml:brush xml:id="br0">
      <inkml:brushProperty name="width" value="0.05" units="cm"/>
      <inkml:brushProperty name="height" value="0.05" units="cm"/>
    </inkml:brush>
  </inkml:definitions>
  <inkml:trace contextRef="#ctx0" brushRef="#br0">3386 1 24575,'6'0'0,"1"0"0,-1 0 0,1 0 0,-1 1 0,0 0 0,1 1 0,-1-1 0,11 5 0,-14-3 0,1-1 0,0 1 0,-1 0 0,0-1 0,1 1 0,-1 1 0,0-1 0,0 0 0,-1 1 0,1 0 0,-1-1 0,0 1 0,0 0 0,2 6 0,7 19 0,-1 1 0,-2 1 0,0 0 0,-3 0 0,3 40 0,0 169 0,-8-200 0,0-6 0,1 27 0,-14 116 0,10-158 0,-1 0 0,0 0 0,-2-1 0,0 1 0,-1-2 0,-1 1 0,-1-1 0,0 0 0,-1-1 0,-17 22 0,7-15 0,-2 0 0,0-2 0,-1 0 0,-1-2 0,-1 0 0,0-2 0,-1 0 0,-1-2 0,-1-1 0,0-2 0,-1 0 0,0-2 0,-1-1 0,0-1 0,0-2 0,0-1 0,-50 2 0,-780-5 0,467-10 0,-590 8 0,929-1 0,1 3 0,0 2 0,-1 2 0,2 3 0,-77 22 0,110-24 0,0 0 0,1 2 0,0 0 0,0 1 0,1 1 0,0 0 0,-22 21 0,28-21 0,0 1 0,0 0 0,2 0 0,-1 1 0,2 1 0,0-1 0,0 1 0,1 1 0,1-1 0,-8 27 0,5 5 0,2 1 0,2 1 0,2-1 0,2 1 0,7 63 0,-3-41 0,-2-35 0,19 246 0,-14-241 0,2 1 0,1-1 0,3-1 0,29 70 0,-13-52 0,2-2 0,3-1 0,2-1 0,2-2 0,3-2 0,79 78 0,-84-95 0,2-1 0,0-2 0,2-1 0,2-2 0,0-2 0,1-2 0,1-2 0,1-1 0,69 19 0,77-4 0,-41-9 0,106 22 0,489 25 0,269-67 0,-524-9 0,-254 1 0,290 8 0,-262 31 0,-24-1 0,-175-31 0,-1 4 0,1 2 0,-2 3 0,0 3 0,64 25 0,-112-35 0,1 1 0,-1 1 0,0 0 0,0 0 0,-1 2 0,-1-1 0,1 2 0,-2 0 0,1 0 0,-1 1 0,-1 0 0,0 1 0,-1 0 0,-1 1 0,0 0 0,0 0 0,-2 1 0,1-1 0,-2 1 0,0 1 0,2 15 0,5 28 0,-3 0 0,2 114 0,-20 127 0,2-123 0,4-42 0,-5 147 0,2-211 0,-29 135 0,-2-69 0,-5-1 0,-7-2 0,-98 193 0,108-254 0,3 2 0,-32 98 0,59-146 0,1 0 0,2 0 0,1 1 0,1 0 0,2 0 0,0 0 0,2 0 0,1 0 0,1 0 0,10 42 0,6-12 0,3-1 0,2-1 0,3-1 0,59 93 0,-29-51 0,-42-70 0,0 0 0,-2 2 0,-1-1 0,-1 2 0,-2-1 0,-1 1 0,-1 0 0,3 46 0,-8-57 0,-1 0 0,-1 0 0,0 0 0,-1 0 0,-2 0 0,0-1 0,0 1 0,-2-1 0,0 0 0,-1-1 0,-1 1 0,-1-1 0,0-1 0,-22 29 0,4-17 0,-1-2 0,-1-1 0,-1-1 0,-1-2 0,-55 31 0,40-26 0,1 3 0,-52 44 0,85-63 0,0 0 0,1 1 0,0 1 0,0 0 0,2 1 0,0 0 0,0 0 0,1 1 0,1 0 0,0 0 0,-6 25 0,8-20 0,2 1 0,0-1 0,1 1 0,1 0 0,2 0 0,-1 0 0,2-1 0,1 1 0,1 0 0,0-1 0,2 0 0,8 22 0,-6-21 0,2-1 0,0 1 0,1-2 0,1 1 0,0-1 0,2-1 0,0-1 0,1 0 0,1 0 0,0-2 0,23 17 0,4-4 0,2-2 0,86 37 0,-100-50 0,343 144 0,-255-114 0,156 35 0,-172-55 0,90 18 0,234 84 0,169 66 0,-511-164 0,-1 3 0,-2 4 0,-1 4 0,-3 3 0,140 96 0,-185-111 0,-1 0 0,-1 2 0,-1 1 0,-2 2 0,-1 1 0,-2 1 0,0 1 0,-3 1 0,-1 0 0,19 46 0,-7-10-120,-2-3 247,51 83 0,-70-132-294,2 0 1,0-1-1,1 0 1,0-1-1,2-1 1,0 0-1,1-1 0,29 18 1,33 9-6660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8T20:03:15.197"/>
    </inkml:context>
    <inkml:brush xml:id="br0">
      <inkml:brushProperty name="width" value="0.05" units="cm"/>
      <inkml:brushProperty name="height" value="0.05" units="cm"/>
    </inkml:brush>
  </inkml:definitions>
  <inkml:trace contextRef="#ctx0" brushRef="#br0">5371 1 24575,'-6'0'0,"-1"0"0,1 0 0,-1 0 0,1 1 0,0 0 0,-1 1 0,1-1 0,-11 5 0,14-3 0,-1-1 0,0 1 0,1 0 0,0-1 0,-1 1 0,1 1 0,0-1 0,0 0 0,1 1 0,-1 0 0,1-1 0,0 1 0,0 0 0,-2 6 0,-7 19 0,1 1 0,2 1 0,0 0 0,3 0 0,-3 40 0,0 169 0,8-200 0,0-6 0,-1 27 0,14 116 0,-10-158 0,1 0 0,0 0 0,2-1 0,0 1 0,1-2 0,1 1 0,1-1 0,0 0 0,1-1 0,17 22 0,-7-15 0,2 0 0,0-2 0,1 0 0,1-2 0,1 0 0,0-2 0,1 0 0,1-2 0,1-1 0,0-2 0,1 0 0,0-2 0,1-1 0,0-1 0,0-2 0,0-1 0,50 2 0,780-5 0,-467-10 0,590 8 0,-929-1 0,-1 3 0,0 2 0,1 2 0,-2 3 0,77 22 0,-110-24 0,0 0 0,-1 2 0,0 0 0,0 1 0,-1 1 0,0 0 0,22 21 0,-28-21 0,0 1 0,0 0 0,-2 0 0,1 1 0,-2 1 0,0-1 0,0 1 0,-1 1 0,-1-1 0,8 27 0,-5 5 0,-2 1 0,-2 1 0,-2-1 0,-2 1 0,-7 63 0,3-41 0,2-35 0,-19 246 0,14-241 0,-2 1 0,-1-1 0,-3-1 0,-29 70 0,13-52 0,-2-2 0,-3-1 0,-2-1 0,-2-2 0,-3-2 0,-79 78 0,84-95 0,-2-1 0,0-2 0,-2-1 0,-2-2 0,0-2 0,-1-2 0,-1-2 0,-1-1 0,-69 19 0,-77-4 0,41-9 0,-106 22 0,-489 25 0,-269-67 0,524-9 0,254 1 0,-290 8 0,262 31 0,24-1 0,175-31 0,1 4 0,-1 2 0,2 3 0,0 3 0,-64 25 0,112-35 0,-1 1 0,1 1 0,0 0 0,0 0 0,1 2 0,1-1 0,-1 2 0,2 0 0,-1 0 0,1 1 0,1 0 0,0 1 0,1 0 0,1 1 0,0 0 0,0 0 0,2 1 0,-1-1 0,2 1 0,0 1 0,-2 15 0,-5 28 0,3 0 0,-2 114 0,20 127 0,-2-123 0,-4-42 0,5 147 0,-2-211 0,29 135 0,2-69 0,5-1 0,7-2 0,98 193 0,-108-254 0,-3 2 0,32 98 0,-59-146 0,-1 0 0,-2 0 0,-1 1 0,-1 0 0,-2 0 0,0 0 0,-2 0 0,-1 0 0,-1 0 0,-10 42 0,-6-12 0,-3-1 0,-2-1 0,-3-1 0,-59 93 0,29-51 0,42-70 0,0 0 0,2 2 0,1-1 0,1 2 0,2-1 0,1 1 0,1 0 0,-3 46 0,8-57 0,1 0 0,1 0 0,0 0 0,1 0 0,2 0 0,0-1 0,0 1 0,2-1 0,0 0 0,1-1 0,1 1 0,1-1 0,0-1 0,22 29 0,-4-17 0,1-2 0,1-1 0,1-1 0,1-2 0,55 31 0,-40-26 0,-1 3 0,52 44 0,-85-63 0,0 0 0,-1 1 0,0 1 0,0 0 0,-2 1 0,0 0 0,0 0 0,-1 1 0,-1 0 0,0 0 0,6 25 0,-8-20 0,-2 1 0,0-1 0,-1 1 0,-1 0 0,-1 0 0,-1 0 0,-1-1 0,-1 1 0,-1 0 0,0-1 0,-2 0 0,-8 22 0,6-21 0,-2-1 0,0 1 0,-1-2 0,-1 1 0,0-1 0,-2-1 0,0-1 0,-1 0 0,-1 0 0,0-2 0,-23 17 0,-4-4 0,-2-2 0,-86 37 0,100-50 0,-343 144 0,255-114 0,-156 35 0,172-55 0,-90 18 0,-234 84 0,-169 66 0,511-164 0,1 3 0,2 4 0,1 4 0,3 3 0,-140 96 0,185-111 0,1 0 0,1 2 0,1 1 0,2 2 0,1 1 0,2 1 0,0 1 0,3 1 0,1 0 0,-19 46 0,7-10-120,2-3 247,-51 83 0,70-132-294,-2 0 1,0-1-1,-1 0 1,0-1-1,-2-1 1,0 0-1,-1-1 0,-29 18 1,-33 9-6660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8T20:03:24.518"/>
    </inkml:context>
    <inkml:brush xml:id="br0">
      <inkml:brushProperty name="width" value="0.05" units="cm"/>
      <inkml:brushProperty name="height" value="0.05" units="cm"/>
    </inkml:brush>
  </inkml:definitions>
  <inkml:trace contextRef="#ctx0" brushRef="#br0">3386 1 24575,'6'0'0,"1"0"0,-1 0 0,1 0 0,-1 1 0,0 0 0,1 1 0,-1-1 0,11 5 0,-14-3 0,1-1 0,0 1 0,-1 0 0,0-1 0,1 1 0,-1 1 0,0-1 0,0 0 0,-1 1 0,1 0 0,-1-1 0,0 1 0,0 0 0,2 6 0,7 19 0,-1 1 0,-2 1 0,0 0 0,-3 0 0,3 40 0,0 169 0,-8-200 0,0-6 0,1 27 0,-14 116 0,10-158 0,-1 0 0,0 0 0,-2-1 0,0 1 0,-1-2 0,-1 1 0,-1-1 0,0 0 0,-1-1 0,-17 22 0,7-15 0,-2 0 0,0-2 0,-1 0 0,-1-2 0,-1 0 0,0-2 0,-1 0 0,-1-2 0,-1-1 0,0-2 0,-1 0 0,0-2 0,-1-1 0,0-1 0,0-2 0,0-1 0,-50 2 0,-780-5 0,467-10 0,-590 8 0,929-1 0,1 3 0,0 2 0,-1 2 0,2 3 0,-77 22 0,110-24 0,0 0 0,1 2 0,0 0 0,0 1 0,1 1 0,0 0 0,-22 21 0,28-21 0,0 1 0,0 0 0,2 0 0,-1 1 0,2 1 0,0-1 0,0 1 0,1 1 0,1-1 0,-8 27 0,5 5 0,2 1 0,2 1 0,2-1 0,2 1 0,7 63 0,-3-41 0,-2-35 0,19 246 0,-14-241 0,2 1 0,1-1 0,3-1 0,29 70 0,-13-52 0,2-2 0,3-1 0,2-1 0,2-2 0,3-2 0,79 78 0,-84-95 0,2-1 0,0-2 0,2-1 0,2-2 0,0-2 0,1-2 0,1-2 0,1-1 0,69 19 0,77-4 0,-41-9 0,106 22 0,489 25 0,269-67 0,-524-9 0,-254 1 0,290 8 0,-262 31 0,-24-1 0,-175-31 0,-1 4 0,1 2 0,-2 3 0,0 3 0,64 25 0,-112-35 0,1 1 0,-1 1 0,0 0 0,0 0 0,-1 2 0,-1-1 0,1 2 0,-2 0 0,1 0 0,-1 1 0,-1 0 0,0 1 0,-1 0 0,-1 1 0,0 0 0,0 0 0,-2 1 0,1-1 0,-2 1 0,0 1 0,2 15 0,5 28 0,-3 0 0,2 114 0,-20 127 0,2-123 0,4-42 0,-5 147 0,2-211 0,-29 135 0,-2-69 0,-5-1 0,-7-2 0,-98 193 0,108-254 0,3 2 0,-32 98 0,59-146 0,1 0 0,2 0 0,1 1 0,1 0 0,2 0 0,0 0 0,2 0 0,1 0 0,1 0 0,10 42 0,6-12 0,3-1 0,2-1 0,3-1 0,59 93 0,-29-51 0,-42-70 0,0 0 0,-2 2 0,-1-1 0,-1 2 0,-2-1 0,-1 1 0,-1 0 0,3 46 0,-8-57 0,-1 0 0,-1 0 0,0 0 0,-1 0 0,-2 0 0,0-1 0,0 1 0,-2-1 0,0 0 0,-1-1 0,-1 1 0,-1-1 0,0-1 0,-22 29 0,4-17 0,-1-2 0,-1-1 0,-1-1 0,-1-2 0,-55 31 0,40-26 0,1 3 0,-52 44 0,85-63 0,0 0 0,1 1 0,0 1 0,0 0 0,2 1 0,0 0 0,0 0 0,1 1 0,1 0 0,0 0 0,-6 25 0,8-20 0,2 1 0,0-1 0,1 1 0,1 0 0,2 0 0,-1 0 0,2-1 0,1 1 0,1 0 0,0-1 0,2 0 0,8 22 0,-6-21 0,2-1 0,0 1 0,1-2 0,1 1 0,0-1 0,2-1 0,0-1 0,1 0 0,1 0 0,0-2 0,23 17 0,4-4 0,2-2 0,86 37 0,-100-50 0,343 144 0,-255-114 0,156 35 0,-172-55 0,90 18 0,234 84 0,169 66 0,-511-164 0,-1 3 0,-2 4 0,-1 4 0,-3 3 0,140 96 0,-185-111 0,-1 0 0,-1 2 0,-1 1 0,-2 2 0,-1 1 0,-2 1 0,0 1 0,-3 1 0,-1 0 0,19 46 0,-7-10-120,-2-3 247,51 83 0,-70-132-294,2 0 1,0-1-1,1 0 1,0-1-1,2-1 1,0 0-1,1-1 0,29 18 1,33 9-6660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8T20:03:15.197"/>
    </inkml:context>
    <inkml:brush xml:id="br0">
      <inkml:brushProperty name="width" value="0.05" units="cm"/>
      <inkml:brushProperty name="height" value="0.05" units="cm"/>
    </inkml:brush>
  </inkml:definitions>
  <inkml:trace contextRef="#ctx0" brushRef="#br0">5371 1 24575,'-6'0'0,"-1"0"0,1 0 0,-1 0 0,1 1 0,0 0 0,-1 1 0,1-1 0,-11 5 0,14-3 0,-1-1 0,0 1 0,1 0 0,0-1 0,-1 1 0,1 1 0,0-1 0,0 0 0,1 1 0,-1 0 0,1-1 0,0 1 0,0 0 0,-2 6 0,-7 19 0,1 1 0,2 1 0,0 0 0,3 0 0,-3 40 0,0 169 0,8-200 0,0-6 0,-1 27 0,14 116 0,-10-158 0,1 0 0,0 0 0,2-1 0,0 1 0,1-2 0,1 1 0,1-1 0,0 0 0,1-1 0,17 22 0,-7-15 0,2 0 0,0-2 0,1 0 0,1-2 0,1 0 0,0-2 0,1 0 0,1-2 0,1-1 0,0-2 0,1 0 0,0-2 0,1-1 0,0-1 0,0-2 0,0-1 0,50 2 0,780-5 0,-467-10 0,590 8 0,-929-1 0,-1 3 0,0 2 0,1 2 0,-2 3 0,77 22 0,-110-24 0,0 0 0,-1 2 0,0 0 0,0 1 0,-1 1 0,0 0 0,22 21 0,-28-21 0,0 1 0,0 0 0,-2 0 0,1 1 0,-2 1 0,0-1 0,0 1 0,-1 1 0,-1-1 0,8 27 0,-5 5 0,-2 1 0,-2 1 0,-2-1 0,-2 1 0,-7 63 0,3-41 0,2-35 0,-19 246 0,14-241 0,-2 1 0,-1-1 0,-3-1 0,-29 70 0,13-52 0,-2-2 0,-3-1 0,-2-1 0,-2-2 0,-3-2 0,-79 78 0,84-95 0,-2-1 0,0-2 0,-2-1 0,-2-2 0,0-2 0,-1-2 0,-1-2 0,-1-1 0,-69 19 0,-77-4 0,41-9 0,-106 22 0,-489 25 0,-269-67 0,524-9 0,254 1 0,-290 8 0,262 31 0,24-1 0,175-31 0,1 4 0,-1 2 0,2 3 0,0 3 0,-64 25 0,112-35 0,-1 1 0,1 1 0,0 0 0,0 0 0,1 2 0,1-1 0,-1 2 0,2 0 0,-1 0 0,1 1 0,1 0 0,0 1 0,1 0 0,1 1 0,0 0 0,0 0 0,2 1 0,-1-1 0,2 1 0,0 1 0,-2 15 0,-5 28 0,3 0 0,-2 114 0,20 127 0,-2-123 0,-4-42 0,5 147 0,-2-211 0,29 135 0,2-69 0,5-1 0,7-2 0,98 193 0,-108-254 0,-3 2 0,32 98 0,-59-146 0,-1 0 0,-2 0 0,-1 1 0,-1 0 0,-2 0 0,0 0 0,-2 0 0,-1 0 0,-1 0 0,-10 42 0,-6-12 0,-3-1 0,-2-1 0,-3-1 0,-59 93 0,29-51 0,42-70 0,0 0 0,2 2 0,1-1 0,1 2 0,2-1 0,1 1 0,1 0 0,-3 46 0,8-57 0,1 0 0,1 0 0,0 0 0,1 0 0,2 0 0,0-1 0,0 1 0,2-1 0,0 0 0,1-1 0,1 1 0,1-1 0,0-1 0,22 29 0,-4-17 0,1-2 0,1-1 0,1-1 0,1-2 0,55 31 0,-40-26 0,-1 3 0,52 44 0,-85-63 0,0 0 0,-1 1 0,0 1 0,0 0 0,-2 1 0,0 0 0,0 0 0,-1 1 0,-1 0 0,0 0 0,6 25 0,-8-20 0,-2 1 0,0-1 0,-1 1 0,-1 0 0,-1 0 0,-1 0 0,-1-1 0,-1 1 0,-1 0 0,0-1 0,-2 0 0,-8 22 0,6-21 0,-2-1 0,0 1 0,-1-2 0,-1 1 0,0-1 0,-2-1 0,0-1 0,-1 0 0,-1 0 0,0-2 0,-23 17 0,-4-4 0,-2-2 0,-86 37 0,100-50 0,-343 144 0,255-114 0,-156 35 0,172-55 0,-90 18 0,-234 84 0,-169 66 0,511-164 0,1 3 0,2 4 0,1 4 0,3 3 0,-140 96 0,185-111 0,1 0 0,1 2 0,1 1 0,2 2 0,1 1 0,2 1 0,0 1 0,3 1 0,1 0 0,-19 46 0,7-10-120,2-3 247,-51 83 0,70-132-294,-2 0 1,0-1-1,-1 0 1,0-1-1,-2-1 1,0 0-1,-1-1 0,-29 18 1,-33 9-6660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8T20:03:24.518"/>
    </inkml:context>
    <inkml:brush xml:id="br0">
      <inkml:brushProperty name="width" value="0.05" units="cm"/>
      <inkml:brushProperty name="height" value="0.05" units="cm"/>
    </inkml:brush>
  </inkml:definitions>
  <inkml:trace contextRef="#ctx0" brushRef="#br0">3386 1 24575,'6'0'0,"1"0"0,-1 0 0,1 0 0,-1 1 0,0 0 0,1 1 0,-1-1 0,11 5 0,-14-3 0,1-1 0,0 1 0,-1 0 0,0-1 0,1 1 0,-1 1 0,0-1 0,0 0 0,-1 1 0,1 0 0,-1-1 0,0 1 0,0 0 0,2 6 0,7 19 0,-1 1 0,-2 1 0,0 0 0,-3 0 0,3 40 0,0 169 0,-8-200 0,0-6 0,1 27 0,-14 116 0,10-158 0,-1 0 0,0 0 0,-2-1 0,0 1 0,-1-2 0,-1 1 0,-1-1 0,0 0 0,-1-1 0,-17 22 0,7-15 0,-2 0 0,0-2 0,-1 0 0,-1-2 0,-1 0 0,0-2 0,-1 0 0,-1-2 0,-1-1 0,0-2 0,-1 0 0,0-2 0,-1-1 0,0-1 0,0-2 0,0-1 0,-50 2 0,-780-5 0,467-10 0,-590 8 0,929-1 0,1 3 0,0 2 0,-1 2 0,2 3 0,-77 22 0,110-24 0,0 0 0,1 2 0,0 0 0,0 1 0,1 1 0,0 0 0,-22 21 0,28-21 0,0 1 0,0 0 0,2 0 0,-1 1 0,2 1 0,0-1 0,0 1 0,1 1 0,1-1 0,-8 27 0,5 5 0,2 1 0,2 1 0,2-1 0,2 1 0,7 63 0,-3-41 0,-2-35 0,19 246 0,-14-241 0,2 1 0,1-1 0,3-1 0,29 70 0,-13-52 0,2-2 0,3-1 0,2-1 0,2-2 0,3-2 0,79 78 0,-84-95 0,2-1 0,0-2 0,2-1 0,2-2 0,0-2 0,1-2 0,1-2 0,1-1 0,69 19 0,77-4 0,-41-9 0,106 22 0,489 25 0,269-67 0,-524-9 0,-254 1 0,290 8 0,-262 31 0,-24-1 0,-175-31 0,-1 4 0,1 2 0,-2 3 0,0 3 0,64 25 0,-112-35 0,1 1 0,-1 1 0,0 0 0,0 0 0,-1 2 0,-1-1 0,1 2 0,-2 0 0,1 0 0,-1 1 0,-1 0 0,0 1 0,-1 0 0,-1 1 0,0 0 0,0 0 0,-2 1 0,1-1 0,-2 1 0,0 1 0,2 15 0,5 28 0,-3 0 0,2 114 0,-20 127 0,2-123 0,4-42 0,-5 147 0,2-211 0,-29 135 0,-2-69 0,-5-1 0,-7-2 0,-98 193 0,108-254 0,3 2 0,-32 98 0,59-146 0,1 0 0,2 0 0,1 1 0,1 0 0,2 0 0,0 0 0,2 0 0,1 0 0,1 0 0,10 42 0,6-12 0,3-1 0,2-1 0,3-1 0,59 93 0,-29-51 0,-42-70 0,0 0 0,-2 2 0,-1-1 0,-1 2 0,-2-1 0,-1 1 0,-1 0 0,3 46 0,-8-57 0,-1 0 0,-1 0 0,0 0 0,-1 0 0,-2 0 0,0-1 0,0 1 0,-2-1 0,0 0 0,-1-1 0,-1 1 0,-1-1 0,0-1 0,-22 29 0,4-17 0,-1-2 0,-1-1 0,-1-1 0,-1-2 0,-55 31 0,40-26 0,1 3 0,-52 44 0,85-63 0,0 0 0,1 1 0,0 1 0,0 0 0,2 1 0,0 0 0,0 0 0,1 1 0,1 0 0,0 0 0,-6 25 0,8-20 0,2 1 0,0-1 0,1 1 0,1 0 0,2 0 0,-1 0 0,2-1 0,1 1 0,1 0 0,0-1 0,2 0 0,8 22 0,-6-21 0,2-1 0,0 1 0,1-2 0,1 1 0,0-1 0,2-1 0,0-1 0,1 0 0,1 0 0,0-2 0,23 17 0,4-4 0,2-2 0,86 37 0,-100-50 0,343 144 0,-255-114 0,156 35 0,-172-55 0,90 18 0,234 84 0,169 66 0,-511-164 0,-1 3 0,-2 4 0,-1 4 0,-3 3 0,140 96 0,-185-111 0,-1 0 0,-1 2 0,-1 1 0,-2 2 0,-1 1 0,-2 1 0,0 1 0,-3 1 0,-1 0 0,19 46 0,-7-10-120,-2-3 247,51 83 0,-70-132-294,2 0 1,0-1-1,1 0 1,0-1-1,2-1 1,0 0-1,1-1 0,29 18 1,33 9-6660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7T19:18:29.406"/>
    </inkml:context>
    <inkml:brush xml:id="br0">
      <inkml:brushProperty name="width" value="0.05" units="cm"/>
      <inkml:brushProperty name="height" value="0.05" units="cm"/>
    </inkml:brush>
  </inkml:definitions>
  <inkml:trace contextRef="#ctx0" brushRef="#br0">5371 1 24575,'-6'0'0,"-1"0"0,1 0 0,-1 0 0,1 1 0,0-1 0,-1 2 0,1-2 0,-11 4 0,14-2 0,-1-1 0,0 1 0,1 0 0,0-1 0,-1 1 0,1 1 0,0-1 0,0-1 0,1 2 0,-1 0 0,1-2 0,0 2 0,0-1 0,-2 5 0,-7 11 0,1 1 0,2 1 0,0 0 0,3-1 0,-3 26 0,0 107 0,8-126 0,0-5 0,-1 18 0,14 73 0,-10-100 0,1 0 0,0 0 0,2 0 0,0 0 0,1-2 0,1 2 0,1-1 0,0-1 0,1 0 0,17 15 0,-7-11 0,2 1 0,0-2 0,1 0 0,1-1 0,1 0 0,0-1 0,1 0 0,1-2 0,1 0 0,0-1 0,1-1 0,0 0 0,1-1 0,0-1 0,0-2 0,0 1 0,50 0 0,780-3 0,-467-6 0,590 5 0,-929 0 0,-1 1 0,0 1 0,1 2 0,-2 2 0,77 14 0,-110-16 0,0 0 0,-1 2 0,0 0 0,0 0 0,-1 1 0,0 0 0,22 13 0,-28-13 0,0 1 0,0 0 0,-2-1 0,1 1 0,-2 1 0,0 0 0,0-1 0,-1 2 0,-1-1 0,8 17 0,-5 3 0,-2 1 0,-2 0 0,-2 0 0,-2 0 0,-7 41 0,3-27 0,2-22 0,-19 156 0,14-152 0,-2 0 0,-1-1 0,-3 0 0,-29 44 0,13-33 0,-2-1 0,-3-1 0,-2 0 0,-2-2 0,-3-1 0,-79 49 0,84-59 0,-2-2 0,0 0 0,-2-2 0,-2 0 0,0-2 0,-1-1 0,-1-1 0,-1-1 0,-69 12 0,-77-3 0,41-5 0,-106 14 0,-489 16 0,-269-43 0,524-6 0,254 1 0,-290 6 0,262 18 0,24 1 0,175-21 0,1 3 0,-1 2 0,2 1 0,0 2 0,-64 16 0,112-22 0,-1 0 0,1 1 0,0 0 0,0 0 0,1 2 0,1-2 0,-1 2 0,2 0 0,-1 0 0,1 1 0,1 0 0,0 0 0,1 0 0,1 1 0,0 0 0,0 0 0,2 0 0,-1 0 0,2 0 0,0 2 0,-2 8 0,-5 19 0,3-1 0,-2 73 0,20 80 0,-2-78 0,-4-26 0,5 92 0,-2-133 0,29 86 0,2-44 0,5-1 0,7-1 0,98 122 0,-108-161 0,-3 2 0,32 61 0,-59-91 0,-1-1 0,-2 0 0,-1 1 0,-1-1 0,-2 1 0,0 0 0,-2-1 0,-1 1 0,-1 0 0,-10 26 0,-6-7 0,-3-1 0,-2 0 0,-3-1 0,-59 58 0,29-31 0,42-45 0,0 0 0,2 1 0,1 0 0,1 1 0,2 0 0,1 0 0,1 0 0,-3 29 0,8-36 0,1 0 0,1 0 0,0 0 0,1 0 0,2 0 0,0-1 0,0 1 0,2 0 0,0-1 0,1 0 0,1 0 0,1 0 0,0-1 0,22 19 0,-4-11 0,1-2 0,1 0 0,1-1 0,1-1 0,55 20 0,-40-17 0,-1 2 0,52 28 0,-85-40 0,0 0 0,-1 0 0,0 1 0,0 1 0,-2 0 0,0-1 0,0 1 0,-1 1 0,-1-1 0,0 1 0,6 15 0,-8-12 0,-2 0 0,0 0 0,-1 0 0,-1 0 0,-1 1 0,-1-1 0,-1 0 0,-1 0 0,-1 0 0,0 0 0,-2 0 0,-8 13 0,6-12 0,-2-2 0,0 2 0,-1-2 0,-1 0 0,0 0 0,-2 0 0,0-1 0,-1-1 0,-1 1 0,0-1 0,-23 10 0,-4-2 0,-2-2 0,-86 24 0,100-32 0,-343 92 0,255-73 0,-156 23 0,172-36 0,-90 12 0,-234 53 0,-169 42 0,511-104 0,1 2 0,2 3 0,1 2 0,3 2 0,-140 61 0,185-71 0,1 1 0,1 1 0,1 0 0,2 2 0,1 0 0,2 1 0,0 0 0,3 2 0,1-1 0,-19 29 0,7-6-120,2-2 247,-51 53 0,70-84-294,-2 0 1,0-1-1,-1 1 1,0-1-1,-2-1 1,0 0-1,-1-1 0,-29 12 1,-33 6-6660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7T19:18:29.407"/>
    </inkml:context>
    <inkml:brush xml:id="br0">
      <inkml:brushProperty name="width" value="0.05" units="cm"/>
      <inkml:brushProperty name="height" value="0.05" units="cm"/>
    </inkml:brush>
  </inkml:definitions>
  <inkml:trace contextRef="#ctx0" brushRef="#br0">3386 1 24575,'6'0'0,"1"0"0,-1 0 0,1 0 0,-1 1 0,0-1 0,1 2 0,-1-2 0,11 4 0,-14-2 0,1-1 0,0 1 0,-1 0 0,0-1 0,1 1 0,-1 1 0,0-1 0,0-1 0,-1 2 0,1 0 0,-1-2 0,0 2 0,0-1 0,2 5 0,7 11 0,-1 1 0,-2 1 0,0 0 0,-3-1 0,3 26 0,0 107 0,-8-126 0,0-5 0,1 18 0,-14 73 0,10-100 0,-1 0 0,0 0 0,-2 0 0,0 0 0,-1-2 0,-1 2 0,-1-1 0,0-1 0,-1 0 0,-17 15 0,7-11 0,-2 1 0,0-2 0,-1 0 0,-1-1 0,-1 0 0,0-1 0,-1 0 0,-1-2 0,-1 0 0,0-1 0,-1-1 0,0 0 0,-1-1 0,0-1 0,0-2 0,0 1 0,-50 0 0,-780-3 0,467-6 0,-590 5 0,929 0 0,1 1 0,0 1 0,-1 2 0,2 2 0,-77 14 0,110-16 0,0 0 0,1 2 0,0 0 0,0 0 0,1 1 0,0 0 0,-22 13 0,28-13 0,0 1 0,0 0 0,2-1 0,-1 1 0,2 1 0,0 0 0,0-1 0,1 2 0,1-1 0,-8 17 0,5 3 0,2 1 0,2 0 0,2 0 0,2 0 0,7 41 0,-3-27 0,-2-22 0,19 156 0,-14-152 0,2 0 0,1-1 0,3 0 0,29 44 0,-13-33 0,2-1 0,3-1 0,2 0 0,2-2 0,3-1 0,79 49 0,-84-59 0,2-2 0,0 0 0,2-2 0,2 0 0,0-2 0,1-1 0,1-1 0,1-1 0,69 12 0,77-3 0,-41-5 0,106 14 0,489 16 0,269-43 0,-524-6 0,-254 1 0,290 6 0,-262 18 0,-24 1 0,-175-21 0,-1 3 0,1 2 0,-2 1 0,0 2 0,64 16 0,-112-22 0,1 0 0,-1 1 0,0 0 0,0 0 0,-1 2 0,-1-2 0,1 2 0,-2 0 0,1 0 0,-1 1 0,-1 0 0,0 0 0,-1 0 0,-1 1 0,0 0 0,0 0 0,-2 0 0,1 0 0,-2 0 0,0 2 0,2 8 0,5 19 0,-3-1 0,2 73 0,-20 80 0,2-78 0,4-26 0,-5 92 0,2-133 0,-29 86 0,-2-44 0,-5-1 0,-7-1 0,-98 122 0,108-161 0,3 2 0,-32 61 0,59-91 0,1-1 0,2 0 0,1 1 0,1-1 0,2 1 0,0 0 0,2-1 0,1 1 0,1 0 0,10 26 0,6-7 0,3-1 0,2 0 0,3-1 0,59 58 0,-29-31 0,-42-45 0,0 0 0,-2 1 0,-1 0 0,-1 1 0,-2 0 0,-1 0 0,-1 0 0,3 29 0,-8-36 0,-1 0 0,-1 0 0,0 0 0,-1 0 0,-2 0 0,0-1 0,0 1 0,-2 0 0,0-1 0,-1 0 0,-1 0 0,-1 0 0,0-1 0,-22 19 0,4-11 0,-1-2 0,-1 0 0,-1-1 0,-1-1 0,-55 20 0,40-17 0,1 2 0,-52 28 0,85-40 0,0 0 0,1 0 0,0 2 0,0-1 0,2 1 0,0-1 0,0 1 0,1 1 0,1-1 0,0 1 0,-6 15 0,8-12 0,2 0 0,0 0 0,1 0 0,1 1 0,2-1 0,-1 0 0,2 0 0,1 0 0,1 0 0,0 0 0,2 0 0,8 13 0,-6-12 0,2-2 0,0 2 0,1-2 0,1 0 0,0 0 0,2 0 0,0-1 0,1-1 0,1 1 0,0-1 0,23 10 0,4-2 0,2-2 0,86 24 0,-100-32 0,343 92 0,-255-73 0,156 23 0,-172-36 0,90 12 0,234 53 0,169 42 0,-511-104 0,-1 2 0,-2 3 0,-1 2 0,-3 2 0,140 61 0,-185-71 0,-1 1 0,-1 1 0,-1 0 0,-2 2 0,-1 0 0,-2 1 0,0 0 0,-3 2 0,-1-1 0,19 29 0,-7-6-120,-2-2 247,51 53 0,-70-84-294,2 0 1,0-1-1,1 1 1,0-1-1,2-1 1,0 0-1,1-1 0,29 12 1,33 6-6660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8T20:03:15.197"/>
    </inkml:context>
    <inkml:brush xml:id="br0">
      <inkml:brushProperty name="width" value="0.05" units="cm"/>
      <inkml:brushProperty name="height" value="0.05" units="cm"/>
    </inkml:brush>
  </inkml:definitions>
  <inkml:trace contextRef="#ctx0" brushRef="#br0">5371 1 24575,'-6'0'0,"-1"0"0,1 0 0,-1 0 0,1 1 0,0 0 0,-1 1 0,1-1 0,-11 5 0,14-3 0,-1-1 0,0 1 0,1 0 0,0-1 0,-1 1 0,1 1 0,0-1 0,0 0 0,1 1 0,-1 0 0,1-1 0,0 1 0,0 0 0,-2 6 0,-7 19 0,1 1 0,2 1 0,0 0 0,3 0 0,-3 40 0,0 169 0,8-200 0,0-6 0,-1 27 0,14 116 0,-10-158 0,1 0 0,0 0 0,2-1 0,0 1 0,1-2 0,1 1 0,1-1 0,0 0 0,1-1 0,17 22 0,-7-15 0,2 0 0,0-2 0,1 0 0,1-2 0,1 0 0,0-2 0,1 0 0,1-2 0,1-1 0,0-2 0,1 0 0,0-2 0,1-1 0,0-1 0,0-2 0,0-1 0,50 2 0,780-5 0,-467-10 0,590 8 0,-929-1 0,-1 3 0,0 2 0,1 2 0,-2 3 0,77 22 0,-110-24 0,0 0 0,-1 2 0,0 0 0,0 1 0,-1 1 0,0 0 0,22 21 0,-28-21 0,0 1 0,0 0 0,-2 0 0,1 1 0,-2 1 0,0-1 0,0 1 0,-1 1 0,-1-1 0,8 27 0,-5 5 0,-2 1 0,-2 1 0,-2-1 0,-2 1 0,-7 63 0,3-41 0,2-35 0,-19 246 0,14-241 0,-2 1 0,-1-1 0,-3-1 0,-29 70 0,13-52 0,-2-2 0,-3-1 0,-2-1 0,-2-2 0,-3-2 0,-79 78 0,84-95 0,-2-1 0,0-2 0,-2-1 0,-2-2 0,0-2 0,-1-2 0,-1-2 0,-1-1 0,-69 19 0,-77-4 0,41-9 0,-106 22 0,-489 25 0,-269-67 0,524-9 0,254 1 0,-290 8 0,262 31 0,24-1 0,175-31 0,1 4 0,-1 2 0,2 3 0,0 3 0,-64 25 0,112-35 0,-1 1 0,1 1 0,0 0 0,0 0 0,1 2 0,1-1 0,-1 2 0,2 0 0,-1 0 0,1 1 0,1 0 0,0 1 0,1 0 0,1 1 0,0 0 0,0 0 0,2 1 0,-1-1 0,2 1 0,0 1 0,-2 15 0,-5 28 0,3 0 0,-2 114 0,20 127 0,-2-123 0,-4-42 0,5 147 0,-2-211 0,29 135 0,2-69 0,5-1 0,7-2 0,98 193 0,-108-254 0,-3 2 0,32 98 0,-59-146 0,-1 0 0,-2 0 0,-1 1 0,-1 0 0,-2 0 0,0 0 0,-2 0 0,-1 0 0,-1 0 0,-10 42 0,-6-12 0,-3-1 0,-2-1 0,-3-1 0,-59 93 0,29-51 0,42-70 0,0 0 0,2 2 0,1-1 0,1 2 0,2-1 0,1 1 0,1 0 0,-3 46 0,8-57 0,1 0 0,1 0 0,0 0 0,1 0 0,2 0 0,0-1 0,0 1 0,2-1 0,0 0 0,1-1 0,1 1 0,1-1 0,0-1 0,22 29 0,-4-17 0,1-2 0,1-1 0,1-1 0,1-2 0,55 31 0,-40-26 0,-1 3 0,52 44 0,-85-63 0,0 0 0,-1 1 0,0 1 0,0 0 0,-2 1 0,0 0 0,0 0 0,-1 1 0,-1 0 0,0 0 0,6 25 0,-8-20 0,-2 1 0,0-1 0,-1 1 0,-1 0 0,-1 0 0,-1 0 0,-1-1 0,-1 1 0,-1 0 0,0-1 0,-2 0 0,-8 22 0,6-21 0,-2-1 0,0 1 0,-1-2 0,-1 1 0,0-1 0,-2-1 0,0-1 0,-1 0 0,-1 0 0,0-2 0,-23 17 0,-4-4 0,-2-2 0,-86 37 0,100-50 0,-343 144 0,255-114 0,-156 35 0,172-55 0,-90 18 0,-234 84 0,-169 66 0,511-164 0,1 3 0,2 4 0,1 4 0,3 3 0,-140 96 0,185-111 0,1 0 0,1 2 0,1 1 0,2 2 0,1 1 0,2 1 0,0 1 0,3 1 0,1 0 0,-19 46 0,7-10-120,2-3 247,-51 83 0,70-132-294,-2 0 1,0-1-1,-1 0 1,0-1-1,-2-1 1,0 0-1,-1-1 0,-29 18 1,-33 9-6660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4F4B04-6A50-4A51-B675-D86EC6563060}" type="datetimeFigureOut">
              <a:rPr lang="en-US" smtClean="0"/>
              <a:t>7/8/2024</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E66EEF-0D0A-4529-B3B7-A8E483F72DC0}" type="slidenum">
              <a:rPr lang="en-US" smtClean="0"/>
              <a:t>‹#›</a:t>
            </a:fld>
            <a:endParaRPr lang="en-US"/>
          </a:p>
        </p:txBody>
      </p:sp>
    </p:spTree>
    <p:extLst>
      <p:ext uri="{BB962C8B-B14F-4D97-AF65-F5344CB8AC3E}">
        <p14:creationId xmlns:p14="http://schemas.microsoft.com/office/powerpoint/2010/main" val="23873249"/>
      </p:ext>
    </p:extLst>
  </p:cSld>
  <p:clrMap bg1="lt1" tx1="dk1" bg2="lt2" tx2="dk2" accent1="accent1" accent2="accent2" accent3="accent3" accent4="accent4" accent5="accent5" accent6="accent6" hlink="hlink" folHlink="folHlink"/>
  <p:notesStyle>
    <a:lvl1pPr marL="0" algn="l" defTabSz="2194560" rtl="0" eaLnBrk="1" latinLnBrk="0" hangingPunct="1">
      <a:defRPr sz="2880" kern="1200">
        <a:solidFill>
          <a:schemeClr val="tx1"/>
        </a:solidFill>
        <a:latin typeface="+mn-lt"/>
        <a:ea typeface="+mn-ea"/>
        <a:cs typeface="+mn-cs"/>
      </a:defRPr>
    </a:lvl1pPr>
    <a:lvl2pPr marL="1097280" algn="l" defTabSz="2194560" rtl="0" eaLnBrk="1" latinLnBrk="0" hangingPunct="1">
      <a:defRPr sz="2880" kern="1200">
        <a:solidFill>
          <a:schemeClr val="tx1"/>
        </a:solidFill>
        <a:latin typeface="+mn-lt"/>
        <a:ea typeface="+mn-ea"/>
        <a:cs typeface="+mn-cs"/>
      </a:defRPr>
    </a:lvl2pPr>
    <a:lvl3pPr marL="2194560" algn="l" defTabSz="2194560" rtl="0" eaLnBrk="1" latinLnBrk="0" hangingPunct="1">
      <a:defRPr sz="2880" kern="1200">
        <a:solidFill>
          <a:schemeClr val="tx1"/>
        </a:solidFill>
        <a:latin typeface="+mn-lt"/>
        <a:ea typeface="+mn-ea"/>
        <a:cs typeface="+mn-cs"/>
      </a:defRPr>
    </a:lvl3pPr>
    <a:lvl4pPr marL="3291840" algn="l" defTabSz="2194560" rtl="0" eaLnBrk="1" latinLnBrk="0" hangingPunct="1">
      <a:defRPr sz="2880" kern="1200">
        <a:solidFill>
          <a:schemeClr val="tx1"/>
        </a:solidFill>
        <a:latin typeface="+mn-lt"/>
        <a:ea typeface="+mn-ea"/>
        <a:cs typeface="+mn-cs"/>
      </a:defRPr>
    </a:lvl4pPr>
    <a:lvl5pPr marL="4389120" algn="l" defTabSz="2194560" rtl="0" eaLnBrk="1" latinLnBrk="0" hangingPunct="1">
      <a:defRPr sz="2880" kern="1200">
        <a:solidFill>
          <a:schemeClr val="tx1"/>
        </a:solidFill>
        <a:latin typeface="+mn-lt"/>
        <a:ea typeface="+mn-ea"/>
        <a:cs typeface="+mn-cs"/>
      </a:defRPr>
    </a:lvl5pPr>
    <a:lvl6pPr marL="5486400" algn="l" defTabSz="2194560" rtl="0" eaLnBrk="1" latinLnBrk="0" hangingPunct="1">
      <a:defRPr sz="2880" kern="1200">
        <a:solidFill>
          <a:schemeClr val="tx1"/>
        </a:solidFill>
        <a:latin typeface="+mn-lt"/>
        <a:ea typeface="+mn-ea"/>
        <a:cs typeface="+mn-cs"/>
      </a:defRPr>
    </a:lvl6pPr>
    <a:lvl7pPr marL="6583680" algn="l" defTabSz="2194560" rtl="0" eaLnBrk="1" latinLnBrk="0" hangingPunct="1">
      <a:defRPr sz="2880" kern="1200">
        <a:solidFill>
          <a:schemeClr val="tx1"/>
        </a:solidFill>
        <a:latin typeface="+mn-lt"/>
        <a:ea typeface="+mn-ea"/>
        <a:cs typeface="+mn-cs"/>
      </a:defRPr>
    </a:lvl7pPr>
    <a:lvl8pPr marL="7680960" algn="l" defTabSz="2194560" rtl="0" eaLnBrk="1" latinLnBrk="0" hangingPunct="1">
      <a:defRPr sz="2880" kern="1200">
        <a:solidFill>
          <a:schemeClr val="tx1"/>
        </a:solidFill>
        <a:latin typeface="+mn-lt"/>
        <a:ea typeface="+mn-ea"/>
        <a:cs typeface="+mn-cs"/>
      </a:defRPr>
    </a:lvl8pPr>
    <a:lvl9pPr marL="8778240" algn="l" defTabSz="2194560" rtl="0" eaLnBrk="1" latinLnBrk="0" hangingPunct="1">
      <a:defRPr sz="288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5950" y="1143000"/>
            <a:ext cx="30861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that we have evidence that North American gut microbiomes have depleted genetic diversity relative to African gut microbiomes, likely due to differences in diet, environment,  and a host of other factors which can broadly be grouped together as “urbanization”, we proceeded with inferring the demographic models, which allow us to infer parameters such as the time since the last major demographic event and the magnitude of any change in population size. Here, we used four different demographic models, with cartoons (explain cartoons).</a:t>
            </a:r>
          </a:p>
          <a:p>
            <a:endParaRPr lang="en-US" dirty="0"/>
          </a:p>
        </p:txBody>
      </p:sp>
      <p:sp>
        <p:nvSpPr>
          <p:cNvPr id="4" name="Slide Number Placeholder 3"/>
          <p:cNvSpPr>
            <a:spLocks noGrp="1"/>
          </p:cNvSpPr>
          <p:nvPr>
            <p:ph type="sldNum" sz="quarter" idx="5"/>
          </p:nvPr>
        </p:nvSpPr>
        <p:spPr/>
        <p:txBody>
          <a:bodyPr/>
          <a:lstStyle/>
          <a:p>
            <a:fld id="{599CC9A3-A707-4B34-82D4-E64BA4C5A8D1}" type="slidenum">
              <a:rPr lang="en-US" smtClean="0"/>
              <a:t>3</a:t>
            </a:fld>
            <a:endParaRPr lang="en-US"/>
          </a:p>
        </p:txBody>
      </p:sp>
    </p:spTree>
    <p:extLst>
      <p:ext uri="{BB962C8B-B14F-4D97-AF65-F5344CB8AC3E}">
        <p14:creationId xmlns:p14="http://schemas.microsoft.com/office/powerpoint/2010/main" val="2405127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5950" y="1143000"/>
            <a:ext cx="30861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that we have evidence that North American gut microbiomes have depleted genetic diversity relative to African gut microbiomes, likely due to differences in diet, environment,  and a host of other factors which can broadly be grouped together as “urbanization”, we proceeded with inferring the demographic models, which allow us to infer parameters such as the time since the last major demographic event and the magnitude of any change in population size. Here, we used four different demographic models, with cartoons (explain cartoons).</a:t>
            </a:r>
          </a:p>
          <a:p>
            <a:endParaRPr lang="en-US" dirty="0"/>
          </a:p>
        </p:txBody>
      </p:sp>
      <p:sp>
        <p:nvSpPr>
          <p:cNvPr id="4" name="Slide Number Placeholder 3"/>
          <p:cNvSpPr>
            <a:spLocks noGrp="1"/>
          </p:cNvSpPr>
          <p:nvPr>
            <p:ph type="sldNum" sz="quarter" idx="5"/>
          </p:nvPr>
        </p:nvSpPr>
        <p:spPr/>
        <p:txBody>
          <a:bodyPr/>
          <a:lstStyle/>
          <a:p>
            <a:fld id="{599CC9A3-A707-4B34-82D4-E64BA4C5A8D1}" type="slidenum">
              <a:rPr lang="en-US" smtClean="0"/>
              <a:t>4</a:t>
            </a:fld>
            <a:endParaRPr lang="en-US"/>
          </a:p>
        </p:txBody>
      </p:sp>
    </p:spTree>
    <p:extLst>
      <p:ext uri="{BB962C8B-B14F-4D97-AF65-F5344CB8AC3E}">
        <p14:creationId xmlns:p14="http://schemas.microsoft.com/office/powerpoint/2010/main" val="1253817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Gamma_high</a:t>
            </a:r>
            <a:endParaRPr lang="en-US" dirty="0"/>
          </a:p>
        </p:txBody>
      </p:sp>
      <p:sp>
        <p:nvSpPr>
          <p:cNvPr id="4" name="Slide Number Placeholder 3"/>
          <p:cNvSpPr>
            <a:spLocks noGrp="1"/>
          </p:cNvSpPr>
          <p:nvPr>
            <p:ph type="sldNum" sz="quarter" idx="5"/>
          </p:nvPr>
        </p:nvSpPr>
        <p:spPr/>
        <p:txBody>
          <a:bodyPr/>
          <a:lstStyle/>
          <a:p>
            <a:fld id="{D3E66EEF-0D0A-4529-B3B7-A8E483F72DC0}" type="slidenum">
              <a:rPr lang="en-US" smtClean="0"/>
              <a:t>16</a:t>
            </a:fld>
            <a:endParaRPr lang="en-US"/>
          </a:p>
        </p:txBody>
      </p:sp>
    </p:spTree>
    <p:extLst>
      <p:ext uri="{BB962C8B-B14F-4D97-AF65-F5344CB8AC3E}">
        <p14:creationId xmlns:p14="http://schemas.microsoft.com/office/powerpoint/2010/main" val="3119860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Supplemental Figure 3</a:t>
            </a:r>
          </a:p>
        </p:txBody>
      </p:sp>
      <p:sp>
        <p:nvSpPr>
          <p:cNvPr id="4" name="Slide Number Placeholder 3"/>
          <p:cNvSpPr>
            <a:spLocks noGrp="1"/>
          </p:cNvSpPr>
          <p:nvPr>
            <p:ph type="sldNum" sz="quarter" idx="5"/>
          </p:nvPr>
        </p:nvSpPr>
        <p:spPr/>
        <p:txBody>
          <a:bodyPr/>
          <a:lstStyle/>
          <a:p>
            <a:fld id="{D3E66EEF-0D0A-4529-B3B7-A8E483F72DC0}" type="slidenum">
              <a:rPr lang="en-US" smtClean="0"/>
              <a:t>17</a:t>
            </a:fld>
            <a:endParaRPr lang="en-US"/>
          </a:p>
        </p:txBody>
      </p:sp>
    </p:spTree>
    <p:extLst>
      <p:ext uri="{BB962C8B-B14F-4D97-AF65-F5344CB8AC3E}">
        <p14:creationId xmlns:p14="http://schemas.microsoft.com/office/powerpoint/2010/main" val="41460827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Gamma_dadi_dfe</a:t>
            </a:r>
            <a:endParaRPr lang="en-US" dirty="0"/>
          </a:p>
        </p:txBody>
      </p:sp>
      <p:sp>
        <p:nvSpPr>
          <p:cNvPr id="4" name="Slide Number Placeholder 3"/>
          <p:cNvSpPr>
            <a:spLocks noGrp="1"/>
          </p:cNvSpPr>
          <p:nvPr>
            <p:ph type="sldNum" sz="quarter" idx="5"/>
          </p:nvPr>
        </p:nvSpPr>
        <p:spPr/>
        <p:txBody>
          <a:bodyPr/>
          <a:lstStyle/>
          <a:p>
            <a:fld id="{D3E66EEF-0D0A-4529-B3B7-A8E483F72DC0}" type="slidenum">
              <a:rPr lang="en-US" smtClean="0"/>
              <a:t>19</a:t>
            </a:fld>
            <a:endParaRPr lang="en-US"/>
          </a:p>
        </p:txBody>
      </p:sp>
    </p:spTree>
    <p:extLst>
      <p:ext uri="{BB962C8B-B14F-4D97-AF65-F5344CB8AC3E}">
        <p14:creationId xmlns:p14="http://schemas.microsoft.com/office/powerpoint/2010/main" val="21679352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Neugamma_dadi_dfe</a:t>
            </a:r>
            <a:endParaRPr lang="en-US" dirty="0"/>
          </a:p>
        </p:txBody>
      </p:sp>
      <p:sp>
        <p:nvSpPr>
          <p:cNvPr id="4" name="Slide Number Placeholder 3"/>
          <p:cNvSpPr>
            <a:spLocks noGrp="1"/>
          </p:cNvSpPr>
          <p:nvPr>
            <p:ph type="sldNum" sz="quarter" idx="5"/>
          </p:nvPr>
        </p:nvSpPr>
        <p:spPr/>
        <p:txBody>
          <a:bodyPr/>
          <a:lstStyle/>
          <a:p>
            <a:fld id="{D3E66EEF-0D0A-4529-B3B7-A8E483F72DC0}" type="slidenum">
              <a:rPr lang="en-US" smtClean="0"/>
              <a:t>20</a:t>
            </a:fld>
            <a:endParaRPr lang="en-US"/>
          </a:p>
        </p:txBody>
      </p:sp>
    </p:spTree>
    <p:extLst>
      <p:ext uri="{BB962C8B-B14F-4D97-AF65-F5344CB8AC3E}">
        <p14:creationId xmlns:p14="http://schemas.microsoft.com/office/powerpoint/2010/main" val="2529525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5</a:t>
            </a:r>
          </a:p>
        </p:txBody>
      </p:sp>
      <p:sp>
        <p:nvSpPr>
          <p:cNvPr id="4" name="Slide Number Placeholder 3"/>
          <p:cNvSpPr>
            <a:spLocks noGrp="1"/>
          </p:cNvSpPr>
          <p:nvPr>
            <p:ph type="sldNum" sz="quarter" idx="5"/>
          </p:nvPr>
        </p:nvSpPr>
        <p:spPr/>
        <p:txBody>
          <a:bodyPr/>
          <a:lstStyle/>
          <a:p>
            <a:fld id="{D3E66EEF-0D0A-4529-B3B7-A8E483F72DC0}" type="slidenum">
              <a:rPr lang="en-US" smtClean="0"/>
              <a:t>25</a:t>
            </a:fld>
            <a:endParaRPr lang="en-US"/>
          </a:p>
        </p:txBody>
      </p:sp>
    </p:spTree>
    <p:extLst>
      <p:ext uri="{BB962C8B-B14F-4D97-AF65-F5344CB8AC3E}">
        <p14:creationId xmlns:p14="http://schemas.microsoft.com/office/powerpoint/2010/main" val="2980321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14500" y="3741210"/>
            <a:ext cx="19431000" cy="7958667"/>
          </a:xfrm>
        </p:spPr>
        <p:txBody>
          <a:bodyPr anchor="b"/>
          <a:lstStyle>
            <a:lvl1pPr algn="ctr">
              <a:defRPr sz="15000"/>
            </a:lvl1pPr>
          </a:lstStyle>
          <a:p>
            <a:r>
              <a:rPr lang="en-US"/>
              <a:t>Click to edit Master title style</a:t>
            </a:r>
            <a:endParaRPr lang="en-US" dirty="0"/>
          </a:p>
        </p:txBody>
      </p:sp>
      <p:sp>
        <p:nvSpPr>
          <p:cNvPr id="3" name="Subtitle 2"/>
          <p:cNvSpPr>
            <a:spLocks noGrp="1"/>
          </p:cNvSpPr>
          <p:nvPr>
            <p:ph type="subTitle" idx="1"/>
          </p:nvPr>
        </p:nvSpPr>
        <p:spPr>
          <a:xfrm>
            <a:off x="2857500" y="12006793"/>
            <a:ext cx="17145000" cy="5519207"/>
          </a:xfrm>
        </p:spPr>
        <p:txBody>
          <a:bodyPr/>
          <a:lstStyle>
            <a:lvl1pPr marL="0" indent="0" algn="ctr">
              <a:buNone/>
              <a:defRPr sz="6000"/>
            </a:lvl1pPr>
            <a:lvl2pPr marL="1143000" indent="0" algn="ctr">
              <a:buNone/>
              <a:defRPr sz="5000"/>
            </a:lvl2pPr>
            <a:lvl3pPr marL="2286000" indent="0" algn="ctr">
              <a:buNone/>
              <a:defRPr sz="4500"/>
            </a:lvl3pPr>
            <a:lvl4pPr marL="3429000" indent="0" algn="ctr">
              <a:buNone/>
              <a:defRPr sz="4000"/>
            </a:lvl4pPr>
            <a:lvl5pPr marL="4572000" indent="0" algn="ctr">
              <a:buNone/>
              <a:defRPr sz="4000"/>
            </a:lvl5pPr>
            <a:lvl6pPr marL="5715000" indent="0" algn="ctr">
              <a:buNone/>
              <a:defRPr sz="4000"/>
            </a:lvl6pPr>
            <a:lvl7pPr marL="6858000" indent="0" algn="ctr">
              <a:buNone/>
              <a:defRPr sz="4000"/>
            </a:lvl7pPr>
            <a:lvl8pPr marL="8001000" indent="0" algn="ctr">
              <a:buNone/>
              <a:defRPr sz="4000"/>
            </a:lvl8pPr>
            <a:lvl9pPr marL="9144000" indent="0" algn="ctr">
              <a:buNone/>
              <a:defRPr sz="4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E435BD-4569-4C00-96FD-DE6EEAA430DA}" type="datetimeFigureOut">
              <a:rPr lang="en-US" smtClean="0"/>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1646833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E435BD-4569-4C00-96FD-DE6EEAA430DA}" type="datetimeFigureOut">
              <a:rPr lang="en-US" smtClean="0"/>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2286485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6359189" y="1217084"/>
            <a:ext cx="4929188" cy="1937279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571626" y="1217084"/>
            <a:ext cx="14501813" cy="193727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E435BD-4569-4C00-96FD-DE6EEAA430DA}" type="datetimeFigureOut">
              <a:rPr lang="en-US" smtClean="0"/>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2617087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E435BD-4569-4C00-96FD-DE6EEAA430DA}" type="datetimeFigureOut">
              <a:rPr lang="en-US" smtClean="0"/>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1267485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59720" y="5699132"/>
            <a:ext cx="19716750" cy="9509123"/>
          </a:xfrm>
        </p:spPr>
        <p:txBody>
          <a:bodyPr anchor="b"/>
          <a:lstStyle>
            <a:lvl1pPr>
              <a:defRPr sz="15000"/>
            </a:lvl1pPr>
          </a:lstStyle>
          <a:p>
            <a:r>
              <a:rPr lang="en-US"/>
              <a:t>Click to edit Master title style</a:t>
            </a:r>
            <a:endParaRPr lang="en-US" dirty="0"/>
          </a:p>
        </p:txBody>
      </p:sp>
      <p:sp>
        <p:nvSpPr>
          <p:cNvPr id="3" name="Text Placeholder 2"/>
          <p:cNvSpPr>
            <a:spLocks noGrp="1"/>
          </p:cNvSpPr>
          <p:nvPr>
            <p:ph type="body" idx="1"/>
          </p:nvPr>
        </p:nvSpPr>
        <p:spPr>
          <a:xfrm>
            <a:off x="1559720" y="15298215"/>
            <a:ext cx="19716750" cy="5000623"/>
          </a:xfrm>
        </p:spPr>
        <p:txBody>
          <a:bodyPr/>
          <a:lstStyle>
            <a:lvl1pPr marL="0" indent="0">
              <a:buNone/>
              <a:defRPr sz="6000">
                <a:solidFill>
                  <a:schemeClr val="tx1"/>
                </a:solidFill>
              </a:defRPr>
            </a:lvl1pPr>
            <a:lvl2pPr marL="1143000" indent="0">
              <a:buNone/>
              <a:defRPr sz="5000">
                <a:solidFill>
                  <a:schemeClr val="tx1">
                    <a:tint val="75000"/>
                  </a:schemeClr>
                </a:solidFill>
              </a:defRPr>
            </a:lvl2pPr>
            <a:lvl3pPr marL="2286000" indent="0">
              <a:buNone/>
              <a:defRPr sz="4500">
                <a:solidFill>
                  <a:schemeClr val="tx1">
                    <a:tint val="75000"/>
                  </a:schemeClr>
                </a:solidFill>
              </a:defRPr>
            </a:lvl3pPr>
            <a:lvl4pPr marL="3429000" indent="0">
              <a:buNone/>
              <a:defRPr sz="4000">
                <a:solidFill>
                  <a:schemeClr val="tx1">
                    <a:tint val="75000"/>
                  </a:schemeClr>
                </a:solidFill>
              </a:defRPr>
            </a:lvl4pPr>
            <a:lvl5pPr marL="4572000" indent="0">
              <a:buNone/>
              <a:defRPr sz="4000">
                <a:solidFill>
                  <a:schemeClr val="tx1">
                    <a:tint val="75000"/>
                  </a:schemeClr>
                </a:solidFill>
              </a:defRPr>
            </a:lvl5pPr>
            <a:lvl6pPr marL="5715000" indent="0">
              <a:buNone/>
              <a:defRPr sz="4000">
                <a:solidFill>
                  <a:schemeClr val="tx1">
                    <a:tint val="75000"/>
                  </a:schemeClr>
                </a:solidFill>
              </a:defRPr>
            </a:lvl6pPr>
            <a:lvl7pPr marL="6858000" indent="0">
              <a:buNone/>
              <a:defRPr sz="4000">
                <a:solidFill>
                  <a:schemeClr val="tx1">
                    <a:tint val="75000"/>
                  </a:schemeClr>
                </a:solidFill>
              </a:defRPr>
            </a:lvl7pPr>
            <a:lvl8pPr marL="8001000" indent="0">
              <a:buNone/>
              <a:defRPr sz="4000">
                <a:solidFill>
                  <a:schemeClr val="tx1">
                    <a:tint val="75000"/>
                  </a:schemeClr>
                </a:solidFill>
              </a:defRPr>
            </a:lvl8pPr>
            <a:lvl9pPr marL="9144000" indent="0">
              <a:buNone/>
              <a:defRPr sz="40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E435BD-4569-4C00-96FD-DE6EEAA430DA}" type="datetimeFigureOut">
              <a:rPr lang="en-US" smtClean="0"/>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1881340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71625" y="6085417"/>
            <a:ext cx="9715500" cy="145044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1572875" y="6085417"/>
            <a:ext cx="9715500" cy="145044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E435BD-4569-4C00-96FD-DE6EEAA430DA}" type="datetimeFigureOut">
              <a:rPr lang="en-US" smtClean="0"/>
              <a:t>7/8/2024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2433150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74603" y="1217089"/>
            <a:ext cx="19716750" cy="441854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74605" y="5603877"/>
            <a:ext cx="9670850" cy="2746373"/>
          </a:xfrm>
        </p:spPr>
        <p:txBody>
          <a:bodyPr anchor="b"/>
          <a:lstStyle>
            <a:lvl1pPr marL="0" indent="0">
              <a:buNone/>
              <a:defRPr sz="6000" b="1"/>
            </a:lvl1pPr>
            <a:lvl2pPr marL="1143000" indent="0">
              <a:buNone/>
              <a:defRPr sz="5000" b="1"/>
            </a:lvl2pPr>
            <a:lvl3pPr marL="2286000" indent="0">
              <a:buNone/>
              <a:defRPr sz="4500" b="1"/>
            </a:lvl3pPr>
            <a:lvl4pPr marL="3429000" indent="0">
              <a:buNone/>
              <a:defRPr sz="4000" b="1"/>
            </a:lvl4pPr>
            <a:lvl5pPr marL="4572000" indent="0">
              <a:buNone/>
              <a:defRPr sz="4000" b="1"/>
            </a:lvl5pPr>
            <a:lvl6pPr marL="5715000" indent="0">
              <a:buNone/>
              <a:defRPr sz="4000" b="1"/>
            </a:lvl6pPr>
            <a:lvl7pPr marL="6858000" indent="0">
              <a:buNone/>
              <a:defRPr sz="4000" b="1"/>
            </a:lvl7pPr>
            <a:lvl8pPr marL="8001000" indent="0">
              <a:buNone/>
              <a:defRPr sz="4000" b="1"/>
            </a:lvl8pPr>
            <a:lvl9pPr marL="9144000" indent="0">
              <a:buNone/>
              <a:defRPr sz="4000" b="1"/>
            </a:lvl9pPr>
          </a:lstStyle>
          <a:p>
            <a:pPr lvl="0"/>
            <a:r>
              <a:rPr lang="en-US"/>
              <a:t>Click to edit Master text styles</a:t>
            </a:r>
          </a:p>
        </p:txBody>
      </p:sp>
      <p:sp>
        <p:nvSpPr>
          <p:cNvPr id="4" name="Content Placeholder 3"/>
          <p:cNvSpPr>
            <a:spLocks noGrp="1"/>
          </p:cNvSpPr>
          <p:nvPr>
            <p:ph sz="half" idx="2"/>
          </p:nvPr>
        </p:nvSpPr>
        <p:spPr>
          <a:xfrm>
            <a:off x="1574605" y="8350250"/>
            <a:ext cx="9670850" cy="1228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1572876" y="5603877"/>
            <a:ext cx="9718478" cy="2746373"/>
          </a:xfrm>
        </p:spPr>
        <p:txBody>
          <a:bodyPr anchor="b"/>
          <a:lstStyle>
            <a:lvl1pPr marL="0" indent="0">
              <a:buNone/>
              <a:defRPr sz="6000" b="1"/>
            </a:lvl1pPr>
            <a:lvl2pPr marL="1143000" indent="0">
              <a:buNone/>
              <a:defRPr sz="5000" b="1"/>
            </a:lvl2pPr>
            <a:lvl3pPr marL="2286000" indent="0">
              <a:buNone/>
              <a:defRPr sz="4500" b="1"/>
            </a:lvl3pPr>
            <a:lvl4pPr marL="3429000" indent="0">
              <a:buNone/>
              <a:defRPr sz="4000" b="1"/>
            </a:lvl4pPr>
            <a:lvl5pPr marL="4572000" indent="0">
              <a:buNone/>
              <a:defRPr sz="4000" b="1"/>
            </a:lvl5pPr>
            <a:lvl6pPr marL="5715000" indent="0">
              <a:buNone/>
              <a:defRPr sz="4000" b="1"/>
            </a:lvl6pPr>
            <a:lvl7pPr marL="6858000" indent="0">
              <a:buNone/>
              <a:defRPr sz="4000" b="1"/>
            </a:lvl7pPr>
            <a:lvl8pPr marL="8001000" indent="0">
              <a:buNone/>
              <a:defRPr sz="4000" b="1"/>
            </a:lvl8pPr>
            <a:lvl9pPr marL="9144000" indent="0">
              <a:buNone/>
              <a:defRPr sz="4000" b="1"/>
            </a:lvl9pPr>
          </a:lstStyle>
          <a:p>
            <a:pPr lvl="0"/>
            <a:r>
              <a:rPr lang="en-US"/>
              <a:t>Click to edit Master text styles</a:t>
            </a:r>
          </a:p>
        </p:txBody>
      </p:sp>
      <p:sp>
        <p:nvSpPr>
          <p:cNvPr id="6" name="Content Placeholder 5"/>
          <p:cNvSpPr>
            <a:spLocks noGrp="1"/>
          </p:cNvSpPr>
          <p:nvPr>
            <p:ph sz="quarter" idx="4"/>
          </p:nvPr>
        </p:nvSpPr>
        <p:spPr>
          <a:xfrm>
            <a:off x="11572876" y="8350250"/>
            <a:ext cx="9718478" cy="1228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E435BD-4569-4C00-96FD-DE6EEAA430DA}" type="datetimeFigureOut">
              <a:rPr lang="en-US" smtClean="0"/>
              <a:t>7/8/2024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1992497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E435BD-4569-4C00-96FD-DE6EEAA430DA}" type="datetimeFigureOut">
              <a:rPr lang="en-US" smtClean="0"/>
              <a:t>7/8/2024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2161850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E435BD-4569-4C00-96FD-DE6EEAA430DA}" type="datetimeFigureOut">
              <a:rPr lang="en-US" smtClean="0"/>
              <a:t>7/8/2024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3654460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603" y="1524000"/>
            <a:ext cx="7372945" cy="5334000"/>
          </a:xfrm>
        </p:spPr>
        <p:txBody>
          <a:bodyPr anchor="b"/>
          <a:lstStyle>
            <a:lvl1pPr>
              <a:defRPr sz="8000"/>
            </a:lvl1pPr>
          </a:lstStyle>
          <a:p>
            <a:r>
              <a:rPr lang="en-US"/>
              <a:t>Click to edit Master title style</a:t>
            </a:r>
            <a:endParaRPr lang="en-US" dirty="0"/>
          </a:p>
        </p:txBody>
      </p:sp>
      <p:sp>
        <p:nvSpPr>
          <p:cNvPr id="3" name="Content Placeholder 2"/>
          <p:cNvSpPr>
            <a:spLocks noGrp="1"/>
          </p:cNvSpPr>
          <p:nvPr>
            <p:ph idx="1"/>
          </p:nvPr>
        </p:nvSpPr>
        <p:spPr>
          <a:xfrm>
            <a:off x="9718477" y="3291422"/>
            <a:ext cx="11572875" cy="16245417"/>
          </a:xfrm>
        </p:spPr>
        <p:txBody>
          <a:bodyPr/>
          <a:lstStyle>
            <a:lvl1pPr>
              <a:defRPr sz="8000"/>
            </a:lvl1pPr>
            <a:lvl2pPr>
              <a:defRPr sz="7000"/>
            </a:lvl2pPr>
            <a:lvl3pPr>
              <a:defRPr sz="6000"/>
            </a:lvl3pPr>
            <a:lvl4pPr>
              <a:defRPr sz="5000"/>
            </a:lvl4pPr>
            <a:lvl5pPr>
              <a:defRPr sz="5000"/>
            </a:lvl5pPr>
            <a:lvl6pPr>
              <a:defRPr sz="5000"/>
            </a:lvl6pPr>
            <a:lvl7pPr>
              <a:defRPr sz="5000"/>
            </a:lvl7pPr>
            <a:lvl8pPr>
              <a:defRPr sz="5000"/>
            </a:lvl8pPr>
            <a:lvl9pPr>
              <a:defRPr sz="5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74603" y="6858000"/>
            <a:ext cx="7372945" cy="12705293"/>
          </a:xfrm>
        </p:spPr>
        <p:txBody>
          <a:bodyPr/>
          <a:lstStyle>
            <a:lvl1pPr marL="0" indent="0">
              <a:buNone/>
              <a:defRPr sz="4000"/>
            </a:lvl1pPr>
            <a:lvl2pPr marL="1143000" indent="0">
              <a:buNone/>
              <a:defRPr sz="3500"/>
            </a:lvl2pPr>
            <a:lvl3pPr marL="2286000" indent="0">
              <a:buNone/>
              <a:defRPr sz="3000"/>
            </a:lvl3pPr>
            <a:lvl4pPr marL="3429000" indent="0">
              <a:buNone/>
              <a:defRPr sz="2500"/>
            </a:lvl4pPr>
            <a:lvl5pPr marL="4572000" indent="0">
              <a:buNone/>
              <a:defRPr sz="2500"/>
            </a:lvl5pPr>
            <a:lvl6pPr marL="5715000" indent="0">
              <a:buNone/>
              <a:defRPr sz="2500"/>
            </a:lvl6pPr>
            <a:lvl7pPr marL="6858000" indent="0">
              <a:buNone/>
              <a:defRPr sz="2500"/>
            </a:lvl7pPr>
            <a:lvl8pPr marL="8001000" indent="0">
              <a:buNone/>
              <a:defRPr sz="2500"/>
            </a:lvl8pPr>
            <a:lvl9pPr marL="9144000" indent="0">
              <a:buNone/>
              <a:defRPr sz="2500"/>
            </a:lvl9pPr>
          </a:lstStyle>
          <a:p>
            <a:pPr lvl="0"/>
            <a:r>
              <a:rPr lang="en-US"/>
              <a:t>Click to edit Master text styles</a:t>
            </a:r>
          </a:p>
        </p:txBody>
      </p:sp>
      <p:sp>
        <p:nvSpPr>
          <p:cNvPr id="5" name="Date Placeholder 4"/>
          <p:cNvSpPr>
            <a:spLocks noGrp="1"/>
          </p:cNvSpPr>
          <p:nvPr>
            <p:ph type="dt" sz="half" idx="10"/>
          </p:nvPr>
        </p:nvSpPr>
        <p:spPr/>
        <p:txBody>
          <a:bodyPr/>
          <a:lstStyle/>
          <a:p>
            <a:fld id="{54E435BD-4569-4C00-96FD-DE6EEAA430DA}" type="datetimeFigureOut">
              <a:rPr lang="en-US" smtClean="0"/>
              <a:t>7/8/2024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2133264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603" y="1524000"/>
            <a:ext cx="7372945" cy="5334000"/>
          </a:xfrm>
        </p:spPr>
        <p:txBody>
          <a:bodyPr anchor="b"/>
          <a:lstStyle>
            <a:lvl1pPr>
              <a:defRPr sz="80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718477" y="3291422"/>
            <a:ext cx="11572875" cy="16245417"/>
          </a:xfrm>
        </p:spPr>
        <p:txBody>
          <a:bodyPr anchor="t"/>
          <a:lstStyle>
            <a:lvl1pPr marL="0" indent="0">
              <a:buNone/>
              <a:defRPr sz="8000"/>
            </a:lvl1pPr>
            <a:lvl2pPr marL="1143000" indent="0">
              <a:buNone/>
              <a:defRPr sz="7000"/>
            </a:lvl2pPr>
            <a:lvl3pPr marL="2286000" indent="0">
              <a:buNone/>
              <a:defRPr sz="6000"/>
            </a:lvl3pPr>
            <a:lvl4pPr marL="3429000" indent="0">
              <a:buNone/>
              <a:defRPr sz="5000"/>
            </a:lvl4pPr>
            <a:lvl5pPr marL="4572000" indent="0">
              <a:buNone/>
              <a:defRPr sz="5000"/>
            </a:lvl5pPr>
            <a:lvl6pPr marL="5715000" indent="0">
              <a:buNone/>
              <a:defRPr sz="5000"/>
            </a:lvl6pPr>
            <a:lvl7pPr marL="6858000" indent="0">
              <a:buNone/>
              <a:defRPr sz="5000"/>
            </a:lvl7pPr>
            <a:lvl8pPr marL="8001000" indent="0">
              <a:buNone/>
              <a:defRPr sz="5000"/>
            </a:lvl8pPr>
            <a:lvl9pPr marL="9144000" indent="0">
              <a:buNone/>
              <a:defRPr sz="5000"/>
            </a:lvl9pPr>
          </a:lstStyle>
          <a:p>
            <a:r>
              <a:rPr lang="en-US"/>
              <a:t>Click icon to add picture</a:t>
            </a:r>
            <a:endParaRPr lang="en-US" dirty="0"/>
          </a:p>
        </p:txBody>
      </p:sp>
      <p:sp>
        <p:nvSpPr>
          <p:cNvPr id="4" name="Text Placeholder 3"/>
          <p:cNvSpPr>
            <a:spLocks noGrp="1"/>
          </p:cNvSpPr>
          <p:nvPr>
            <p:ph type="body" sz="half" idx="2"/>
          </p:nvPr>
        </p:nvSpPr>
        <p:spPr>
          <a:xfrm>
            <a:off x="1574603" y="6858000"/>
            <a:ext cx="7372945" cy="12705293"/>
          </a:xfrm>
        </p:spPr>
        <p:txBody>
          <a:bodyPr/>
          <a:lstStyle>
            <a:lvl1pPr marL="0" indent="0">
              <a:buNone/>
              <a:defRPr sz="4000"/>
            </a:lvl1pPr>
            <a:lvl2pPr marL="1143000" indent="0">
              <a:buNone/>
              <a:defRPr sz="3500"/>
            </a:lvl2pPr>
            <a:lvl3pPr marL="2286000" indent="0">
              <a:buNone/>
              <a:defRPr sz="3000"/>
            </a:lvl3pPr>
            <a:lvl4pPr marL="3429000" indent="0">
              <a:buNone/>
              <a:defRPr sz="2500"/>
            </a:lvl4pPr>
            <a:lvl5pPr marL="4572000" indent="0">
              <a:buNone/>
              <a:defRPr sz="2500"/>
            </a:lvl5pPr>
            <a:lvl6pPr marL="5715000" indent="0">
              <a:buNone/>
              <a:defRPr sz="2500"/>
            </a:lvl6pPr>
            <a:lvl7pPr marL="6858000" indent="0">
              <a:buNone/>
              <a:defRPr sz="2500"/>
            </a:lvl7pPr>
            <a:lvl8pPr marL="8001000" indent="0">
              <a:buNone/>
              <a:defRPr sz="2500"/>
            </a:lvl8pPr>
            <a:lvl9pPr marL="9144000" indent="0">
              <a:buNone/>
              <a:defRPr sz="2500"/>
            </a:lvl9pPr>
          </a:lstStyle>
          <a:p>
            <a:pPr lvl="0"/>
            <a:r>
              <a:rPr lang="en-US"/>
              <a:t>Click to edit Master text styles</a:t>
            </a:r>
          </a:p>
        </p:txBody>
      </p:sp>
      <p:sp>
        <p:nvSpPr>
          <p:cNvPr id="5" name="Date Placeholder 4"/>
          <p:cNvSpPr>
            <a:spLocks noGrp="1"/>
          </p:cNvSpPr>
          <p:nvPr>
            <p:ph type="dt" sz="half" idx="10"/>
          </p:nvPr>
        </p:nvSpPr>
        <p:spPr/>
        <p:txBody>
          <a:bodyPr/>
          <a:lstStyle/>
          <a:p>
            <a:fld id="{54E435BD-4569-4C00-96FD-DE6EEAA430DA}" type="datetimeFigureOut">
              <a:rPr lang="en-US" smtClean="0"/>
              <a:t>7/8/2024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272294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71625" y="1217089"/>
            <a:ext cx="19716750" cy="441854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71625" y="6085417"/>
            <a:ext cx="19716750" cy="145044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71625" y="21187839"/>
            <a:ext cx="5143500" cy="1217083"/>
          </a:xfrm>
          <a:prstGeom prst="rect">
            <a:avLst/>
          </a:prstGeom>
        </p:spPr>
        <p:txBody>
          <a:bodyPr vert="horz" lIns="91440" tIns="45720" rIns="91440" bIns="45720" rtlCol="0" anchor="ctr"/>
          <a:lstStyle>
            <a:lvl1pPr algn="l">
              <a:defRPr sz="3000">
                <a:solidFill>
                  <a:schemeClr val="tx1">
                    <a:tint val="75000"/>
                  </a:schemeClr>
                </a:solidFill>
              </a:defRPr>
            </a:lvl1pPr>
          </a:lstStyle>
          <a:p>
            <a:fld id="{54E435BD-4569-4C00-96FD-DE6EEAA430DA}" type="datetimeFigureOut">
              <a:rPr lang="en-US" smtClean="0"/>
              <a:t>7/8/2024</a:t>
            </a:fld>
            <a:endParaRPr lang="en-US"/>
          </a:p>
        </p:txBody>
      </p:sp>
      <p:sp>
        <p:nvSpPr>
          <p:cNvPr id="5" name="Footer Placeholder 4"/>
          <p:cNvSpPr>
            <a:spLocks noGrp="1"/>
          </p:cNvSpPr>
          <p:nvPr>
            <p:ph type="ftr" sz="quarter" idx="3"/>
          </p:nvPr>
        </p:nvSpPr>
        <p:spPr>
          <a:xfrm>
            <a:off x="7572375" y="21187839"/>
            <a:ext cx="7715250" cy="1217083"/>
          </a:xfrm>
          <a:prstGeom prst="rect">
            <a:avLst/>
          </a:prstGeom>
        </p:spPr>
        <p:txBody>
          <a:bodyPr vert="horz" lIns="91440" tIns="45720" rIns="91440" bIns="45720" rtlCol="0" anchor="ctr"/>
          <a:lstStyle>
            <a:lvl1pPr algn="ctr">
              <a:defRPr sz="3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6144875" y="21187839"/>
            <a:ext cx="5143500" cy="1217083"/>
          </a:xfrm>
          <a:prstGeom prst="rect">
            <a:avLst/>
          </a:prstGeom>
        </p:spPr>
        <p:txBody>
          <a:bodyPr vert="horz" lIns="91440" tIns="45720" rIns="91440" bIns="45720" rtlCol="0" anchor="ctr"/>
          <a:lstStyle>
            <a:lvl1pPr algn="r">
              <a:defRPr sz="3000">
                <a:solidFill>
                  <a:schemeClr val="tx1">
                    <a:tint val="75000"/>
                  </a:schemeClr>
                </a:solidFill>
              </a:defRPr>
            </a:lvl1pPr>
          </a:lstStyle>
          <a:p>
            <a:fld id="{A6F35474-F7C1-45E5-A05F-D70385F49662}" type="slidenum">
              <a:rPr lang="en-US" smtClean="0"/>
              <a:t>‹#›</a:t>
            </a:fld>
            <a:endParaRPr lang="en-US"/>
          </a:p>
        </p:txBody>
      </p:sp>
    </p:spTree>
    <p:extLst>
      <p:ext uri="{BB962C8B-B14F-4D97-AF65-F5344CB8AC3E}">
        <p14:creationId xmlns:p14="http://schemas.microsoft.com/office/powerpoint/2010/main" val="148888571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286000" rtl="0" eaLnBrk="1" latinLnBrk="0" hangingPunct="1">
        <a:lnSpc>
          <a:spcPct val="90000"/>
        </a:lnSpc>
        <a:spcBef>
          <a:spcPct val="0"/>
        </a:spcBef>
        <a:buNone/>
        <a:defRPr sz="11000" kern="1200">
          <a:solidFill>
            <a:schemeClr val="tx1"/>
          </a:solidFill>
          <a:latin typeface="+mj-lt"/>
          <a:ea typeface="+mj-ea"/>
          <a:cs typeface="+mj-cs"/>
        </a:defRPr>
      </a:lvl1pPr>
    </p:titleStyle>
    <p:bodyStyle>
      <a:lvl1pPr marL="571500" indent="-571500" algn="l" defTabSz="2286000" rtl="0" eaLnBrk="1" latinLnBrk="0" hangingPunct="1">
        <a:lnSpc>
          <a:spcPct val="90000"/>
        </a:lnSpc>
        <a:spcBef>
          <a:spcPts val="2500"/>
        </a:spcBef>
        <a:buFont typeface="Arial" panose="020B0604020202020204" pitchFamily="34" charset="0"/>
        <a:buChar char="•"/>
        <a:defRPr sz="7000" kern="1200">
          <a:solidFill>
            <a:schemeClr val="tx1"/>
          </a:solidFill>
          <a:latin typeface="+mn-lt"/>
          <a:ea typeface="+mn-ea"/>
          <a:cs typeface="+mn-cs"/>
        </a:defRPr>
      </a:lvl1pPr>
      <a:lvl2pPr marL="1714500" indent="-571500" algn="l" defTabSz="2286000" rtl="0" eaLnBrk="1" latinLnBrk="0" hangingPunct="1">
        <a:lnSpc>
          <a:spcPct val="90000"/>
        </a:lnSpc>
        <a:spcBef>
          <a:spcPts val="1250"/>
        </a:spcBef>
        <a:buFont typeface="Arial" panose="020B0604020202020204" pitchFamily="34" charset="0"/>
        <a:buChar char="•"/>
        <a:defRPr sz="6000" kern="1200">
          <a:solidFill>
            <a:schemeClr val="tx1"/>
          </a:solidFill>
          <a:latin typeface="+mn-lt"/>
          <a:ea typeface="+mn-ea"/>
          <a:cs typeface="+mn-cs"/>
        </a:defRPr>
      </a:lvl2pPr>
      <a:lvl3pPr marL="2857500" indent="-571500" algn="l" defTabSz="2286000" rtl="0" eaLnBrk="1" latinLnBrk="0" hangingPunct="1">
        <a:lnSpc>
          <a:spcPct val="90000"/>
        </a:lnSpc>
        <a:spcBef>
          <a:spcPts val="1250"/>
        </a:spcBef>
        <a:buFont typeface="Arial" panose="020B0604020202020204" pitchFamily="34" charset="0"/>
        <a:buChar char="•"/>
        <a:defRPr sz="5000" kern="1200">
          <a:solidFill>
            <a:schemeClr val="tx1"/>
          </a:solidFill>
          <a:latin typeface="+mn-lt"/>
          <a:ea typeface="+mn-ea"/>
          <a:cs typeface="+mn-cs"/>
        </a:defRPr>
      </a:lvl3pPr>
      <a:lvl4pPr marL="4000500" indent="-571500" algn="l" defTabSz="2286000" rtl="0" eaLnBrk="1" latinLnBrk="0" hangingPunct="1">
        <a:lnSpc>
          <a:spcPct val="90000"/>
        </a:lnSpc>
        <a:spcBef>
          <a:spcPts val="1250"/>
        </a:spcBef>
        <a:buFont typeface="Arial" panose="020B0604020202020204" pitchFamily="34" charset="0"/>
        <a:buChar char="•"/>
        <a:defRPr sz="4500" kern="1200">
          <a:solidFill>
            <a:schemeClr val="tx1"/>
          </a:solidFill>
          <a:latin typeface="+mn-lt"/>
          <a:ea typeface="+mn-ea"/>
          <a:cs typeface="+mn-cs"/>
        </a:defRPr>
      </a:lvl4pPr>
      <a:lvl5pPr marL="5143500" indent="-571500" algn="l" defTabSz="2286000" rtl="0" eaLnBrk="1" latinLnBrk="0" hangingPunct="1">
        <a:lnSpc>
          <a:spcPct val="90000"/>
        </a:lnSpc>
        <a:spcBef>
          <a:spcPts val="1250"/>
        </a:spcBef>
        <a:buFont typeface="Arial" panose="020B0604020202020204" pitchFamily="34" charset="0"/>
        <a:buChar char="•"/>
        <a:defRPr sz="4500" kern="1200">
          <a:solidFill>
            <a:schemeClr val="tx1"/>
          </a:solidFill>
          <a:latin typeface="+mn-lt"/>
          <a:ea typeface="+mn-ea"/>
          <a:cs typeface="+mn-cs"/>
        </a:defRPr>
      </a:lvl5pPr>
      <a:lvl6pPr marL="6286500" indent="-571500" algn="l" defTabSz="2286000" rtl="0" eaLnBrk="1" latinLnBrk="0" hangingPunct="1">
        <a:lnSpc>
          <a:spcPct val="90000"/>
        </a:lnSpc>
        <a:spcBef>
          <a:spcPts val="1250"/>
        </a:spcBef>
        <a:buFont typeface="Arial" panose="020B0604020202020204" pitchFamily="34" charset="0"/>
        <a:buChar char="•"/>
        <a:defRPr sz="4500" kern="1200">
          <a:solidFill>
            <a:schemeClr val="tx1"/>
          </a:solidFill>
          <a:latin typeface="+mn-lt"/>
          <a:ea typeface="+mn-ea"/>
          <a:cs typeface="+mn-cs"/>
        </a:defRPr>
      </a:lvl6pPr>
      <a:lvl7pPr marL="7429500" indent="-571500" algn="l" defTabSz="2286000" rtl="0" eaLnBrk="1" latinLnBrk="0" hangingPunct="1">
        <a:lnSpc>
          <a:spcPct val="90000"/>
        </a:lnSpc>
        <a:spcBef>
          <a:spcPts val="1250"/>
        </a:spcBef>
        <a:buFont typeface="Arial" panose="020B0604020202020204" pitchFamily="34" charset="0"/>
        <a:buChar char="•"/>
        <a:defRPr sz="4500" kern="1200">
          <a:solidFill>
            <a:schemeClr val="tx1"/>
          </a:solidFill>
          <a:latin typeface="+mn-lt"/>
          <a:ea typeface="+mn-ea"/>
          <a:cs typeface="+mn-cs"/>
        </a:defRPr>
      </a:lvl7pPr>
      <a:lvl8pPr marL="8572500" indent="-571500" algn="l" defTabSz="2286000" rtl="0" eaLnBrk="1" latinLnBrk="0" hangingPunct="1">
        <a:lnSpc>
          <a:spcPct val="90000"/>
        </a:lnSpc>
        <a:spcBef>
          <a:spcPts val="1250"/>
        </a:spcBef>
        <a:buFont typeface="Arial" panose="020B0604020202020204" pitchFamily="34" charset="0"/>
        <a:buChar char="•"/>
        <a:defRPr sz="4500" kern="1200">
          <a:solidFill>
            <a:schemeClr val="tx1"/>
          </a:solidFill>
          <a:latin typeface="+mn-lt"/>
          <a:ea typeface="+mn-ea"/>
          <a:cs typeface="+mn-cs"/>
        </a:defRPr>
      </a:lvl8pPr>
      <a:lvl9pPr marL="9715500" indent="-571500" algn="l" defTabSz="2286000" rtl="0" eaLnBrk="1" latinLnBrk="0" hangingPunct="1">
        <a:lnSpc>
          <a:spcPct val="90000"/>
        </a:lnSpc>
        <a:spcBef>
          <a:spcPts val="1250"/>
        </a:spcBef>
        <a:buFont typeface="Arial" panose="020B0604020202020204" pitchFamily="34" charset="0"/>
        <a:buChar char="•"/>
        <a:defRPr sz="4500" kern="1200">
          <a:solidFill>
            <a:schemeClr val="tx1"/>
          </a:solidFill>
          <a:latin typeface="+mn-lt"/>
          <a:ea typeface="+mn-ea"/>
          <a:cs typeface="+mn-cs"/>
        </a:defRPr>
      </a:lvl9pPr>
    </p:bodyStyle>
    <p:otherStyle>
      <a:defPPr>
        <a:defRPr lang="en-US"/>
      </a:defPPr>
      <a:lvl1pPr marL="0" algn="l" defTabSz="2286000" rtl="0" eaLnBrk="1" latinLnBrk="0" hangingPunct="1">
        <a:defRPr sz="4500" kern="1200">
          <a:solidFill>
            <a:schemeClr val="tx1"/>
          </a:solidFill>
          <a:latin typeface="+mn-lt"/>
          <a:ea typeface="+mn-ea"/>
          <a:cs typeface="+mn-cs"/>
        </a:defRPr>
      </a:lvl1pPr>
      <a:lvl2pPr marL="1143000" algn="l" defTabSz="2286000" rtl="0" eaLnBrk="1" latinLnBrk="0" hangingPunct="1">
        <a:defRPr sz="4500" kern="1200">
          <a:solidFill>
            <a:schemeClr val="tx1"/>
          </a:solidFill>
          <a:latin typeface="+mn-lt"/>
          <a:ea typeface="+mn-ea"/>
          <a:cs typeface="+mn-cs"/>
        </a:defRPr>
      </a:lvl2pPr>
      <a:lvl3pPr marL="2286000" algn="l" defTabSz="2286000" rtl="0" eaLnBrk="1" latinLnBrk="0" hangingPunct="1">
        <a:defRPr sz="4500" kern="1200">
          <a:solidFill>
            <a:schemeClr val="tx1"/>
          </a:solidFill>
          <a:latin typeface="+mn-lt"/>
          <a:ea typeface="+mn-ea"/>
          <a:cs typeface="+mn-cs"/>
        </a:defRPr>
      </a:lvl3pPr>
      <a:lvl4pPr marL="3429000" algn="l" defTabSz="2286000" rtl="0" eaLnBrk="1" latinLnBrk="0" hangingPunct="1">
        <a:defRPr sz="4500" kern="1200">
          <a:solidFill>
            <a:schemeClr val="tx1"/>
          </a:solidFill>
          <a:latin typeface="+mn-lt"/>
          <a:ea typeface="+mn-ea"/>
          <a:cs typeface="+mn-cs"/>
        </a:defRPr>
      </a:lvl4pPr>
      <a:lvl5pPr marL="4572000" algn="l" defTabSz="2286000" rtl="0" eaLnBrk="1" latinLnBrk="0" hangingPunct="1">
        <a:defRPr sz="4500" kern="1200">
          <a:solidFill>
            <a:schemeClr val="tx1"/>
          </a:solidFill>
          <a:latin typeface="+mn-lt"/>
          <a:ea typeface="+mn-ea"/>
          <a:cs typeface="+mn-cs"/>
        </a:defRPr>
      </a:lvl5pPr>
      <a:lvl6pPr marL="5715000" algn="l" defTabSz="2286000" rtl="0" eaLnBrk="1" latinLnBrk="0" hangingPunct="1">
        <a:defRPr sz="4500" kern="1200">
          <a:solidFill>
            <a:schemeClr val="tx1"/>
          </a:solidFill>
          <a:latin typeface="+mn-lt"/>
          <a:ea typeface="+mn-ea"/>
          <a:cs typeface="+mn-cs"/>
        </a:defRPr>
      </a:lvl6pPr>
      <a:lvl7pPr marL="6858000" algn="l" defTabSz="2286000" rtl="0" eaLnBrk="1" latinLnBrk="0" hangingPunct="1">
        <a:defRPr sz="4500" kern="1200">
          <a:solidFill>
            <a:schemeClr val="tx1"/>
          </a:solidFill>
          <a:latin typeface="+mn-lt"/>
          <a:ea typeface="+mn-ea"/>
          <a:cs typeface="+mn-cs"/>
        </a:defRPr>
      </a:lvl7pPr>
      <a:lvl8pPr marL="8001000" algn="l" defTabSz="2286000" rtl="0" eaLnBrk="1" latinLnBrk="0" hangingPunct="1">
        <a:defRPr sz="4500" kern="1200">
          <a:solidFill>
            <a:schemeClr val="tx1"/>
          </a:solidFill>
          <a:latin typeface="+mn-lt"/>
          <a:ea typeface="+mn-ea"/>
          <a:cs typeface="+mn-cs"/>
        </a:defRPr>
      </a:lvl8pPr>
      <a:lvl9pPr marL="9144000" algn="l" defTabSz="2286000" rtl="0" eaLnBrk="1" latinLnBrk="0" hangingPunct="1">
        <a:defRPr sz="4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4.jpg"/></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41.xml.rels><?xml version="1.0" encoding="UTF-8" standalone="yes"?>
<Relationships xmlns="http://schemas.openxmlformats.org/package/2006/relationships"><Relationship Id="rId3" Type="http://schemas.openxmlformats.org/officeDocument/2006/relationships/image" Target="../media/image390.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0.png"/><Relationship Id="rId4" Type="http://schemas.openxmlformats.org/officeDocument/2006/relationships/customXml" Target="../ink/ink2.xml"/></Relationships>
</file>

<file path=ppt/slides/_rels/slide42.xml.rels><?xml version="1.0" encoding="UTF-8" standalone="yes"?>
<Relationships xmlns="http://schemas.openxmlformats.org/package/2006/relationships"><Relationship Id="rId3" Type="http://schemas.openxmlformats.org/officeDocument/2006/relationships/image" Target="../media/image390.png"/><Relationship Id="rId2" Type="http://schemas.openxmlformats.org/officeDocument/2006/relationships/customXml" Target="../ink/ink3.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0.png"/><Relationship Id="rId4" Type="http://schemas.openxmlformats.org/officeDocument/2006/relationships/customXml" Target="../ink/ink4.xml"/></Relationships>
</file>

<file path=ppt/slides/_rels/slide43.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42.png"/><Relationship Id="rId7" Type="http://schemas.openxmlformats.org/officeDocument/2006/relationships/customXml" Target="../ink/ink7.xml"/><Relationship Id="rId2" Type="http://schemas.openxmlformats.org/officeDocument/2006/relationships/customXml" Target="../ink/ink5.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3.png"/><Relationship Id="rId10" Type="http://schemas.openxmlformats.org/officeDocument/2006/relationships/image" Target="../media/image45.png"/><Relationship Id="rId4" Type="http://schemas.openxmlformats.org/officeDocument/2006/relationships/customXml" Target="../ink/ink6.xml"/><Relationship Id="rId9" Type="http://schemas.openxmlformats.org/officeDocument/2006/relationships/customXml" Target="../ink/ink8.xml"/></Relationships>
</file>

<file path=ppt/slides/_rels/slide44.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2.png"/><Relationship Id="rId7" Type="http://schemas.openxmlformats.org/officeDocument/2006/relationships/customXml" Target="../ink/ink11.xml"/><Relationship Id="rId2" Type="http://schemas.openxmlformats.org/officeDocument/2006/relationships/customXml" Target="../ink/ink9.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3.png"/><Relationship Id="rId10" Type="http://schemas.openxmlformats.org/officeDocument/2006/relationships/image" Target="../media/image47.png"/><Relationship Id="rId4" Type="http://schemas.openxmlformats.org/officeDocument/2006/relationships/customXml" Target="../ink/ink10.xml"/><Relationship Id="rId9" Type="http://schemas.openxmlformats.org/officeDocument/2006/relationships/customXml" Target="../ink/ink12.xml"/></Relationships>
</file>

<file path=ppt/slides/_rels/slide45.xml.rels><?xml version="1.0" encoding="UTF-8" standalone="yes"?>
<Relationships xmlns="http://schemas.openxmlformats.org/package/2006/relationships"><Relationship Id="rId8" Type="http://schemas.openxmlformats.org/officeDocument/2006/relationships/customXml" Target="../ink/ink16.xml"/><Relationship Id="rId3" Type="http://schemas.openxmlformats.org/officeDocument/2006/relationships/customXml" Target="../ink/ink13.xml"/><Relationship Id="rId7" Type="http://schemas.openxmlformats.org/officeDocument/2006/relationships/customXml" Target="../ink/ink15.xml"/><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customXml" Target="../ink/ink14.xml"/><Relationship Id="rId4" Type="http://schemas.openxmlformats.org/officeDocument/2006/relationships/image" Target="../media/image4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graph&#10;&#10;Description automatically generated">
            <a:extLst>
              <a:ext uri="{FF2B5EF4-FFF2-40B4-BE49-F238E27FC236}">
                <a16:creationId xmlns:a16="http://schemas.microsoft.com/office/drawing/2014/main" id="{8D3B23E3-3FA6-1CED-F224-CEEABE3153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2308" y="6533552"/>
            <a:ext cx="15242127" cy="8573696"/>
          </a:xfrm>
          <a:prstGeom prst="rect">
            <a:avLst/>
          </a:prstGeom>
        </p:spPr>
      </p:pic>
      <p:sp>
        <p:nvSpPr>
          <p:cNvPr id="12" name="TextBox 11">
            <a:extLst>
              <a:ext uri="{FF2B5EF4-FFF2-40B4-BE49-F238E27FC236}">
                <a16:creationId xmlns:a16="http://schemas.microsoft.com/office/drawing/2014/main" id="{12CC7DDD-D956-59FD-149C-6696E1BC52C8}"/>
              </a:ext>
            </a:extLst>
          </p:cNvPr>
          <p:cNvSpPr txBox="1"/>
          <p:nvPr/>
        </p:nvSpPr>
        <p:spPr>
          <a:xfrm>
            <a:off x="3127510" y="6158226"/>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A</a:t>
            </a:r>
          </a:p>
        </p:txBody>
      </p:sp>
      <p:sp>
        <p:nvSpPr>
          <p:cNvPr id="13" name="TextBox 12">
            <a:extLst>
              <a:ext uri="{FF2B5EF4-FFF2-40B4-BE49-F238E27FC236}">
                <a16:creationId xmlns:a16="http://schemas.microsoft.com/office/drawing/2014/main" id="{9CFCFC45-0AF4-5F57-1A6D-4F4FC61B70C5}"/>
              </a:ext>
            </a:extLst>
          </p:cNvPr>
          <p:cNvSpPr txBox="1"/>
          <p:nvPr/>
        </p:nvSpPr>
        <p:spPr>
          <a:xfrm>
            <a:off x="12491719" y="6158226"/>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B</a:t>
            </a:r>
          </a:p>
        </p:txBody>
      </p:sp>
    </p:spTree>
    <p:extLst>
      <p:ext uri="{BB962C8B-B14F-4D97-AF65-F5344CB8AC3E}">
        <p14:creationId xmlns:p14="http://schemas.microsoft.com/office/powerpoint/2010/main" val="3952196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 code&#10;&#10;Description automatically generated">
            <a:extLst>
              <a:ext uri="{FF2B5EF4-FFF2-40B4-BE49-F238E27FC236}">
                <a16:creationId xmlns:a16="http://schemas.microsoft.com/office/drawing/2014/main" id="{B542C279-B23B-8CA5-D131-7FCA2C38CB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563498"/>
            <a:ext cx="19050000" cy="8572500"/>
          </a:xfrm>
          <a:prstGeom prst="rect">
            <a:avLst/>
          </a:prstGeom>
        </p:spPr>
      </p:pic>
      <p:sp>
        <p:nvSpPr>
          <p:cNvPr id="6" name="TextBox 5">
            <a:extLst>
              <a:ext uri="{FF2B5EF4-FFF2-40B4-BE49-F238E27FC236}">
                <a16:creationId xmlns:a16="http://schemas.microsoft.com/office/drawing/2014/main" id="{F9F6AAEA-7F21-F148-8ACB-F23188DD89FF}"/>
              </a:ext>
            </a:extLst>
          </p:cNvPr>
          <p:cNvSpPr txBox="1"/>
          <p:nvPr/>
        </p:nvSpPr>
        <p:spPr>
          <a:xfrm>
            <a:off x="0" y="6286500"/>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A</a:t>
            </a:r>
          </a:p>
        </p:txBody>
      </p:sp>
      <p:sp>
        <p:nvSpPr>
          <p:cNvPr id="7" name="TextBox 6">
            <a:extLst>
              <a:ext uri="{FF2B5EF4-FFF2-40B4-BE49-F238E27FC236}">
                <a16:creationId xmlns:a16="http://schemas.microsoft.com/office/drawing/2014/main" id="{B07E680B-17B3-39B2-544F-3167F8FB95C8}"/>
              </a:ext>
            </a:extLst>
          </p:cNvPr>
          <p:cNvSpPr txBox="1"/>
          <p:nvPr/>
        </p:nvSpPr>
        <p:spPr>
          <a:xfrm>
            <a:off x="-1" y="10587461"/>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B</a:t>
            </a:r>
          </a:p>
        </p:txBody>
      </p:sp>
      <p:sp>
        <p:nvSpPr>
          <p:cNvPr id="8" name="TextBox 7">
            <a:extLst>
              <a:ext uri="{FF2B5EF4-FFF2-40B4-BE49-F238E27FC236}">
                <a16:creationId xmlns:a16="http://schemas.microsoft.com/office/drawing/2014/main" id="{80B8CEC6-C5EE-E47C-6FCD-130456F392E4}"/>
              </a:ext>
            </a:extLst>
          </p:cNvPr>
          <p:cNvSpPr txBox="1"/>
          <p:nvPr/>
        </p:nvSpPr>
        <p:spPr>
          <a:xfrm>
            <a:off x="3807341" y="10573347"/>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D</a:t>
            </a:r>
          </a:p>
        </p:txBody>
      </p:sp>
      <p:sp>
        <p:nvSpPr>
          <p:cNvPr id="9" name="TextBox 8">
            <a:extLst>
              <a:ext uri="{FF2B5EF4-FFF2-40B4-BE49-F238E27FC236}">
                <a16:creationId xmlns:a16="http://schemas.microsoft.com/office/drawing/2014/main" id="{B2CA3ED5-90A7-C05E-F769-D2FF76F8C252}"/>
              </a:ext>
            </a:extLst>
          </p:cNvPr>
          <p:cNvSpPr txBox="1"/>
          <p:nvPr/>
        </p:nvSpPr>
        <p:spPr>
          <a:xfrm>
            <a:off x="3807340" y="6286499"/>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C</a:t>
            </a:r>
          </a:p>
        </p:txBody>
      </p:sp>
      <p:sp>
        <p:nvSpPr>
          <p:cNvPr id="10" name="TextBox 9">
            <a:extLst>
              <a:ext uri="{FF2B5EF4-FFF2-40B4-BE49-F238E27FC236}">
                <a16:creationId xmlns:a16="http://schemas.microsoft.com/office/drawing/2014/main" id="{4D7692BF-9251-A594-95CD-EA81867F6D67}"/>
              </a:ext>
            </a:extLst>
          </p:cNvPr>
          <p:cNvSpPr txBox="1"/>
          <p:nvPr/>
        </p:nvSpPr>
        <p:spPr>
          <a:xfrm>
            <a:off x="7454174" y="6286499"/>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E</a:t>
            </a:r>
          </a:p>
        </p:txBody>
      </p:sp>
    </p:spTree>
    <p:extLst>
      <p:ext uri="{BB962C8B-B14F-4D97-AF65-F5344CB8AC3E}">
        <p14:creationId xmlns:p14="http://schemas.microsoft.com/office/powerpoint/2010/main" val="1236432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screenshot of a computer code&#10;&#10;Description automatically generated">
            <a:extLst>
              <a:ext uri="{FF2B5EF4-FFF2-40B4-BE49-F238E27FC236}">
                <a16:creationId xmlns:a16="http://schemas.microsoft.com/office/drawing/2014/main" id="{5A604C8F-D12E-BD3C-BEE3-0533AD93C903}"/>
              </a:ext>
            </a:extLst>
          </p:cNvPr>
          <p:cNvPicPr>
            <a:picLocks noChangeAspect="1"/>
          </p:cNvPicPr>
          <p:nvPr/>
        </p:nvPicPr>
        <p:blipFill rotWithShape="1">
          <a:blip r:embed="rId2">
            <a:extLst>
              <a:ext uri="{28A0092B-C50C-407E-A947-70E740481C1C}">
                <a14:useLocalDpi xmlns:a14="http://schemas.microsoft.com/office/drawing/2010/main" val="0"/>
              </a:ext>
            </a:extLst>
          </a:blip>
          <a:srcRect l="36548"/>
          <a:stretch/>
        </p:blipFill>
        <p:spPr>
          <a:xfrm>
            <a:off x="10772467" y="6469299"/>
            <a:ext cx="12087533" cy="8572500"/>
          </a:xfrm>
          <a:prstGeom prst="rect">
            <a:avLst/>
          </a:prstGeom>
        </p:spPr>
      </p:pic>
      <p:pic>
        <p:nvPicPr>
          <p:cNvPr id="5" name="Picture 4" descr="A screenshot of a computer code&#10;&#10;Description automatically generated">
            <a:extLst>
              <a:ext uri="{FF2B5EF4-FFF2-40B4-BE49-F238E27FC236}">
                <a16:creationId xmlns:a16="http://schemas.microsoft.com/office/drawing/2014/main" id="{FCEA546F-A508-9E47-698F-5E2AE8B63C1C}"/>
              </a:ext>
            </a:extLst>
          </p:cNvPr>
          <p:cNvPicPr>
            <a:picLocks noChangeAspect="1"/>
          </p:cNvPicPr>
          <p:nvPr/>
        </p:nvPicPr>
        <p:blipFill rotWithShape="1">
          <a:blip r:embed="rId2">
            <a:extLst>
              <a:ext uri="{28A0092B-C50C-407E-A947-70E740481C1C}">
                <a14:useLocalDpi xmlns:a14="http://schemas.microsoft.com/office/drawing/2010/main" val="0"/>
              </a:ext>
            </a:extLst>
          </a:blip>
          <a:srcRect r="63195"/>
          <a:stretch/>
        </p:blipFill>
        <p:spPr>
          <a:xfrm>
            <a:off x="168077" y="6469299"/>
            <a:ext cx="7011348" cy="8572500"/>
          </a:xfrm>
          <a:prstGeom prst="rect">
            <a:avLst/>
          </a:prstGeom>
        </p:spPr>
      </p:pic>
      <p:sp>
        <p:nvSpPr>
          <p:cNvPr id="6" name="TextBox 5">
            <a:extLst>
              <a:ext uri="{FF2B5EF4-FFF2-40B4-BE49-F238E27FC236}">
                <a16:creationId xmlns:a16="http://schemas.microsoft.com/office/drawing/2014/main" id="{F9F6AAEA-7F21-F148-8ACB-F23188DD89FF}"/>
              </a:ext>
            </a:extLst>
          </p:cNvPr>
          <p:cNvSpPr txBox="1"/>
          <p:nvPr/>
        </p:nvSpPr>
        <p:spPr>
          <a:xfrm>
            <a:off x="3917464" y="6134101"/>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C</a:t>
            </a:r>
          </a:p>
        </p:txBody>
      </p:sp>
      <p:sp>
        <p:nvSpPr>
          <p:cNvPr id="7" name="TextBox 6">
            <a:extLst>
              <a:ext uri="{FF2B5EF4-FFF2-40B4-BE49-F238E27FC236}">
                <a16:creationId xmlns:a16="http://schemas.microsoft.com/office/drawing/2014/main" id="{B07E680B-17B3-39B2-544F-3167F8FB95C8}"/>
              </a:ext>
            </a:extLst>
          </p:cNvPr>
          <p:cNvSpPr txBox="1"/>
          <p:nvPr/>
        </p:nvSpPr>
        <p:spPr>
          <a:xfrm>
            <a:off x="3917463" y="10258080"/>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D</a:t>
            </a:r>
          </a:p>
        </p:txBody>
      </p:sp>
      <p:sp>
        <p:nvSpPr>
          <p:cNvPr id="8" name="TextBox 7">
            <a:extLst>
              <a:ext uri="{FF2B5EF4-FFF2-40B4-BE49-F238E27FC236}">
                <a16:creationId xmlns:a16="http://schemas.microsoft.com/office/drawing/2014/main" id="{80B8CEC6-C5EE-E47C-6FCD-130456F392E4}"/>
              </a:ext>
            </a:extLst>
          </p:cNvPr>
          <p:cNvSpPr txBox="1"/>
          <p:nvPr/>
        </p:nvSpPr>
        <p:spPr>
          <a:xfrm>
            <a:off x="7636312" y="10243966"/>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F</a:t>
            </a:r>
          </a:p>
        </p:txBody>
      </p:sp>
      <p:sp>
        <p:nvSpPr>
          <p:cNvPr id="9" name="TextBox 8">
            <a:extLst>
              <a:ext uri="{FF2B5EF4-FFF2-40B4-BE49-F238E27FC236}">
                <a16:creationId xmlns:a16="http://schemas.microsoft.com/office/drawing/2014/main" id="{B2CA3ED5-90A7-C05E-F769-D2FF76F8C252}"/>
              </a:ext>
            </a:extLst>
          </p:cNvPr>
          <p:cNvSpPr txBox="1"/>
          <p:nvPr/>
        </p:nvSpPr>
        <p:spPr>
          <a:xfrm>
            <a:off x="7636311" y="6134100"/>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E</a:t>
            </a:r>
          </a:p>
        </p:txBody>
      </p:sp>
      <p:sp>
        <p:nvSpPr>
          <p:cNvPr id="10" name="TextBox 9">
            <a:extLst>
              <a:ext uri="{FF2B5EF4-FFF2-40B4-BE49-F238E27FC236}">
                <a16:creationId xmlns:a16="http://schemas.microsoft.com/office/drawing/2014/main" id="{4D7692BF-9251-A594-95CD-EA81867F6D67}"/>
              </a:ext>
            </a:extLst>
          </p:cNvPr>
          <p:cNvSpPr txBox="1"/>
          <p:nvPr/>
        </p:nvSpPr>
        <p:spPr>
          <a:xfrm>
            <a:off x="10899686" y="6134100"/>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G</a:t>
            </a:r>
          </a:p>
        </p:txBody>
      </p:sp>
      <p:sp>
        <p:nvSpPr>
          <p:cNvPr id="2" name="Rectangle 1">
            <a:extLst>
              <a:ext uri="{FF2B5EF4-FFF2-40B4-BE49-F238E27FC236}">
                <a16:creationId xmlns:a16="http://schemas.microsoft.com/office/drawing/2014/main" id="{76996D82-F833-F120-2360-1718A0D31302}"/>
              </a:ext>
            </a:extLst>
          </p:cNvPr>
          <p:cNvSpPr/>
          <p:nvPr/>
        </p:nvSpPr>
        <p:spPr>
          <a:xfrm>
            <a:off x="8669013" y="10848020"/>
            <a:ext cx="914400" cy="994939"/>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EF89F643-5764-B19F-A0DA-0D20B131317F}"/>
              </a:ext>
            </a:extLst>
          </p:cNvPr>
          <p:cNvSpPr/>
          <p:nvPr/>
        </p:nvSpPr>
        <p:spPr>
          <a:xfrm>
            <a:off x="7974554" y="11842959"/>
            <a:ext cx="2286000" cy="242446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dirty="0">
                <a:latin typeface="Arial" panose="020B0604020202020204" pitchFamily="34" charset="0"/>
                <a:cs typeface="Arial" panose="020B0604020202020204" pitchFamily="34" charset="0"/>
              </a:rPr>
              <a:t>~51.9kya</a:t>
            </a:r>
          </a:p>
        </p:txBody>
      </p:sp>
      <p:sp>
        <p:nvSpPr>
          <p:cNvPr id="11" name="Rectangle 10">
            <a:extLst>
              <a:ext uri="{FF2B5EF4-FFF2-40B4-BE49-F238E27FC236}">
                <a16:creationId xmlns:a16="http://schemas.microsoft.com/office/drawing/2014/main" id="{D003C420-DFE8-D280-65F2-E49E45CD1A2A}"/>
              </a:ext>
            </a:extLst>
          </p:cNvPr>
          <p:cNvSpPr/>
          <p:nvPr/>
        </p:nvSpPr>
        <p:spPr>
          <a:xfrm>
            <a:off x="8897947" y="6511116"/>
            <a:ext cx="411480" cy="2673617"/>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2B751DC2-079C-DA9D-F6A1-29A0DA6AE431}"/>
              </a:ext>
            </a:extLst>
          </p:cNvPr>
          <p:cNvSpPr/>
          <p:nvPr/>
        </p:nvSpPr>
        <p:spPr>
          <a:xfrm>
            <a:off x="8386034" y="9184733"/>
            <a:ext cx="1463040" cy="745787"/>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dirty="0">
                <a:latin typeface="Arial" panose="020B0604020202020204" pitchFamily="34" charset="0"/>
                <a:cs typeface="Arial" panose="020B0604020202020204" pitchFamily="34" charset="0"/>
              </a:rPr>
              <a:t>~6.6kya</a:t>
            </a:r>
          </a:p>
        </p:txBody>
      </p:sp>
      <p:sp>
        <p:nvSpPr>
          <p:cNvPr id="13" name="TextBox 12">
            <a:extLst>
              <a:ext uri="{FF2B5EF4-FFF2-40B4-BE49-F238E27FC236}">
                <a16:creationId xmlns:a16="http://schemas.microsoft.com/office/drawing/2014/main" id="{9FFD1F7F-2E6A-EE44-321A-23498B6518AA}"/>
              </a:ext>
            </a:extLst>
          </p:cNvPr>
          <p:cNvSpPr txBox="1"/>
          <p:nvPr/>
        </p:nvSpPr>
        <p:spPr>
          <a:xfrm>
            <a:off x="139711" y="6134100"/>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A</a:t>
            </a:r>
          </a:p>
        </p:txBody>
      </p:sp>
      <p:sp>
        <p:nvSpPr>
          <p:cNvPr id="14" name="TextBox 13">
            <a:extLst>
              <a:ext uri="{FF2B5EF4-FFF2-40B4-BE49-F238E27FC236}">
                <a16:creationId xmlns:a16="http://schemas.microsoft.com/office/drawing/2014/main" id="{AEAAD72C-768D-8CF9-5AF1-5729CC84EB52}"/>
              </a:ext>
            </a:extLst>
          </p:cNvPr>
          <p:cNvSpPr txBox="1"/>
          <p:nvPr/>
        </p:nvSpPr>
        <p:spPr>
          <a:xfrm>
            <a:off x="139710" y="10243966"/>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B</a:t>
            </a:r>
          </a:p>
        </p:txBody>
      </p:sp>
    </p:spTree>
    <p:extLst>
      <p:ext uri="{BB962C8B-B14F-4D97-AF65-F5344CB8AC3E}">
        <p14:creationId xmlns:p14="http://schemas.microsoft.com/office/powerpoint/2010/main" val="3690159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A screenshot of a graph&#10;&#10;Description automatically generated">
            <a:extLst>
              <a:ext uri="{FF2B5EF4-FFF2-40B4-BE49-F238E27FC236}">
                <a16:creationId xmlns:a16="http://schemas.microsoft.com/office/drawing/2014/main" id="{98237FB5-660D-F8CD-39CD-48042FC689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002" y="7543334"/>
            <a:ext cx="11431595" cy="6668431"/>
          </a:xfrm>
          <a:prstGeom prst="rect">
            <a:avLst/>
          </a:prstGeom>
        </p:spPr>
      </p:pic>
    </p:spTree>
    <p:extLst>
      <p:ext uri="{BB962C8B-B14F-4D97-AF65-F5344CB8AC3E}">
        <p14:creationId xmlns:p14="http://schemas.microsoft.com/office/powerpoint/2010/main" val="1767038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screenshot, diagram, parallel&#10;&#10;Description automatically generated">
            <a:extLst>
              <a:ext uri="{FF2B5EF4-FFF2-40B4-BE49-F238E27FC236}">
                <a16:creationId xmlns:a16="http://schemas.microsoft.com/office/drawing/2014/main" id="{846B2E16-305D-5CC9-D2F7-56120EF457E8}"/>
              </a:ext>
            </a:extLst>
          </p:cNvPr>
          <p:cNvPicPr>
            <a:picLocks noChangeAspect="1"/>
          </p:cNvPicPr>
          <p:nvPr/>
        </p:nvPicPr>
        <p:blipFill rotWithShape="1">
          <a:blip r:embed="rId2">
            <a:extLst>
              <a:ext uri="{28A0092B-C50C-407E-A947-70E740481C1C}">
                <a14:useLocalDpi xmlns:a14="http://schemas.microsoft.com/office/drawing/2010/main" val="0"/>
              </a:ext>
            </a:extLst>
          </a:blip>
          <a:srcRect l="-2" t="47155" r="79026" b="2845"/>
          <a:stretch/>
        </p:blipFill>
        <p:spPr>
          <a:xfrm>
            <a:off x="0" y="6286501"/>
            <a:ext cx="4795025" cy="5143499"/>
          </a:xfrm>
          <a:prstGeom prst="rect">
            <a:avLst/>
          </a:prstGeom>
        </p:spPr>
      </p:pic>
    </p:spTree>
    <p:extLst>
      <p:ext uri="{BB962C8B-B14F-4D97-AF65-F5344CB8AC3E}">
        <p14:creationId xmlns:p14="http://schemas.microsoft.com/office/powerpoint/2010/main" val="3701550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 name="Group 79">
            <a:extLst>
              <a:ext uri="{FF2B5EF4-FFF2-40B4-BE49-F238E27FC236}">
                <a16:creationId xmlns:a16="http://schemas.microsoft.com/office/drawing/2014/main" id="{307686A5-3680-46F3-D341-E628644A8634}"/>
              </a:ext>
            </a:extLst>
          </p:cNvPr>
          <p:cNvGrpSpPr/>
          <p:nvPr/>
        </p:nvGrpSpPr>
        <p:grpSpPr>
          <a:xfrm>
            <a:off x="1004480" y="6251425"/>
            <a:ext cx="19998147" cy="8110086"/>
            <a:chOff x="535722" y="667092"/>
            <a:chExt cx="10665678" cy="4325379"/>
          </a:xfrm>
        </p:grpSpPr>
        <p:sp>
          <p:nvSpPr>
            <p:cNvPr id="5" name="object 4">
              <a:extLst>
                <a:ext uri="{FF2B5EF4-FFF2-40B4-BE49-F238E27FC236}">
                  <a16:creationId xmlns:a16="http://schemas.microsoft.com/office/drawing/2014/main" id="{C4184AE2-4A61-8C2B-E69A-8FCD5EA594A4}"/>
                </a:ext>
              </a:extLst>
            </p:cNvPr>
            <p:cNvSpPr txBox="1"/>
            <p:nvPr/>
          </p:nvSpPr>
          <p:spPr>
            <a:xfrm>
              <a:off x="1697135" y="1462065"/>
              <a:ext cx="4261962" cy="355901"/>
            </a:xfrm>
            <a:prstGeom prst="rect">
              <a:avLst/>
            </a:prstGeom>
          </p:spPr>
          <p:txBody>
            <a:bodyPr vert="horz" wrap="square" lIns="0" tIns="17860" rIns="0" bIns="0" rtlCol="0">
              <a:spAutoFit/>
            </a:bodyPr>
            <a:lstStyle/>
            <a:p>
              <a:pPr marL="17860">
                <a:spcBef>
                  <a:spcPts val="141"/>
                </a:spcBef>
              </a:pPr>
              <a:r>
                <a:rPr sz="4219" b="1" spc="-8" dirty="0">
                  <a:latin typeface="Yu Gothic" panose="020B0400000000000000" pitchFamily="34" charset="-128"/>
                  <a:ea typeface="Yu Gothic" panose="020B0400000000000000" pitchFamily="34" charset="-128"/>
                  <a:cs typeface="Arial"/>
                </a:rPr>
                <a:t>Site </a:t>
              </a:r>
              <a:r>
                <a:rPr sz="4219" b="1" spc="-29" dirty="0">
                  <a:latin typeface="Yu Gothic" panose="020B0400000000000000" pitchFamily="34" charset="-128"/>
                  <a:ea typeface="Yu Gothic" panose="020B0400000000000000" pitchFamily="34" charset="-128"/>
                  <a:cs typeface="Arial"/>
                </a:rPr>
                <a:t>Frequency</a:t>
              </a:r>
              <a:r>
                <a:rPr sz="4219" b="1" spc="-56" dirty="0">
                  <a:latin typeface="Yu Gothic" panose="020B0400000000000000" pitchFamily="34" charset="-128"/>
                  <a:ea typeface="Yu Gothic" panose="020B0400000000000000" pitchFamily="34" charset="-128"/>
                  <a:cs typeface="Arial"/>
                </a:rPr>
                <a:t> </a:t>
              </a:r>
              <a:r>
                <a:rPr sz="4219" b="1" spc="29" dirty="0">
                  <a:latin typeface="Yu Gothic" panose="020B0400000000000000" pitchFamily="34" charset="-128"/>
                  <a:ea typeface="Yu Gothic" panose="020B0400000000000000" pitchFamily="34" charset="-128"/>
                  <a:cs typeface="Arial"/>
                </a:rPr>
                <a:t>Spectra</a:t>
              </a:r>
              <a:endParaRPr sz="4219" dirty="0">
                <a:latin typeface="Yu Gothic" panose="020B0400000000000000" pitchFamily="34" charset="-128"/>
                <a:ea typeface="Yu Gothic" panose="020B0400000000000000" pitchFamily="34" charset="-128"/>
                <a:cs typeface="Arial"/>
              </a:endParaRPr>
            </a:p>
          </p:txBody>
        </p:sp>
        <p:sp>
          <p:nvSpPr>
            <p:cNvPr id="6" name="object 5">
              <a:extLst>
                <a:ext uri="{FF2B5EF4-FFF2-40B4-BE49-F238E27FC236}">
                  <a16:creationId xmlns:a16="http://schemas.microsoft.com/office/drawing/2014/main" id="{5FBB603D-4BC2-F373-FAEC-705055EB7785}"/>
                </a:ext>
              </a:extLst>
            </p:cNvPr>
            <p:cNvSpPr/>
            <p:nvPr/>
          </p:nvSpPr>
          <p:spPr>
            <a:xfrm>
              <a:off x="4783235" y="3859212"/>
              <a:ext cx="561975" cy="0"/>
            </a:xfrm>
            <a:custGeom>
              <a:avLst/>
              <a:gdLst/>
              <a:ahLst/>
              <a:cxnLst/>
              <a:rect l="l" t="t" r="r" b="b"/>
              <a:pathLst>
                <a:path w="749300">
                  <a:moveTo>
                    <a:pt x="0" y="0"/>
                  </a:moveTo>
                  <a:lnTo>
                    <a:pt x="7493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7" name="object 6">
              <a:extLst>
                <a:ext uri="{FF2B5EF4-FFF2-40B4-BE49-F238E27FC236}">
                  <a16:creationId xmlns:a16="http://schemas.microsoft.com/office/drawing/2014/main" id="{6498FAAC-29F1-CF44-C614-F47118162FEA}"/>
                </a:ext>
              </a:extLst>
            </p:cNvPr>
            <p:cNvSpPr/>
            <p:nvPr/>
          </p:nvSpPr>
          <p:spPr>
            <a:xfrm>
              <a:off x="4287936"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8" name="object 7">
              <a:extLst>
                <a:ext uri="{FF2B5EF4-FFF2-40B4-BE49-F238E27FC236}">
                  <a16:creationId xmlns:a16="http://schemas.microsoft.com/office/drawing/2014/main" id="{9AB52E24-ED4E-3754-3DEB-7E6282C80480}"/>
                </a:ext>
              </a:extLst>
            </p:cNvPr>
            <p:cNvSpPr/>
            <p:nvPr/>
          </p:nvSpPr>
          <p:spPr>
            <a:xfrm>
              <a:off x="3792636"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9" name="object 8">
              <a:extLst>
                <a:ext uri="{FF2B5EF4-FFF2-40B4-BE49-F238E27FC236}">
                  <a16:creationId xmlns:a16="http://schemas.microsoft.com/office/drawing/2014/main" id="{903A0CAF-74B0-A718-EF61-6B64E2CA3A92}"/>
                </a:ext>
              </a:extLst>
            </p:cNvPr>
            <p:cNvSpPr/>
            <p:nvPr/>
          </p:nvSpPr>
          <p:spPr>
            <a:xfrm>
              <a:off x="3297335"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0" name="object 9">
              <a:extLst>
                <a:ext uri="{FF2B5EF4-FFF2-40B4-BE49-F238E27FC236}">
                  <a16:creationId xmlns:a16="http://schemas.microsoft.com/office/drawing/2014/main" id="{335610D9-EDDB-A7C5-EDE0-9BE9729FB9FE}"/>
                </a:ext>
              </a:extLst>
            </p:cNvPr>
            <p:cNvSpPr/>
            <p:nvPr/>
          </p:nvSpPr>
          <p:spPr>
            <a:xfrm>
              <a:off x="2802035"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1" name="object 10">
              <a:extLst>
                <a:ext uri="{FF2B5EF4-FFF2-40B4-BE49-F238E27FC236}">
                  <a16:creationId xmlns:a16="http://schemas.microsoft.com/office/drawing/2014/main" id="{319A4F8F-B15A-99FF-2166-F32BA13D3912}"/>
                </a:ext>
              </a:extLst>
            </p:cNvPr>
            <p:cNvSpPr/>
            <p:nvPr/>
          </p:nvSpPr>
          <p:spPr>
            <a:xfrm>
              <a:off x="2306736"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2" name="object 11">
              <a:extLst>
                <a:ext uri="{FF2B5EF4-FFF2-40B4-BE49-F238E27FC236}">
                  <a16:creationId xmlns:a16="http://schemas.microsoft.com/office/drawing/2014/main" id="{905B8630-1352-B628-B5EF-695483A04242}"/>
                </a:ext>
              </a:extLst>
            </p:cNvPr>
            <p:cNvSpPr/>
            <p:nvPr/>
          </p:nvSpPr>
          <p:spPr>
            <a:xfrm>
              <a:off x="1811436"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3" name="object 12">
              <a:extLst>
                <a:ext uri="{FF2B5EF4-FFF2-40B4-BE49-F238E27FC236}">
                  <a16:creationId xmlns:a16="http://schemas.microsoft.com/office/drawing/2014/main" id="{E44E6295-28DB-B304-7AD7-8FD5BC318EC2}"/>
                </a:ext>
              </a:extLst>
            </p:cNvPr>
            <p:cNvSpPr/>
            <p:nvPr/>
          </p:nvSpPr>
          <p:spPr>
            <a:xfrm>
              <a:off x="1392338" y="3859212"/>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4" name="object 13">
              <a:extLst>
                <a:ext uri="{FF2B5EF4-FFF2-40B4-BE49-F238E27FC236}">
                  <a16:creationId xmlns:a16="http://schemas.microsoft.com/office/drawing/2014/main" id="{15AD30E2-C70F-BDBC-C07E-DBD9D219DBC3}"/>
                </a:ext>
              </a:extLst>
            </p:cNvPr>
            <p:cNvSpPr/>
            <p:nvPr/>
          </p:nvSpPr>
          <p:spPr>
            <a:xfrm>
              <a:off x="2306735" y="3230562"/>
              <a:ext cx="3038475" cy="0"/>
            </a:xfrm>
            <a:custGeom>
              <a:avLst/>
              <a:gdLst/>
              <a:ahLst/>
              <a:cxnLst/>
              <a:rect l="l" t="t" r="r" b="b"/>
              <a:pathLst>
                <a:path w="4051300">
                  <a:moveTo>
                    <a:pt x="0" y="0"/>
                  </a:moveTo>
                  <a:lnTo>
                    <a:pt x="40513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5" name="object 14">
              <a:extLst>
                <a:ext uri="{FF2B5EF4-FFF2-40B4-BE49-F238E27FC236}">
                  <a16:creationId xmlns:a16="http://schemas.microsoft.com/office/drawing/2014/main" id="{F608402C-04E3-E00B-1178-416D7A68EE80}"/>
                </a:ext>
              </a:extLst>
            </p:cNvPr>
            <p:cNvSpPr/>
            <p:nvPr/>
          </p:nvSpPr>
          <p:spPr>
            <a:xfrm>
              <a:off x="1811436" y="323056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6" name="object 15">
              <a:extLst>
                <a:ext uri="{FF2B5EF4-FFF2-40B4-BE49-F238E27FC236}">
                  <a16:creationId xmlns:a16="http://schemas.microsoft.com/office/drawing/2014/main" id="{44B71928-566D-5107-C613-5AAB18196907}"/>
                </a:ext>
              </a:extLst>
            </p:cNvPr>
            <p:cNvSpPr/>
            <p:nvPr/>
          </p:nvSpPr>
          <p:spPr>
            <a:xfrm>
              <a:off x="1392338" y="3230562"/>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7" name="object 16">
              <a:extLst>
                <a:ext uri="{FF2B5EF4-FFF2-40B4-BE49-F238E27FC236}">
                  <a16:creationId xmlns:a16="http://schemas.microsoft.com/office/drawing/2014/main" id="{1B7531E8-E5B6-F960-1C6D-B39FAA72F720}"/>
                </a:ext>
              </a:extLst>
            </p:cNvPr>
            <p:cNvSpPr/>
            <p:nvPr/>
          </p:nvSpPr>
          <p:spPr>
            <a:xfrm>
              <a:off x="1811435" y="2601910"/>
              <a:ext cx="3533775" cy="0"/>
            </a:xfrm>
            <a:custGeom>
              <a:avLst/>
              <a:gdLst/>
              <a:ahLst/>
              <a:cxnLst/>
              <a:rect l="l" t="t" r="r" b="b"/>
              <a:pathLst>
                <a:path w="4711700">
                  <a:moveTo>
                    <a:pt x="0" y="0"/>
                  </a:moveTo>
                  <a:lnTo>
                    <a:pt x="47117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8" name="object 17">
              <a:extLst>
                <a:ext uri="{FF2B5EF4-FFF2-40B4-BE49-F238E27FC236}">
                  <a16:creationId xmlns:a16="http://schemas.microsoft.com/office/drawing/2014/main" id="{27ED9682-A4B8-4E15-4939-1AB6AE6A441B}"/>
                </a:ext>
              </a:extLst>
            </p:cNvPr>
            <p:cNvSpPr/>
            <p:nvPr/>
          </p:nvSpPr>
          <p:spPr>
            <a:xfrm>
              <a:off x="1392338" y="2601910"/>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9" name="object 18">
              <a:extLst>
                <a:ext uri="{FF2B5EF4-FFF2-40B4-BE49-F238E27FC236}">
                  <a16:creationId xmlns:a16="http://schemas.microsoft.com/office/drawing/2014/main" id="{19BF0975-33BA-6407-470A-BEBC4D9E407B}"/>
                </a:ext>
              </a:extLst>
            </p:cNvPr>
            <p:cNvSpPr/>
            <p:nvPr/>
          </p:nvSpPr>
          <p:spPr>
            <a:xfrm>
              <a:off x="1392338" y="1969746"/>
              <a:ext cx="3952875" cy="0"/>
            </a:xfrm>
            <a:custGeom>
              <a:avLst/>
              <a:gdLst/>
              <a:ahLst/>
              <a:cxnLst/>
              <a:rect l="l" t="t" r="r" b="b"/>
              <a:pathLst>
                <a:path w="5270500">
                  <a:moveTo>
                    <a:pt x="0" y="0"/>
                  </a:moveTo>
                  <a:lnTo>
                    <a:pt x="5270496"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20" name="object 19">
              <a:extLst>
                <a:ext uri="{FF2B5EF4-FFF2-40B4-BE49-F238E27FC236}">
                  <a16:creationId xmlns:a16="http://schemas.microsoft.com/office/drawing/2014/main" id="{8268FC69-A900-9343-897D-ADD13F83A91E}"/>
                </a:ext>
              </a:extLst>
            </p:cNvPr>
            <p:cNvSpPr txBox="1"/>
            <p:nvPr/>
          </p:nvSpPr>
          <p:spPr>
            <a:xfrm>
              <a:off x="992286" y="4416425"/>
              <a:ext cx="300037" cy="125001"/>
            </a:xfrm>
            <a:prstGeom prst="rect">
              <a:avLst/>
            </a:prstGeom>
          </p:spPr>
          <p:txBody>
            <a:bodyPr vert="horz" wrap="square" lIns="0" tIns="17860" rIns="0" bIns="0" rtlCol="0">
              <a:spAutoFit/>
            </a:bodyPr>
            <a:lstStyle/>
            <a:p>
              <a:pPr marL="17860">
                <a:spcBef>
                  <a:spcPts val="141"/>
                </a:spcBef>
              </a:pPr>
              <a:r>
                <a:rPr sz="1406" spc="29" dirty="0">
                  <a:latin typeface="Yu Gothic" panose="020B0400000000000000" pitchFamily="34" charset="-128"/>
                  <a:ea typeface="Yu Gothic" panose="020B0400000000000000" pitchFamily="34" charset="-128"/>
                  <a:cs typeface="Arial"/>
                </a:rPr>
                <a:t>0.00%</a:t>
              </a:r>
              <a:endParaRPr sz="1406" dirty="0">
                <a:latin typeface="Yu Gothic" panose="020B0400000000000000" pitchFamily="34" charset="-128"/>
                <a:ea typeface="Yu Gothic" panose="020B0400000000000000" pitchFamily="34" charset="-128"/>
                <a:cs typeface="Arial"/>
              </a:endParaRPr>
            </a:p>
          </p:txBody>
        </p:sp>
        <p:sp>
          <p:nvSpPr>
            <p:cNvPr id="21" name="object 20">
              <a:extLst>
                <a:ext uri="{FF2B5EF4-FFF2-40B4-BE49-F238E27FC236}">
                  <a16:creationId xmlns:a16="http://schemas.microsoft.com/office/drawing/2014/main" id="{37396794-87AE-43FA-CD33-89FF5BDD078C}"/>
                </a:ext>
              </a:extLst>
            </p:cNvPr>
            <p:cNvSpPr txBox="1"/>
            <p:nvPr/>
          </p:nvSpPr>
          <p:spPr>
            <a:xfrm>
              <a:off x="992286" y="3787774"/>
              <a:ext cx="300037" cy="125001"/>
            </a:xfrm>
            <a:prstGeom prst="rect">
              <a:avLst/>
            </a:prstGeom>
          </p:spPr>
          <p:txBody>
            <a:bodyPr vert="horz" wrap="square" lIns="0" tIns="17860" rIns="0" bIns="0" rtlCol="0">
              <a:spAutoFit/>
            </a:bodyPr>
            <a:lstStyle/>
            <a:p>
              <a:pPr marL="17860">
                <a:spcBef>
                  <a:spcPts val="141"/>
                </a:spcBef>
              </a:pPr>
              <a:r>
                <a:rPr sz="1406" spc="29" dirty="0">
                  <a:latin typeface="Yu Gothic" panose="020B0400000000000000" pitchFamily="34" charset="-128"/>
                  <a:ea typeface="Yu Gothic" panose="020B0400000000000000" pitchFamily="34" charset="-128"/>
                  <a:cs typeface="Arial"/>
                </a:rPr>
                <a:t>7.50%</a:t>
              </a:r>
              <a:endParaRPr sz="1406" dirty="0">
                <a:latin typeface="Yu Gothic" panose="020B0400000000000000" pitchFamily="34" charset="-128"/>
                <a:ea typeface="Yu Gothic" panose="020B0400000000000000" pitchFamily="34" charset="-128"/>
                <a:cs typeface="Arial"/>
              </a:endParaRPr>
            </a:p>
          </p:txBody>
        </p:sp>
        <p:sp>
          <p:nvSpPr>
            <p:cNvPr id="22" name="object 21">
              <a:extLst>
                <a:ext uri="{FF2B5EF4-FFF2-40B4-BE49-F238E27FC236}">
                  <a16:creationId xmlns:a16="http://schemas.microsoft.com/office/drawing/2014/main" id="{DA11C9A6-1743-1880-1902-B656C478ECB0}"/>
                </a:ext>
              </a:extLst>
            </p:cNvPr>
            <p:cNvSpPr txBox="1"/>
            <p:nvPr/>
          </p:nvSpPr>
          <p:spPr>
            <a:xfrm>
              <a:off x="935136" y="3159125"/>
              <a:ext cx="352900" cy="125001"/>
            </a:xfrm>
            <a:prstGeom prst="rect">
              <a:avLst/>
            </a:prstGeom>
          </p:spPr>
          <p:txBody>
            <a:bodyPr vert="horz" wrap="square" lIns="0" tIns="17860" rIns="0" bIns="0" rtlCol="0">
              <a:spAutoFit/>
            </a:bodyPr>
            <a:lstStyle/>
            <a:p>
              <a:pPr marL="17860">
                <a:spcBef>
                  <a:spcPts val="141"/>
                </a:spcBef>
              </a:pPr>
              <a:r>
                <a:rPr sz="1406" spc="23" dirty="0">
                  <a:latin typeface="Yu Gothic" panose="020B0400000000000000" pitchFamily="34" charset="-128"/>
                  <a:ea typeface="Yu Gothic" panose="020B0400000000000000" pitchFamily="34" charset="-128"/>
                  <a:cs typeface="Arial"/>
                </a:rPr>
                <a:t>15.00%</a:t>
              </a:r>
              <a:endParaRPr sz="1406" dirty="0">
                <a:latin typeface="Yu Gothic" panose="020B0400000000000000" pitchFamily="34" charset="-128"/>
                <a:ea typeface="Yu Gothic" panose="020B0400000000000000" pitchFamily="34" charset="-128"/>
                <a:cs typeface="Arial"/>
              </a:endParaRPr>
            </a:p>
          </p:txBody>
        </p:sp>
        <p:sp>
          <p:nvSpPr>
            <p:cNvPr id="23" name="object 22">
              <a:extLst>
                <a:ext uri="{FF2B5EF4-FFF2-40B4-BE49-F238E27FC236}">
                  <a16:creationId xmlns:a16="http://schemas.microsoft.com/office/drawing/2014/main" id="{D3BB50E6-DAB0-89B8-018B-09E0C9F04419}"/>
                </a:ext>
              </a:extLst>
            </p:cNvPr>
            <p:cNvSpPr txBox="1"/>
            <p:nvPr/>
          </p:nvSpPr>
          <p:spPr>
            <a:xfrm>
              <a:off x="935136" y="2530475"/>
              <a:ext cx="352900" cy="125001"/>
            </a:xfrm>
            <a:prstGeom prst="rect">
              <a:avLst/>
            </a:prstGeom>
          </p:spPr>
          <p:txBody>
            <a:bodyPr vert="horz" wrap="square" lIns="0" tIns="17860" rIns="0" bIns="0" rtlCol="0">
              <a:spAutoFit/>
            </a:bodyPr>
            <a:lstStyle/>
            <a:p>
              <a:pPr marL="17860">
                <a:spcBef>
                  <a:spcPts val="141"/>
                </a:spcBef>
              </a:pPr>
              <a:r>
                <a:rPr sz="1406" spc="23" dirty="0">
                  <a:latin typeface="Yu Gothic" panose="020B0400000000000000" pitchFamily="34" charset="-128"/>
                  <a:ea typeface="Yu Gothic" panose="020B0400000000000000" pitchFamily="34" charset="-128"/>
                  <a:cs typeface="Arial"/>
                </a:rPr>
                <a:t>22.50%</a:t>
              </a:r>
              <a:endParaRPr sz="1406" dirty="0">
                <a:latin typeface="Yu Gothic" panose="020B0400000000000000" pitchFamily="34" charset="-128"/>
                <a:ea typeface="Yu Gothic" panose="020B0400000000000000" pitchFamily="34" charset="-128"/>
                <a:cs typeface="Arial"/>
              </a:endParaRPr>
            </a:p>
          </p:txBody>
        </p:sp>
        <p:sp>
          <p:nvSpPr>
            <p:cNvPr id="24" name="object 23">
              <a:extLst>
                <a:ext uri="{FF2B5EF4-FFF2-40B4-BE49-F238E27FC236}">
                  <a16:creationId xmlns:a16="http://schemas.microsoft.com/office/drawing/2014/main" id="{D280E447-85EB-BF40-C993-962D9AF2FC1C}"/>
                </a:ext>
              </a:extLst>
            </p:cNvPr>
            <p:cNvSpPr txBox="1"/>
            <p:nvPr/>
          </p:nvSpPr>
          <p:spPr>
            <a:xfrm>
              <a:off x="935136" y="1911350"/>
              <a:ext cx="352900" cy="125001"/>
            </a:xfrm>
            <a:prstGeom prst="rect">
              <a:avLst/>
            </a:prstGeom>
          </p:spPr>
          <p:txBody>
            <a:bodyPr vert="horz" wrap="square" lIns="0" tIns="17860" rIns="0" bIns="0" rtlCol="0">
              <a:spAutoFit/>
            </a:bodyPr>
            <a:lstStyle/>
            <a:p>
              <a:pPr marL="17860">
                <a:spcBef>
                  <a:spcPts val="141"/>
                </a:spcBef>
              </a:pPr>
              <a:r>
                <a:rPr sz="1406" spc="23" dirty="0">
                  <a:latin typeface="Yu Gothic" panose="020B0400000000000000" pitchFamily="34" charset="-128"/>
                  <a:ea typeface="Yu Gothic" panose="020B0400000000000000" pitchFamily="34" charset="-128"/>
                  <a:cs typeface="Arial"/>
                </a:rPr>
                <a:t>30.00%</a:t>
              </a:r>
              <a:endParaRPr sz="1406" dirty="0">
                <a:latin typeface="Yu Gothic" panose="020B0400000000000000" pitchFamily="34" charset="-128"/>
                <a:ea typeface="Yu Gothic" panose="020B0400000000000000" pitchFamily="34" charset="-128"/>
                <a:cs typeface="Arial"/>
              </a:endParaRPr>
            </a:p>
          </p:txBody>
        </p:sp>
        <p:sp>
          <p:nvSpPr>
            <p:cNvPr id="25" name="object 24">
              <a:extLst>
                <a:ext uri="{FF2B5EF4-FFF2-40B4-BE49-F238E27FC236}">
                  <a16:creationId xmlns:a16="http://schemas.microsoft.com/office/drawing/2014/main" id="{00697B37-2E4B-BE8A-F2D2-1D56C71DF1C0}"/>
                </a:ext>
              </a:extLst>
            </p:cNvPr>
            <p:cNvSpPr/>
            <p:nvPr/>
          </p:nvSpPr>
          <p:spPr>
            <a:xfrm>
              <a:off x="1387575" y="4487862"/>
              <a:ext cx="3962400" cy="0"/>
            </a:xfrm>
            <a:custGeom>
              <a:avLst/>
              <a:gdLst/>
              <a:ahLst/>
              <a:cxnLst/>
              <a:rect l="l" t="t" r="r" b="b"/>
              <a:pathLst>
                <a:path w="5283200">
                  <a:moveTo>
                    <a:pt x="0" y="0"/>
                  </a:moveTo>
                  <a:lnTo>
                    <a:pt x="5283196" y="0"/>
                  </a:lnTo>
                </a:path>
              </a:pathLst>
            </a:custGeom>
            <a:ln w="12700">
              <a:solidFill>
                <a:srgbClr val="000000"/>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26" name="object 25">
              <a:extLst>
                <a:ext uri="{FF2B5EF4-FFF2-40B4-BE49-F238E27FC236}">
                  <a16:creationId xmlns:a16="http://schemas.microsoft.com/office/drawing/2014/main" id="{B67756C3-7931-BF64-DC96-7BB325BA74C6}"/>
                </a:ext>
              </a:extLst>
            </p:cNvPr>
            <p:cNvSpPr txBox="1"/>
            <p:nvPr/>
          </p:nvSpPr>
          <p:spPr>
            <a:xfrm>
              <a:off x="3564035" y="4530725"/>
              <a:ext cx="103823" cy="194284"/>
            </a:xfrm>
            <a:prstGeom prst="rect">
              <a:avLst/>
            </a:prstGeom>
          </p:spPr>
          <p:txBody>
            <a:bodyPr vert="horz" wrap="square" lIns="0" tIns="17860" rIns="0" bIns="0" rtlCol="0">
              <a:spAutoFit/>
            </a:bodyPr>
            <a:lstStyle/>
            <a:p>
              <a:pPr marL="17860">
                <a:spcBef>
                  <a:spcPts val="141"/>
                </a:spcBef>
              </a:pPr>
              <a:r>
                <a:rPr spc="-8" dirty="0">
                  <a:latin typeface="Yu Gothic" panose="020B0400000000000000" pitchFamily="34" charset="-128"/>
                  <a:ea typeface="Yu Gothic" panose="020B0400000000000000" pitchFamily="34" charset="-128"/>
                  <a:cs typeface="Arial"/>
                </a:rPr>
                <a:t>5</a:t>
              </a:r>
              <a:endParaRPr dirty="0">
                <a:latin typeface="Yu Gothic" panose="020B0400000000000000" pitchFamily="34" charset="-128"/>
                <a:ea typeface="Yu Gothic" panose="020B0400000000000000" pitchFamily="34" charset="-128"/>
                <a:cs typeface="Arial"/>
              </a:endParaRPr>
            </a:p>
          </p:txBody>
        </p:sp>
        <p:sp>
          <p:nvSpPr>
            <p:cNvPr id="27" name="object 26">
              <a:extLst>
                <a:ext uri="{FF2B5EF4-FFF2-40B4-BE49-F238E27FC236}">
                  <a16:creationId xmlns:a16="http://schemas.microsoft.com/office/drawing/2014/main" id="{165D45DA-BDA9-24C3-E9C9-8402F6A11150}"/>
                </a:ext>
              </a:extLst>
            </p:cNvPr>
            <p:cNvSpPr txBox="1"/>
            <p:nvPr/>
          </p:nvSpPr>
          <p:spPr>
            <a:xfrm>
              <a:off x="4059335" y="4530725"/>
              <a:ext cx="103823" cy="194284"/>
            </a:xfrm>
            <a:prstGeom prst="rect">
              <a:avLst/>
            </a:prstGeom>
          </p:spPr>
          <p:txBody>
            <a:bodyPr vert="horz" wrap="square" lIns="0" tIns="17860" rIns="0" bIns="0" rtlCol="0">
              <a:spAutoFit/>
            </a:bodyPr>
            <a:lstStyle/>
            <a:p>
              <a:pPr marL="17860">
                <a:spcBef>
                  <a:spcPts val="141"/>
                </a:spcBef>
              </a:pPr>
              <a:r>
                <a:rPr spc="-8" dirty="0">
                  <a:latin typeface="Yu Gothic" panose="020B0400000000000000" pitchFamily="34" charset="-128"/>
                  <a:ea typeface="Yu Gothic" panose="020B0400000000000000" pitchFamily="34" charset="-128"/>
                  <a:cs typeface="Arial"/>
                </a:rPr>
                <a:t>6</a:t>
              </a:r>
              <a:endParaRPr dirty="0">
                <a:latin typeface="Yu Gothic" panose="020B0400000000000000" pitchFamily="34" charset="-128"/>
                <a:ea typeface="Yu Gothic" panose="020B0400000000000000" pitchFamily="34" charset="-128"/>
                <a:cs typeface="Arial"/>
              </a:endParaRPr>
            </a:p>
          </p:txBody>
        </p:sp>
        <p:sp>
          <p:nvSpPr>
            <p:cNvPr id="28" name="object 27">
              <a:extLst>
                <a:ext uri="{FF2B5EF4-FFF2-40B4-BE49-F238E27FC236}">
                  <a16:creationId xmlns:a16="http://schemas.microsoft.com/office/drawing/2014/main" id="{DC6FA556-FB08-96A4-8585-65BC93AD0791}"/>
                </a:ext>
              </a:extLst>
            </p:cNvPr>
            <p:cNvSpPr txBox="1"/>
            <p:nvPr/>
          </p:nvSpPr>
          <p:spPr>
            <a:xfrm>
              <a:off x="4554635" y="4530725"/>
              <a:ext cx="103823" cy="194284"/>
            </a:xfrm>
            <a:prstGeom prst="rect">
              <a:avLst/>
            </a:prstGeom>
          </p:spPr>
          <p:txBody>
            <a:bodyPr vert="horz" wrap="square" lIns="0" tIns="17860" rIns="0" bIns="0" rtlCol="0">
              <a:spAutoFit/>
            </a:bodyPr>
            <a:lstStyle/>
            <a:p>
              <a:pPr marL="17860">
                <a:spcBef>
                  <a:spcPts val="141"/>
                </a:spcBef>
              </a:pPr>
              <a:r>
                <a:rPr spc="-8" dirty="0">
                  <a:latin typeface="Yu Gothic" panose="020B0400000000000000" pitchFamily="34" charset="-128"/>
                  <a:ea typeface="Yu Gothic" panose="020B0400000000000000" pitchFamily="34" charset="-128"/>
                  <a:cs typeface="Arial"/>
                </a:rPr>
                <a:t>7</a:t>
              </a:r>
              <a:endParaRPr dirty="0">
                <a:latin typeface="Yu Gothic" panose="020B0400000000000000" pitchFamily="34" charset="-128"/>
                <a:ea typeface="Yu Gothic" panose="020B0400000000000000" pitchFamily="34" charset="-128"/>
                <a:cs typeface="Arial"/>
              </a:endParaRPr>
            </a:p>
          </p:txBody>
        </p:sp>
        <p:sp>
          <p:nvSpPr>
            <p:cNvPr id="29" name="object 28">
              <a:extLst>
                <a:ext uri="{FF2B5EF4-FFF2-40B4-BE49-F238E27FC236}">
                  <a16:creationId xmlns:a16="http://schemas.microsoft.com/office/drawing/2014/main" id="{734425D9-18FA-437E-288B-ADE781CB52A7}"/>
                </a:ext>
              </a:extLst>
            </p:cNvPr>
            <p:cNvSpPr txBox="1"/>
            <p:nvPr/>
          </p:nvSpPr>
          <p:spPr>
            <a:xfrm>
              <a:off x="5049934" y="4530725"/>
              <a:ext cx="103823" cy="194284"/>
            </a:xfrm>
            <a:prstGeom prst="rect">
              <a:avLst/>
            </a:prstGeom>
          </p:spPr>
          <p:txBody>
            <a:bodyPr vert="horz" wrap="square" lIns="0" tIns="17860" rIns="0" bIns="0" rtlCol="0">
              <a:spAutoFit/>
            </a:bodyPr>
            <a:lstStyle/>
            <a:p>
              <a:pPr marL="17860">
                <a:spcBef>
                  <a:spcPts val="141"/>
                </a:spcBef>
              </a:pPr>
              <a:r>
                <a:rPr spc="-8" dirty="0">
                  <a:latin typeface="Yu Gothic" panose="020B0400000000000000" pitchFamily="34" charset="-128"/>
                  <a:ea typeface="Yu Gothic" panose="020B0400000000000000" pitchFamily="34" charset="-128"/>
                  <a:cs typeface="Arial"/>
                </a:rPr>
                <a:t>8</a:t>
              </a:r>
              <a:endParaRPr dirty="0">
                <a:latin typeface="Yu Gothic" panose="020B0400000000000000" pitchFamily="34" charset="-128"/>
                <a:ea typeface="Yu Gothic" panose="020B0400000000000000" pitchFamily="34" charset="-128"/>
                <a:cs typeface="Arial"/>
              </a:endParaRPr>
            </a:p>
          </p:txBody>
        </p:sp>
        <p:sp>
          <p:nvSpPr>
            <p:cNvPr id="30" name="object 29">
              <a:extLst>
                <a:ext uri="{FF2B5EF4-FFF2-40B4-BE49-F238E27FC236}">
                  <a16:creationId xmlns:a16="http://schemas.microsoft.com/office/drawing/2014/main" id="{40425D1A-4DEF-EE5F-98B7-526622F113E3}"/>
                </a:ext>
              </a:extLst>
            </p:cNvPr>
            <p:cNvSpPr/>
            <p:nvPr/>
          </p:nvSpPr>
          <p:spPr>
            <a:xfrm>
              <a:off x="1459011" y="2044443"/>
              <a:ext cx="352425" cy="2438658"/>
            </a:xfrm>
            <a:custGeom>
              <a:avLst/>
              <a:gdLst/>
              <a:ahLst/>
              <a:cxnLst/>
              <a:rect l="l" t="t" r="r" b="b"/>
              <a:pathLst>
                <a:path w="469900" h="3136900">
                  <a:moveTo>
                    <a:pt x="0" y="0"/>
                  </a:moveTo>
                  <a:lnTo>
                    <a:pt x="469900" y="0"/>
                  </a:lnTo>
                  <a:lnTo>
                    <a:pt x="469900" y="3136900"/>
                  </a:lnTo>
                  <a:lnTo>
                    <a:pt x="0" y="31369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31" name="object 30">
              <a:extLst>
                <a:ext uri="{FF2B5EF4-FFF2-40B4-BE49-F238E27FC236}">
                  <a16:creationId xmlns:a16="http://schemas.microsoft.com/office/drawing/2014/main" id="{5E191216-251C-DFD3-1686-FDE3CF4CE2B7}"/>
                </a:ext>
              </a:extLst>
            </p:cNvPr>
            <p:cNvSpPr/>
            <p:nvPr/>
          </p:nvSpPr>
          <p:spPr>
            <a:xfrm>
              <a:off x="1954310" y="2846046"/>
              <a:ext cx="352425" cy="1637055"/>
            </a:xfrm>
            <a:custGeom>
              <a:avLst/>
              <a:gdLst/>
              <a:ahLst/>
              <a:cxnLst/>
              <a:rect l="l" t="t" r="r" b="b"/>
              <a:pathLst>
                <a:path w="469900" h="2006600">
                  <a:moveTo>
                    <a:pt x="0" y="0"/>
                  </a:moveTo>
                  <a:lnTo>
                    <a:pt x="469900" y="0"/>
                  </a:lnTo>
                  <a:lnTo>
                    <a:pt x="469900" y="2006600"/>
                  </a:lnTo>
                  <a:lnTo>
                    <a:pt x="0" y="20066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32" name="object 31">
              <a:extLst>
                <a:ext uri="{FF2B5EF4-FFF2-40B4-BE49-F238E27FC236}">
                  <a16:creationId xmlns:a16="http://schemas.microsoft.com/office/drawing/2014/main" id="{0F7A0D1A-C7A4-4F32-380F-22966A30B15E}"/>
                </a:ext>
              </a:extLst>
            </p:cNvPr>
            <p:cNvSpPr/>
            <p:nvPr/>
          </p:nvSpPr>
          <p:spPr>
            <a:xfrm>
              <a:off x="2449610" y="3149600"/>
              <a:ext cx="352425" cy="1333500"/>
            </a:xfrm>
            <a:custGeom>
              <a:avLst/>
              <a:gdLst/>
              <a:ahLst/>
              <a:cxnLst/>
              <a:rect l="l" t="t" r="r" b="b"/>
              <a:pathLst>
                <a:path w="469900" h="1498600">
                  <a:moveTo>
                    <a:pt x="0" y="0"/>
                  </a:moveTo>
                  <a:lnTo>
                    <a:pt x="469900" y="0"/>
                  </a:lnTo>
                  <a:lnTo>
                    <a:pt x="469900" y="1498600"/>
                  </a:lnTo>
                  <a:lnTo>
                    <a:pt x="0" y="14986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33" name="object 32">
              <a:extLst>
                <a:ext uri="{FF2B5EF4-FFF2-40B4-BE49-F238E27FC236}">
                  <a16:creationId xmlns:a16="http://schemas.microsoft.com/office/drawing/2014/main" id="{6962EAE9-68B8-3E51-DB93-86D6360F6E76}"/>
                </a:ext>
              </a:extLst>
            </p:cNvPr>
            <p:cNvSpPr/>
            <p:nvPr/>
          </p:nvSpPr>
          <p:spPr>
            <a:xfrm>
              <a:off x="2944910" y="3435555"/>
              <a:ext cx="352425" cy="1047545"/>
            </a:xfrm>
            <a:custGeom>
              <a:avLst/>
              <a:gdLst/>
              <a:ahLst/>
              <a:cxnLst/>
              <a:rect l="l" t="t" r="r" b="b"/>
              <a:pathLst>
                <a:path w="469900" h="1231900">
                  <a:moveTo>
                    <a:pt x="0" y="0"/>
                  </a:moveTo>
                  <a:lnTo>
                    <a:pt x="469900" y="0"/>
                  </a:lnTo>
                  <a:lnTo>
                    <a:pt x="469900" y="1231900"/>
                  </a:lnTo>
                  <a:lnTo>
                    <a:pt x="0" y="12319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34" name="object 33">
              <a:extLst>
                <a:ext uri="{FF2B5EF4-FFF2-40B4-BE49-F238E27FC236}">
                  <a16:creationId xmlns:a16="http://schemas.microsoft.com/office/drawing/2014/main" id="{CE7C8062-1F33-43DE-9392-7589E06545DE}"/>
                </a:ext>
              </a:extLst>
            </p:cNvPr>
            <p:cNvSpPr/>
            <p:nvPr/>
          </p:nvSpPr>
          <p:spPr>
            <a:xfrm>
              <a:off x="3440211" y="3768343"/>
              <a:ext cx="352425" cy="714756"/>
            </a:xfrm>
            <a:custGeom>
              <a:avLst/>
              <a:gdLst/>
              <a:ahLst/>
              <a:cxnLst/>
              <a:rect l="l" t="t" r="r" b="b"/>
              <a:pathLst>
                <a:path w="469900" h="1041400">
                  <a:moveTo>
                    <a:pt x="0" y="0"/>
                  </a:moveTo>
                  <a:lnTo>
                    <a:pt x="469900" y="0"/>
                  </a:lnTo>
                  <a:lnTo>
                    <a:pt x="469900" y="1041400"/>
                  </a:lnTo>
                  <a:lnTo>
                    <a:pt x="0" y="10414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35" name="object 34">
              <a:extLst>
                <a:ext uri="{FF2B5EF4-FFF2-40B4-BE49-F238E27FC236}">
                  <a16:creationId xmlns:a16="http://schemas.microsoft.com/office/drawing/2014/main" id="{27F095DD-8ECC-FEC4-C4CE-4151B93A8F55}"/>
                </a:ext>
              </a:extLst>
            </p:cNvPr>
            <p:cNvSpPr/>
            <p:nvPr/>
          </p:nvSpPr>
          <p:spPr>
            <a:xfrm>
              <a:off x="3935510" y="3975054"/>
              <a:ext cx="352425" cy="508046"/>
            </a:xfrm>
            <a:custGeom>
              <a:avLst/>
              <a:gdLst/>
              <a:ahLst/>
              <a:cxnLst/>
              <a:rect l="l" t="t" r="r" b="b"/>
              <a:pathLst>
                <a:path w="469900" h="927100">
                  <a:moveTo>
                    <a:pt x="0" y="0"/>
                  </a:moveTo>
                  <a:lnTo>
                    <a:pt x="469900" y="0"/>
                  </a:lnTo>
                  <a:lnTo>
                    <a:pt x="469900" y="927100"/>
                  </a:lnTo>
                  <a:lnTo>
                    <a:pt x="0" y="9271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36" name="object 35">
              <a:extLst>
                <a:ext uri="{FF2B5EF4-FFF2-40B4-BE49-F238E27FC236}">
                  <a16:creationId xmlns:a16="http://schemas.microsoft.com/office/drawing/2014/main" id="{B783506B-8A6D-F221-7D68-0A7ED8490E8C}"/>
                </a:ext>
              </a:extLst>
            </p:cNvPr>
            <p:cNvSpPr/>
            <p:nvPr/>
          </p:nvSpPr>
          <p:spPr>
            <a:xfrm>
              <a:off x="4430810" y="4149344"/>
              <a:ext cx="352425" cy="333755"/>
            </a:xfrm>
            <a:custGeom>
              <a:avLst/>
              <a:gdLst/>
              <a:ahLst/>
              <a:cxnLst/>
              <a:rect l="l" t="t" r="r" b="b"/>
              <a:pathLst>
                <a:path w="469900" h="863600">
                  <a:moveTo>
                    <a:pt x="0" y="0"/>
                  </a:moveTo>
                  <a:lnTo>
                    <a:pt x="469900" y="0"/>
                  </a:lnTo>
                  <a:lnTo>
                    <a:pt x="469900" y="863600"/>
                  </a:lnTo>
                  <a:lnTo>
                    <a:pt x="0" y="8636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37" name="object 36">
              <a:extLst>
                <a:ext uri="{FF2B5EF4-FFF2-40B4-BE49-F238E27FC236}">
                  <a16:creationId xmlns:a16="http://schemas.microsoft.com/office/drawing/2014/main" id="{E51BE4F0-6423-3675-38C8-84D762942D31}"/>
                </a:ext>
              </a:extLst>
            </p:cNvPr>
            <p:cNvSpPr/>
            <p:nvPr/>
          </p:nvSpPr>
          <p:spPr>
            <a:xfrm>
              <a:off x="4926110" y="4250445"/>
              <a:ext cx="352425" cy="232655"/>
            </a:xfrm>
            <a:custGeom>
              <a:avLst/>
              <a:gdLst/>
              <a:ahLst/>
              <a:cxnLst/>
              <a:rect l="l" t="t" r="r" b="b"/>
              <a:pathLst>
                <a:path w="469900" h="419100">
                  <a:moveTo>
                    <a:pt x="0" y="0"/>
                  </a:moveTo>
                  <a:lnTo>
                    <a:pt x="469900" y="0"/>
                  </a:lnTo>
                  <a:lnTo>
                    <a:pt x="469900" y="419100"/>
                  </a:lnTo>
                  <a:lnTo>
                    <a:pt x="0" y="4191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38" name="object 40">
              <a:extLst>
                <a:ext uri="{FF2B5EF4-FFF2-40B4-BE49-F238E27FC236}">
                  <a16:creationId xmlns:a16="http://schemas.microsoft.com/office/drawing/2014/main" id="{743058BD-A872-EEA7-4C61-89BA08249035}"/>
                </a:ext>
              </a:extLst>
            </p:cNvPr>
            <p:cNvSpPr txBox="1"/>
            <p:nvPr/>
          </p:nvSpPr>
          <p:spPr>
            <a:xfrm>
              <a:off x="1430435" y="4463669"/>
              <a:ext cx="1853565" cy="261612"/>
            </a:xfrm>
            <a:prstGeom prst="rect">
              <a:avLst/>
            </a:prstGeom>
          </p:spPr>
          <p:txBody>
            <a:bodyPr vert="horz" wrap="square" lIns="0" tIns="142878" rIns="0" bIns="0" rtlCol="0">
              <a:spAutoFit/>
            </a:bodyPr>
            <a:lstStyle/>
            <a:p>
              <a:pPr marL="75903" algn="ctr">
                <a:spcBef>
                  <a:spcPts val="1124"/>
                </a:spcBef>
                <a:tabLst>
                  <a:tab pos="1004586" algn="l"/>
                  <a:tab pos="1933268" algn="l"/>
                  <a:tab pos="2861954" algn="l"/>
                </a:tabLst>
              </a:pPr>
              <a:r>
                <a:rPr spc="-8" dirty="0">
                  <a:latin typeface="Yu Gothic" panose="020B0400000000000000" pitchFamily="34" charset="-128"/>
                  <a:ea typeface="Yu Gothic" panose="020B0400000000000000" pitchFamily="34" charset="-128"/>
                  <a:cs typeface="Arial"/>
                </a:rPr>
                <a:t>1	2	3	4</a:t>
              </a:r>
              <a:endParaRPr lang="en-US" spc="-8" dirty="0">
                <a:latin typeface="Yu Gothic" panose="020B0400000000000000" pitchFamily="34" charset="-128"/>
                <a:ea typeface="Yu Gothic" panose="020B0400000000000000" pitchFamily="34" charset="-128"/>
                <a:cs typeface="Arial"/>
              </a:endParaRPr>
            </a:p>
          </p:txBody>
        </p:sp>
        <p:sp>
          <p:nvSpPr>
            <p:cNvPr id="39" name="Rectangle 38">
              <a:extLst>
                <a:ext uri="{FF2B5EF4-FFF2-40B4-BE49-F238E27FC236}">
                  <a16:creationId xmlns:a16="http://schemas.microsoft.com/office/drawing/2014/main" id="{E72CC241-91E9-91C8-9672-6CA7ABFFF985}"/>
                </a:ext>
              </a:extLst>
            </p:cNvPr>
            <p:cNvSpPr/>
            <p:nvPr/>
          </p:nvSpPr>
          <p:spPr>
            <a:xfrm>
              <a:off x="1179885" y="4735512"/>
              <a:ext cx="4377779" cy="256959"/>
            </a:xfrm>
            <a:prstGeom prst="rect">
              <a:avLst/>
            </a:prstGeom>
          </p:spPr>
          <p:txBody>
            <a:bodyPr wrap="none">
              <a:spAutoFit/>
            </a:bodyPr>
            <a:lstStyle/>
            <a:p>
              <a:pPr algn="ctr">
                <a:spcBef>
                  <a:spcPts val="1238"/>
                </a:spcBef>
              </a:pPr>
              <a:r>
                <a:rPr lang="fr-FR" sz="2531" spc="-35" dirty="0">
                  <a:latin typeface="Yu Gothic" panose="020B0400000000000000" pitchFamily="34" charset="-128"/>
                  <a:ea typeface="Yu Gothic" panose="020B0400000000000000" pitchFamily="34" charset="-128"/>
                  <a:cs typeface="Arial"/>
                </a:rPr>
                <a:t>Mutation class (Singletons, doubletons, tripletons, etc.)</a:t>
              </a:r>
              <a:endParaRPr lang="fr-FR" sz="2531" dirty="0">
                <a:latin typeface="Yu Gothic" panose="020B0400000000000000" pitchFamily="34" charset="-128"/>
                <a:ea typeface="Yu Gothic" panose="020B0400000000000000" pitchFamily="34" charset="-128"/>
                <a:cs typeface="Arial"/>
              </a:endParaRPr>
            </a:p>
          </p:txBody>
        </p:sp>
        <p:sp>
          <p:nvSpPr>
            <p:cNvPr id="40" name="Rectangle 39">
              <a:extLst>
                <a:ext uri="{FF2B5EF4-FFF2-40B4-BE49-F238E27FC236}">
                  <a16:creationId xmlns:a16="http://schemas.microsoft.com/office/drawing/2014/main" id="{C1A0FD17-71E0-5856-5A4D-1CD68EFCB073}"/>
                </a:ext>
              </a:extLst>
            </p:cNvPr>
            <p:cNvSpPr/>
            <p:nvPr/>
          </p:nvSpPr>
          <p:spPr>
            <a:xfrm rot="16200000">
              <a:off x="-293154" y="3050970"/>
              <a:ext cx="1914712" cy="256959"/>
            </a:xfrm>
            <a:prstGeom prst="rect">
              <a:avLst/>
            </a:prstGeom>
          </p:spPr>
          <p:txBody>
            <a:bodyPr wrap="none">
              <a:spAutoFit/>
            </a:bodyPr>
            <a:lstStyle/>
            <a:p>
              <a:pPr algn="ctr">
                <a:spcBef>
                  <a:spcPts val="1238"/>
                </a:spcBef>
              </a:pPr>
              <a:r>
                <a:rPr lang="fr-FR" sz="2531" spc="-35" dirty="0">
                  <a:latin typeface="Yu Gothic" panose="020B0400000000000000" pitchFamily="34" charset="-128"/>
                  <a:ea typeface="Yu Gothic" panose="020B0400000000000000" pitchFamily="34" charset="-128"/>
                  <a:cs typeface="Arial"/>
                </a:rPr>
                <a:t>Proportional Frequency</a:t>
              </a:r>
              <a:endParaRPr lang="fr-FR" sz="2531" dirty="0">
                <a:latin typeface="Yu Gothic" panose="020B0400000000000000" pitchFamily="34" charset="-128"/>
                <a:ea typeface="Yu Gothic" panose="020B0400000000000000" pitchFamily="34" charset="-128"/>
                <a:cs typeface="Arial"/>
              </a:endParaRPr>
            </a:p>
          </p:txBody>
        </p:sp>
        <p:sp>
          <p:nvSpPr>
            <p:cNvPr id="41" name="object 4">
              <a:extLst>
                <a:ext uri="{FF2B5EF4-FFF2-40B4-BE49-F238E27FC236}">
                  <a16:creationId xmlns:a16="http://schemas.microsoft.com/office/drawing/2014/main" id="{EDB470B3-628D-B012-908C-0C89BDB9A2D2}"/>
                </a:ext>
              </a:extLst>
            </p:cNvPr>
            <p:cNvSpPr txBox="1"/>
            <p:nvPr/>
          </p:nvSpPr>
          <p:spPr>
            <a:xfrm>
              <a:off x="6939438" y="1442634"/>
              <a:ext cx="4261962" cy="355901"/>
            </a:xfrm>
            <a:prstGeom prst="rect">
              <a:avLst/>
            </a:prstGeom>
          </p:spPr>
          <p:txBody>
            <a:bodyPr vert="horz" wrap="square" lIns="0" tIns="17860" rIns="0" bIns="0" rtlCol="0">
              <a:spAutoFit/>
            </a:bodyPr>
            <a:lstStyle/>
            <a:p>
              <a:pPr marL="17860">
                <a:spcBef>
                  <a:spcPts val="141"/>
                </a:spcBef>
              </a:pPr>
              <a:r>
                <a:rPr sz="4219" b="1" spc="-8" dirty="0">
                  <a:latin typeface="Yu Gothic" panose="020B0400000000000000" pitchFamily="34" charset="-128"/>
                  <a:ea typeface="Yu Gothic" panose="020B0400000000000000" pitchFamily="34" charset="-128"/>
                  <a:cs typeface="Arial"/>
                </a:rPr>
                <a:t>Site </a:t>
              </a:r>
              <a:r>
                <a:rPr sz="4219" b="1" spc="-29" dirty="0">
                  <a:latin typeface="Yu Gothic" panose="020B0400000000000000" pitchFamily="34" charset="-128"/>
                  <a:ea typeface="Yu Gothic" panose="020B0400000000000000" pitchFamily="34" charset="-128"/>
                  <a:cs typeface="Arial"/>
                </a:rPr>
                <a:t>Frequency</a:t>
              </a:r>
              <a:r>
                <a:rPr sz="4219" b="1" spc="-56" dirty="0">
                  <a:latin typeface="Yu Gothic" panose="020B0400000000000000" pitchFamily="34" charset="-128"/>
                  <a:ea typeface="Yu Gothic" panose="020B0400000000000000" pitchFamily="34" charset="-128"/>
                  <a:cs typeface="Arial"/>
                </a:rPr>
                <a:t> </a:t>
              </a:r>
              <a:r>
                <a:rPr sz="4219" b="1" spc="29" dirty="0">
                  <a:latin typeface="Yu Gothic" panose="020B0400000000000000" pitchFamily="34" charset="-128"/>
                  <a:ea typeface="Yu Gothic" panose="020B0400000000000000" pitchFamily="34" charset="-128"/>
                  <a:cs typeface="Arial"/>
                </a:rPr>
                <a:t>Spectra</a:t>
              </a:r>
              <a:endParaRPr sz="4219" dirty="0">
                <a:latin typeface="Yu Gothic" panose="020B0400000000000000" pitchFamily="34" charset="-128"/>
                <a:ea typeface="Yu Gothic" panose="020B0400000000000000" pitchFamily="34" charset="-128"/>
                <a:cs typeface="Arial"/>
              </a:endParaRPr>
            </a:p>
          </p:txBody>
        </p:sp>
        <p:sp>
          <p:nvSpPr>
            <p:cNvPr id="42" name="object 5">
              <a:extLst>
                <a:ext uri="{FF2B5EF4-FFF2-40B4-BE49-F238E27FC236}">
                  <a16:creationId xmlns:a16="http://schemas.microsoft.com/office/drawing/2014/main" id="{1FBB6959-F728-605E-B95B-E22A88F87390}"/>
                </a:ext>
              </a:extLst>
            </p:cNvPr>
            <p:cNvSpPr/>
            <p:nvPr/>
          </p:nvSpPr>
          <p:spPr>
            <a:xfrm>
              <a:off x="10025538" y="3839781"/>
              <a:ext cx="561975" cy="0"/>
            </a:xfrm>
            <a:custGeom>
              <a:avLst/>
              <a:gdLst/>
              <a:ahLst/>
              <a:cxnLst/>
              <a:rect l="l" t="t" r="r" b="b"/>
              <a:pathLst>
                <a:path w="749300">
                  <a:moveTo>
                    <a:pt x="0" y="0"/>
                  </a:moveTo>
                  <a:lnTo>
                    <a:pt x="7493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43" name="object 6">
              <a:extLst>
                <a:ext uri="{FF2B5EF4-FFF2-40B4-BE49-F238E27FC236}">
                  <a16:creationId xmlns:a16="http://schemas.microsoft.com/office/drawing/2014/main" id="{A51828C5-0D6D-5210-3F0D-79DC9091B1D1}"/>
                </a:ext>
              </a:extLst>
            </p:cNvPr>
            <p:cNvSpPr/>
            <p:nvPr/>
          </p:nvSpPr>
          <p:spPr>
            <a:xfrm>
              <a:off x="9530239"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44" name="object 7">
              <a:extLst>
                <a:ext uri="{FF2B5EF4-FFF2-40B4-BE49-F238E27FC236}">
                  <a16:creationId xmlns:a16="http://schemas.microsoft.com/office/drawing/2014/main" id="{6D238C5B-F021-7B8F-E78F-FFE7F7EA6C85}"/>
                </a:ext>
              </a:extLst>
            </p:cNvPr>
            <p:cNvSpPr/>
            <p:nvPr/>
          </p:nvSpPr>
          <p:spPr>
            <a:xfrm>
              <a:off x="9034939"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45" name="object 8">
              <a:extLst>
                <a:ext uri="{FF2B5EF4-FFF2-40B4-BE49-F238E27FC236}">
                  <a16:creationId xmlns:a16="http://schemas.microsoft.com/office/drawing/2014/main" id="{AC2AC4CB-2557-906D-A480-62F18DF4F334}"/>
                </a:ext>
              </a:extLst>
            </p:cNvPr>
            <p:cNvSpPr/>
            <p:nvPr/>
          </p:nvSpPr>
          <p:spPr>
            <a:xfrm>
              <a:off x="8539638"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46" name="object 9">
              <a:extLst>
                <a:ext uri="{FF2B5EF4-FFF2-40B4-BE49-F238E27FC236}">
                  <a16:creationId xmlns:a16="http://schemas.microsoft.com/office/drawing/2014/main" id="{9D862235-1CCB-BE6C-A1F9-14EE37C8DA36}"/>
                </a:ext>
              </a:extLst>
            </p:cNvPr>
            <p:cNvSpPr/>
            <p:nvPr/>
          </p:nvSpPr>
          <p:spPr>
            <a:xfrm>
              <a:off x="8044338"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47" name="object 10">
              <a:extLst>
                <a:ext uri="{FF2B5EF4-FFF2-40B4-BE49-F238E27FC236}">
                  <a16:creationId xmlns:a16="http://schemas.microsoft.com/office/drawing/2014/main" id="{DBDD1091-F36D-9C64-D353-683AD6DFC37B}"/>
                </a:ext>
              </a:extLst>
            </p:cNvPr>
            <p:cNvSpPr/>
            <p:nvPr/>
          </p:nvSpPr>
          <p:spPr>
            <a:xfrm>
              <a:off x="7549039"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48" name="object 11">
              <a:extLst>
                <a:ext uri="{FF2B5EF4-FFF2-40B4-BE49-F238E27FC236}">
                  <a16:creationId xmlns:a16="http://schemas.microsoft.com/office/drawing/2014/main" id="{5CDEF66D-1F14-B61B-A68B-F166A1524B50}"/>
                </a:ext>
              </a:extLst>
            </p:cNvPr>
            <p:cNvSpPr/>
            <p:nvPr/>
          </p:nvSpPr>
          <p:spPr>
            <a:xfrm>
              <a:off x="7053739"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49" name="object 12">
              <a:extLst>
                <a:ext uri="{FF2B5EF4-FFF2-40B4-BE49-F238E27FC236}">
                  <a16:creationId xmlns:a16="http://schemas.microsoft.com/office/drawing/2014/main" id="{073A7DB9-4FD7-619C-4E58-64B4F1850C25}"/>
                </a:ext>
              </a:extLst>
            </p:cNvPr>
            <p:cNvSpPr/>
            <p:nvPr/>
          </p:nvSpPr>
          <p:spPr>
            <a:xfrm>
              <a:off x="6634641" y="3839781"/>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50" name="object 13">
              <a:extLst>
                <a:ext uri="{FF2B5EF4-FFF2-40B4-BE49-F238E27FC236}">
                  <a16:creationId xmlns:a16="http://schemas.microsoft.com/office/drawing/2014/main" id="{6BC4E529-BCE7-F5DC-1698-BBA480E46489}"/>
                </a:ext>
              </a:extLst>
            </p:cNvPr>
            <p:cNvSpPr/>
            <p:nvPr/>
          </p:nvSpPr>
          <p:spPr>
            <a:xfrm>
              <a:off x="7549038" y="3211131"/>
              <a:ext cx="3038475" cy="0"/>
            </a:xfrm>
            <a:custGeom>
              <a:avLst/>
              <a:gdLst/>
              <a:ahLst/>
              <a:cxnLst/>
              <a:rect l="l" t="t" r="r" b="b"/>
              <a:pathLst>
                <a:path w="4051300">
                  <a:moveTo>
                    <a:pt x="0" y="0"/>
                  </a:moveTo>
                  <a:lnTo>
                    <a:pt x="40513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51" name="object 14">
              <a:extLst>
                <a:ext uri="{FF2B5EF4-FFF2-40B4-BE49-F238E27FC236}">
                  <a16:creationId xmlns:a16="http://schemas.microsoft.com/office/drawing/2014/main" id="{35BDC5AE-9DCF-3848-5AAF-9D8C60A9252D}"/>
                </a:ext>
              </a:extLst>
            </p:cNvPr>
            <p:cNvSpPr/>
            <p:nvPr/>
          </p:nvSpPr>
          <p:spPr>
            <a:xfrm>
              <a:off x="7053739" y="321113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52" name="object 15">
              <a:extLst>
                <a:ext uri="{FF2B5EF4-FFF2-40B4-BE49-F238E27FC236}">
                  <a16:creationId xmlns:a16="http://schemas.microsoft.com/office/drawing/2014/main" id="{57919770-4D38-1BD1-C77E-B8D42CD29664}"/>
                </a:ext>
              </a:extLst>
            </p:cNvPr>
            <p:cNvSpPr/>
            <p:nvPr/>
          </p:nvSpPr>
          <p:spPr>
            <a:xfrm>
              <a:off x="6634641" y="3211131"/>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55" name="object 18">
              <a:extLst>
                <a:ext uri="{FF2B5EF4-FFF2-40B4-BE49-F238E27FC236}">
                  <a16:creationId xmlns:a16="http://schemas.microsoft.com/office/drawing/2014/main" id="{6290DB66-5372-FB8D-E74F-210703F27929}"/>
                </a:ext>
              </a:extLst>
            </p:cNvPr>
            <p:cNvSpPr/>
            <p:nvPr/>
          </p:nvSpPr>
          <p:spPr>
            <a:xfrm>
              <a:off x="6634641" y="1950315"/>
              <a:ext cx="3952875" cy="0"/>
            </a:xfrm>
            <a:custGeom>
              <a:avLst/>
              <a:gdLst/>
              <a:ahLst/>
              <a:cxnLst/>
              <a:rect l="l" t="t" r="r" b="b"/>
              <a:pathLst>
                <a:path w="5270500">
                  <a:moveTo>
                    <a:pt x="0" y="0"/>
                  </a:moveTo>
                  <a:lnTo>
                    <a:pt x="5270496"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56" name="object 19">
              <a:extLst>
                <a:ext uri="{FF2B5EF4-FFF2-40B4-BE49-F238E27FC236}">
                  <a16:creationId xmlns:a16="http://schemas.microsoft.com/office/drawing/2014/main" id="{D4FB232C-211F-16EF-70F2-75449034B649}"/>
                </a:ext>
              </a:extLst>
            </p:cNvPr>
            <p:cNvSpPr txBox="1"/>
            <p:nvPr/>
          </p:nvSpPr>
          <p:spPr>
            <a:xfrm>
              <a:off x="6234589" y="4396994"/>
              <a:ext cx="300037" cy="125001"/>
            </a:xfrm>
            <a:prstGeom prst="rect">
              <a:avLst/>
            </a:prstGeom>
          </p:spPr>
          <p:txBody>
            <a:bodyPr vert="horz" wrap="square" lIns="0" tIns="17860" rIns="0" bIns="0" rtlCol="0">
              <a:spAutoFit/>
            </a:bodyPr>
            <a:lstStyle/>
            <a:p>
              <a:pPr marL="17860">
                <a:spcBef>
                  <a:spcPts val="141"/>
                </a:spcBef>
              </a:pPr>
              <a:r>
                <a:rPr sz="1406" spc="29" dirty="0">
                  <a:latin typeface="Yu Gothic" panose="020B0400000000000000" pitchFamily="34" charset="-128"/>
                  <a:ea typeface="Yu Gothic" panose="020B0400000000000000" pitchFamily="34" charset="-128"/>
                  <a:cs typeface="Arial"/>
                </a:rPr>
                <a:t>0.00%</a:t>
              </a:r>
              <a:endParaRPr sz="1406" dirty="0">
                <a:latin typeface="Yu Gothic" panose="020B0400000000000000" pitchFamily="34" charset="-128"/>
                <a:ea typeface="Yu Gothic" panose="020B0400000000000000" pitchFamily="34" charset="-128"/>
                <a:cs typeface="Arial"/>
              </a:endParaRPr>
            </a:p>
          </p:txBody>
        </p:sp>
        <p:sp>
          <p:nvSpPr>
            <p:cNvPr id="57" name="object 20">
              <a:extLst>
                <a:ext uri="{FF2B5EF4-FFF2-40B4-BE49-F238E27FC236}">
                  <a16:creationId xmlns:a16="http://schemas.microsoft.com/office/drawing/2014/main" id="{03700634-00E4-068E-0713-DE95CD13FD8B}"/>
                </a:ext>
              </a:extLst>
            </p:cNvPr>
            <p:cNvSpPr txBox="1"/>
            <p:nvPr/>
          </p:nvSpPr>
          <p:spPr>
            <a:xfrm>
              <a:off x="6234589" y="3768343"/>
              <a:ext cx="300037" cy="125001"/>
            </a:xfrm>
            <a:prstGeom prst="rect">
              <a:avLst/>
            </a:prstGeom>
          </p:spPr>
          <p:txBody>
            <a:bodyPr vert="horz" wrap="square" lIns="0" tIns="17860" rIns="0" bIns="0" rtlCol="0">
              <a:spAutoFit/>
            </a:bodyPr>
            <a:lstStyle/>
            <a:p>
              <a:pPr marL="17860">
                <a:spcBef>
                  <a:spcPts val="141"/>
                </a:spcBef>
              </a:pPr>
              <a:r>
                <a:rPr sz="1406" spc="29" dirty="0">
                  <a:latin typeface="Yu Gothic" panose="020B0400000000000000" pitchFamily="34" charset="-128"/>
                  <a:ea typeface="Yu Gothic" panose="020B0400000000000000" pitchFamily="34" charset="-128"/>
                  <a:cs typeface="Arial"/>
                </a:rPr>
                <a:t>7.50%</a:t>
              </a:r>
              <a:endParaRPr sz="1406" dirty="0">
                <a:latin typeface="Yu Gothic" panose="020B0400000000000000" pitchFamily="34" charset="-128"/>
                <a:ea typeface="Yu Gothic" panose="020B0400000000000000" pitchFamily="34" charset="-128"/>
                <a:cs typeface="Arial"/>
              </a:endParaRPr>
            </a:p>
          </p:txBody>
        </p:sp>
        <p:sp>
          <p:nvSpPr>
            <p:cNvPr id="58" name="object 21">
              <a:extLst>
                <a:ext uri="{FF2B5EF4-FFF2-40B4-BE49-F238E27FC236}">
                  <a16:creationId xmlns:a16="http://schemas.microsoft.com/office/drawing/2014/main" id="{C8C549FE-C8BD-86C2-DB52-ABC9C29DACF2}"/>
                </a:ext>
              </a:extLst>
            </p:cNvPr>
            <p:cNvSpPr txBox="1"/>
            <p:nvPr/>
          </p:nvSpPr>
          <p:spPr>
            <a:xfrm>
              <a:off x="6177439" y="3139694"/>
              <a:ext cx="352900" cy="125001"/>
            </a:xfrm>
            <a:prstGeom prst="rect">
              <a:avLst/>
            </a:prstGeom>
          </p:spPr>
          <p:txBody>
            <a:bodyPr vert="horz" wrap="square" lIns="0" tIns="17860" rIns="0" bIns="0" rtlCol="0">
              <a:spAutoFit/>
            </a:bodyPr>
            <a:lstStyle/>
            <a:p>
              <a:pPr marL="17860">
                <a:spcBef>
                  <a:spcPts val="141"/>
                </a:spcBef>
              </a:pPr>
              <a:r>
                <a:rPr sz="1406" spc="23" dirty="0">
                  <a:latin typeface="Yu Gothic" panose="020B0400000000000000" pitchFamily="34" charset="-128"/>
                  <a:ea typeface="Yu Gothic" panose="020B0400000000000000" pitchFamily="34" charset="-128"/>
                  <a:cs typeface="Arial"/>
                </a:rPr>
                <a:t>15.00%</a:t>
              </a:r>
              <a:endParaRPr sz="1406" dirty="0">
                <a:latin typeface="Yu Gothic" panose="020B0400000000000000" pitchFamily="34" charset="-128"/>
                <a:ea typeface="Yu Gothic" panose="020B0400000000000000" pitchFamily="34" charset="-128"/>
                <a:cs typeface="Arial"/>
              </a:endParaRPr>
            </a:p>
          </p:txBody>
        </p:sp>
        <p:sp>
          <p:nvSpPr>
            <p:cNvPr id="59" name="object 22">
              <a:extLst>
                <a:ext uri="{FF2B5EF4-FFF2-40B4-BE49-F238E27FC236}">
                  <a16:creationId xmlns:a16="http://schemas.microsoft.com/office/drawing/2014/main" id="{90C42450-DBAD-8584-3668-FA517480525F}"/>
                </a:ext>
              </a:extLst>
            </p:cNvPr>
            <p:cNvSpPr txBox="1"/>
            <p:nvPr/>
          </p:nvSpPr>
          <p:spPr>
            <a:xfrm>
              <a:off x="6177439" y="2511044"/>
              <a:ext cx="352900" cy="125001"/>
            </a:xfrm>
            <a:prstGeom prst="rect">
              <a:avLst/>
            </a:prstGeom>
          </p:spPr>
          <p:txBody>
            <a:bodyPr vert="horz" wrap="square" lIns="0" tIns="17860" rIns="0" bIns="0" rtlCol="0">
              <a:spAutoFit/>
            </a:bodyPr>
            <a:lstStyle/>
            <a:p>
              <a:pPr marL="17860">
                <a:spcBef>
                  <a:spcPts val="141"/>
                </a:spcBef>
              </a:pPr>
              <a:r>
                <a:rPr sz="1406" spc="23" dirty="0">
                  <a:latin typeface="Yu Gothic" panose="020B0400000000000000" pitchFamily="34" charset="-128"/>
                  <a:ea typeface="Yu Gothic" panose="020B0400000000000000" pitchFamily="34" charset="-128"/>
                  <a:cs typeface="Arial"/>
                </a:rPr>
                <a:t>22.50%</a:t>
              </a:r>
              <a:endParaRPr sz="1406" dirty="0">
                <a:latin typeface="Yu Gothic" panose="020B0400000000000000" pitchFamily="34" charset="-128"/>
                <a:ea typeface="Yu Gothic" panose="020B0400000000000000" pitchFamily="34" charset="-128"/>
                <a:cs typeface="Arial"/>
              </a:endParaRPr>
            </a:p>
          </p:txBody>
        </p:sp>
        <p:sp>
          <p:nvSpPr>
            <p:cNvPr id="60" name="object 23">
              <a:extLst>
                <a:ext uri="{FF2B5EF4-FFF2-40B4-BE49-F238E27FC236}">
                  <a16:creationId xmlns:a16="http://schemas.microsoft.com/office/drawing/2014/main" id="{DB1B9D19-6FA5-90C0-E694-CC88AB1DCC94}"/>
                </a:ext>
              </a:extLst>
            </p:cNvPr>
            <p:cNvSpPr txBox="1"/>
            <p:nvPr/>
          </p:nvSpPr>
          <p:spPr>
            <a:xfrm>
              <a:off x="6177439" y="1891919"/>
              <a:ext cx="352900" cy="125001"/>
            </a:xfrm>
            <a:prstGeom prst="rect">
              <a:avLst/>
            </a:prstGeom>
          </p:spPr>
          <p:txBody>
            <a:bodyPr vert="horz" wrap="square" lIns="0" tIns="17860" rIns="0" bIns="0" rtlCol="0">
              <a:spAutoFit/>
            </a:bodyPr>
            <a:lstStyle/>
            <a:p>
              <a:pPr marL="17860">
                <a:spcBef>
                  <a:spcPts val="141"/>
                </a:spcBef>
              </a:pPr>
              <a:r>
                <a:rPr sz="1406" spc="23" dirty="0">
                  <a:latin typeface="Yu Gothic" panose="020B0400000000000000" pitchFamily="34" charset="-128"/>
                  <a:ea typeface="Yu Gothic" panose="020B0400000000000000" pitchFamily="34" charset="-128"/>
                  <a:cs typeface="Arial"/>
                </a:rPr>
                <a:t>30.00%</a:t>
              </a:r>
              <a:endParaRPr sz="1406" dirty="0">
                <a:latin typeface="Yu Gothic" panose="020B0400000000000000" pitchFamily="34" charset="-128"/>
                <a:ea typeface="Yu Gothic" panose="020B0400000000000000" pitchFamily="34" charset="-128"/>
                <a:cs typeface="Arial"/>
              </a:endParaRPr>
            </a:p>
          </p:txBody>
        </p:sp>
        <p:sp>
          <p:nvSpPr>
            <p:cNvPr id="61" name="object 24">
              <a:extLst>
                <a:ext uri="{FF2B5EF4-FFF2-40B4-BE49-F238E27FC236}">
                  <a16:creationId xmlns:a16="http://schemas.microsoft.com/office/drawing/2014/main" id="{DB8DBC5F-0EDA-CA2A-6F27-9FAD9A849D84}"/>
                </a:ext>
              </a:extLst>
            </p:cNvPr>
            <p:cNvSpPr/>
            <p:nvPr/>
          </p:nvSpPr>
          <p:spPr>
            <a:xfrm>
              <a:off x="6629878" y="4468431"/>
              <a:ext cx="3962400" cy="0"/>
            </a:xfrm>
            <a:custGeom>
              <a:avLst/>
              <a:gdLst/>
              <a:ahLst/>
              <a:cxnLst/>
              <a:rect l="l" t="t" r="r" b="b"/>
              <a:pathLst>
                <a:path w="5283200">
                  <a:moveTo>
                    <a:pt x="0" y="0"/>
                  </a:moveTo>
                  <a:lnTo>
                    <a:pt x="5283196" y="0"/>
                  </a:lnTo>
                </a:path>
              </a:pathLst>
            </a:custGeom>
            <a:ln w="12700">
              <a:solidFill>
                <a:srgbClr val="000000"/>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62" name="object 25">
              <a:extLst>
                <a:ext uri="{FF2B5EF4-FFF2-40B4-BE49-F238E27FC236}">
                  <a16:creationId xmlns:a16="http://schemas.microsoft.com/office/drawing/2014/main" id="{46095D55-F466-56A0-3BC1-C062EDCC094F}"/>
                </a:ext>
              </a:extLst>
            </p:cNvPr>
            <p:cNvSpPr txBox="1"/>
            <p:nvPr/>
          </p:nvSpPr>
          <p:spPr>
            <a:xfrm>
              <a:off x="8806338" y="4511294"/>
              <a:ext cx="103823" cy="194284"/>
            </a:xfrm>
            <a:prstGeom prst="rect">
              <a:avLst/>
            </a:prstGeom>
          </p:spPr>
          <p:txBody>
            <a:bodyPr vert="horz" wrap="square" lIns="0" tIns="17860" rIns="0" bIns="0" rtlCol="0">
              <a:spAutoFit/>
            </a:bodyPr>
            <a:lstStyle/>
            <a:p>
              <a:pPr marL="17860">
                <a:spcBef>
                  <a:spcPts val="141"/>
                </a:spcBef>
              </a:pPr>
              <a:r>
                <a:rPr spc="-8" dirty="0">
                  <a:latin typeface="Yu Gothic" panose="020B0400000000000000" pitchFamily="34" charset="-128"/>
                  <a:ea typeface="Yu Gothic" panose="020B0400000000000000" pitchFamily="34" charset="-128"/>
                  <a:cs typeface="Arial"/>
                </a:rPr>
                <a:t>5</a:t>
              </a:r>
              <a:endParaRPr dirty="0">
                <a:latin typeface="Yu Gothic" panose="020B0400000000000000" pitchFamily="34" charset="-128"/>
                <a:ea typeface="Yu Gothic" panose="020B0400000000000000" pitchFamily="34" charset="-128"/>
                <a:cs typeface="Arial"/>
              </a:endParaRPr>
            </a:p>
          </p:txBody>
        </p:sp>
        <p:sp>
          <p:nvSpPr>
            <p:cNvPr id="63" name="object 26">
              <a:extLst>
                <a:ext uri="{FF2B5EF4-FFF2-40B4-BE49-F238E27FC236}">
                  <a16:creationId xmlns:a16="http://schemas.microsoft.com/office/drawing/2014/main" id="{2B1ADC0B-A833-CA6C-6214-3DFB21F5B6D8}"/>
                </a:ext>
              </a:extLst>
            </p:cNvPr>
            <p:cNvSpPr txBox="1"/>
            <p:nvPr/>
          </p:nvSpPr>
          <p:spPr>
            <a:xfrm>
              <a:off x="9301638" y="4511294"/>
              <a:ext cx="103823" cy="194284"/>
            </a:xfrm>
            <a:prstGeom prst="rect">
              <a:avLst/>
            </a:prstGeom>
          </p:spPr>
          <p:txBody>
            <a:bodyPr vert="horz" wrap="square" lIns="0" tIns="17860" rIns="0" bIns="0" rtlCol="0">
              <a:spAutoFit/>
            </a:bodyPr>
            <a:lstStyle/>
            <a:p>
              <a:pPr marL="17860">
                <a:spcBef>
                  <a:spcPts val="141"/>
                </a:spcBef>
              </a:pPr>
              <a:r>
                <a:rPr spc="-8" dirty="0">
                  <a:latin typeface="Yu Gothic" panose="020B0400000000000000" pitchFamily="34" charset="-128"/>
                  <a:ea typeface="Yu Gothic" panose="020B0400000000000000" pitchFamily="34" charset="-128"/>
                  <a:cs typeface="Arial"/>
                </a:rPr>
                <a:t>6</a:t>
              </a:r>
              <a:endParaRPr dirty="0">
                <a:latin typeface="Yu Gothic" panose="020B0400000000000000" pitchFamily="34" charset="-128"/>
                <a:ea typeface="Yu Gothic" panose="020B0400000000000000" pitchFamily="34" charset="-128"/>
                <a:cs typeface="Arial"/>
              </a:endParaRPr>
            </a:p>
          </p:txBody>
        </p:sp>
        <p:sp>
          <p:nvSpPr>
            <p:cNvPr id="64" name="object 27">
              <a:extLst>
                <a:ext uri="{FF2B5EF4-FFF2-40B4-BE49-F238E27FC236}">
                  <a16:creationId xmlns:a16="http://schemas.microsoft.com/office/drawing/2014/main" id="{293BD567-1128-AB83-D123-2E10ABCBABD6}"/>
                </a:ext>
              </a:extLst>
            </p:cNvPr>
            <p:cNvSpPr txBox="1"/>
            <p:nvPr/>
          </p:nvSpPr>
          <p:spPr>
            <a:xfrm>
              <a:off x="9796938" y="4511294"/>
              <a:ext cx="103823" cy="194284"/>
            </a:xfrm>
            <a:prstGeom prst="rect">
              <a:avLst/>
            </a:prstGeom>
          </p:spPr>
          <p:txBody>
            <a:bodyPr vert="horz" wrap="square" lIns="0" tIns="17860" rIns="0" bIns="0" rtlCol="0">
              <a:spAutoFit/>
            </a:bodyPr>
            <a:lstStyle/>
            <a:p>
              <a:pPr marL="17860">
                <a:spcBef>
                  <a:spcPts val="141"/>
                </a:spcBef>
              </a:pPr>
              <a:r>
                <a:rPr spc="-8" dirty="0">
                  <a:latin typeface="Yu Gothic" panose="020B0400000000000000" pitchFamily="34" charset="-128"/>
                  <a:ea typeface="Yu Gothic" panose="020B0400000000000000" pitchFamily="34" charset="-128"/>
                  <a:cs typeface="Arial"/>
                </a:rPr>
                <a:t>7</a:t>
              </a:r>
              <a:endParaRPr dirty="0">
                <a:latin typeface="Yu Gothic" panose="020B0400000000000000" pitchFamily="34" charset="-128"/>
                <a:ea typeface="Yu Gothic" panose="020B0400000000000000" pitchFamily="34" charset="-128"/>
                <a:cs typeface="Arial"/>
              </a:endParaRPr>
            </a:p>
          </p:txBody>
        </p:sp>
        <p:sp>
          <p:nvSpPr>
            <p:cNvPr id="65" name="object 28">
              <a:extLst>
                <a:ext uri="{FF2B5EF4-FFF2-40B4-BE49-F238E27FC236}">
                  <a16:creationId xmlns:a16="http://schemas.microsoft.com/office/drawing/2014/main" id="{BD17A2EF-3D20-7BFD-7462-CCB93ABF3CCB}"/>
                </a:ext>
              </a:extLst>
            </p:cNvPr>
            <p:cNvSpPr txBox="1"/>
            <p:nvPr/>
          </p:nvSpPr>
          <p:spPr>
            <a:xfrm>
              <a:off x="10292237" y="4511294"/>
              <a:ext cx="103823" cy="194284"/>
            </a:xfrm>
            <a:prstGeom prst="rect">
              <a:avLst/>
            </a:prstGeom>
          </p:spPr>
          <p:txBody>
            <a:bodyPr vert="horz" wrap="square" lIns="0" tIns="17860" rIns="0" bIns="0" rtlCol="0">
              <a:spAutoFit/>
            </a:bodyPr>
            <a:lstStyle/>
            <a:p>
              <a:pPr marL="17860">
                <a:spcBef>
                  <a:spcPts val="141"/>
                </a:spcBef>
              </a:pPr>
              <a:r>
                <a:rPr spc="-8" dirty="0">
                  <a:latin typeface="Yu Gothic" panose="020B0400000000000000" pitchFamily="34" charset="-128"/>
                  <a:ea typeface="Yu Gothic" panose="020B0400000000000000" pitchFamily="34" charset="-128"/>
                  <a:cs typeface="Arial"/>
                </a:rPr>
                <a:t>8</a:t>
              </a:r>
              <a:endParaRPr dirty="0">
                <a:latin typeface="Yu Gothic" panose="020B0400000000000000" pitchFamily="34" charset="-128"/>
                <a:ea typeface="Yu Gothic" panose="020B0400000000000000" pitchFamily="34" charset="-128"/>
                <a:cs typeface="Arial"/>
              </a:endParaRPr>
            </a:p>
          </p:txBody>
        </p:sp>
        <p:sp>
          <p:nvSpPr>
            <p:cNvPr id="66" name="object 29">
              <a:extLst>
                <a:ext uri="{FF2B5EF4-FFF2-40B4-BE49-F238E27FC236}">
                  <a16:creationId xmlns:a16="http://schemas.microsoft.com/office/drawing/2014/main" id="{5C1B8FB7-216F-073D-503E-F15F7E770D28}"/>
                </a:ext>
              </a:extLst>
            </p:cNvPr>
            <p:cNvSpPr/>
            <p:nvPr/>
          </p:nvSpPr>
          <p:spPr>
            <a:xfrm>
              <a:off x="6701314" y="2826615"/>
              <a:ext cx="352425" cy="1637054"/>
            </a:xfrm>
            <a:custGeom>
              <a:avLst/>
              <a:gdLst/>
              <a:ahLst/>
              <a:cxnLst/>
              <a:rect l="l" t="t" r="r" b="b"/>
              <a:pathLst>
                <a:path w="469900" h="3136900">
                  <a:moveTo>
                    <a:pt x="0" y="0"/>
                  </a:moveTo>
                  <a:lnTo>
                    <a:pt x="469900" y="0"/>
                  </a:lnTo>
                  <a:lnTo>
                    <a:pt x="469900" y="3136900"/>
                  </a:lnTo>
                  <a:lnTo>
                    <a:pt x="0" y="31369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67" name="object 30">
              <a:extLst>
                <a:ext uri="{FF2B5EF4-FFF2-40B4-BE49-F238E27FC236}">
                  <a16:creationId xmlns:a16="http://schemas.microsoft.com/office/drawing/2014/main" id="{92C7E72A-CE1C-E644-070E-B78C7D539D75}"/>
                </a:ext>
              </a:extLst>
            </p:cNvPr>
            <p:cNvSpPr/>
            <p:nvPr/>
          </p:nvSpPr>
          <p:spPr>
            <a:xfrm>
              <a:off x="7196613" y="2958720"/>
              <a:ext cx="352425" cy="1504950"/>
            </a:xfrm>
            <a:custGeom>
              <a:avLst/>
              <a:gdLst/>
              <a:ahLst/>
              <a:cxnLst/>
              <a:rect l="l" t="t" r="r" b="b"/>
              <a:pathLst>
                <a:path w="469900" h="2006600">
                  <a:moveTo>
                    <a:pt x="0" y="0"/>
                  </a:moveTo>
                  <a:lnTo>
                    <a:pt x="469900" y="0"/>
                  </a:lnTo>
                  <a:lnTo>
                    <a:pt x="469900" y="2006600"/>
                  </a:lnTo>
                  <a:lnTo>
                    <a:pt x="0" y="20066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68" name="object 31">
              <a:extLst>
                <a:ext uri="{FF2B5EF4-FFF2-40B4-BE49-F238E27FC236}">
                  <a16:creationId xmlns:a16="http://schemas.microsoft.com/office/drawing/2014/main" id="{C99F2629-59F6-682C-7263-6F3204432E37}"/>
                </a:ext>
              </a:extLst>
            </p:cNvPr>
            <p:cNvSpPr/>
            <p:nvPr/>
          </p:nvSpPr>
          <p:spPr>
            <a:xfrm>
              <a:off x="7691913" y="3088069"/>
              <a:ext cx="352425" cy="1375600"/>
            </a:xfrm>
            <a:custGeom>
              <a:avLst/>
              <a:gdLst/>
              <a:ahLst/>
              <a:cxnLst/>
              <a:rect l="l" t="t" r="r" b="b"/>
              <a:pathLst>
                <a:path w="469900" h="1498600">
                  <a:moveTo>
                    <a:pt x="0" y="0"/>
                  </a:moveTo>
                  <a:lnTo>
                    <a:pt x="469900" y="0"/>
                  </a:lnTo>
                  <a:lnTo>
                    <a:pt x="469900" y="1498600"/>
                  </a:lnTo>
                  <a:lnTo>
                    <a:pt x="0" y="14986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69" name="object 32">
              <a:extLst>
                <a:ext uri="{FF2B5EF4-FFF2-40B4-BE49-F238E27FC236}">
                  <a16:creationId xmlns:a16="http://schemas.microsoft.com/office/drawing/2014/main" id="{0D918D93-40A4-4777-A0BD-23D2DFD6A6DA}"/>
                </a:ext>
              </a:extLst>
            </p:cNvPr>
            <p:cNvSpPr/>
            <p:nvPr/>
          </p:nvSpPr>
          <p:spPr>
            <a:xfrm>
              <a:off x="8187213" y="3264728"/>
              <a:ext cx="352425" cy="1198941"/>
            </a:xfrm>
            <a:custGeom>
              <a:avLst/>
              <a:gdLst/>
              <a:ahLst/>
              <a:cxnLst/>
              <a:rect l="l" t="t" r="r" b="b"/>
              <a:pathLst>
                <a:path w="469900" h="1231900">
                  <a:moveTo>
                    <a:pt x="0" y="0"/>
                  </a:moveTo>
                  <a:lnTo>
                    <a:pt x="469900" y="0"/>
                  </a:lnTo>
                  <a:lnTo>
                    <a:pt x="469900" y="1231900"/>
                  </a:lnTo>
                  <a:lnTo>
                    <a:pt x="0" y="12319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70" name="object 33">
              <a:extLst>
                <a:ext uri="{FF2B5EF4-FFF2-40B4-BE49-F238E27FC236}">
                  <a16:creationId xmlns:a16="http://schemas.microsoft.com/office/drawing/2014/main" id="{0B36C68B-D818-A912-47EA-A3FDC65A5EC7}"/>
                </a:ext>
              </a:extLst>
            </p:cNvPr>
            <p:cNvSpPr/>
            <p:nvPr/>
          </p:nvSpPr>
          <p:spPr>
            <a:xfrm>
              <a:off x="8682514" y="3401669"/>
              <a:ext cx="352425" cy="1061999"/>
            </a:xfrm>
            <a:custGeom>
              <a:avLst/>
              <a:gdLst/>
              <a:ahLst/>
              <a:cxnLst/>
              <a:rect l="l" t="t" r="r" b="b"/>
              <a:pathLst>
                <a:path w="469900" h="1041400">
                  <a:moveTo>
                    <a:pt x="0" y="0"/>
                  </a:moveTo>
                  <a:lnTo>
                    <a:pt x="469900" y="0"/>
                  </a:lnTo>
                  <a:lnTo>
                    <a:pt x="469900" y="1041400"/>
                  </a:lnTo>
                  <a:lnTo>
                    <a:pt x="0" y="10414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71" name="object 34">
              <a:extLst>
                <a:ext uri="{FF2B5EF4-FFF2-40B4-BE49-F238E27FC236}">
                  <a16:creationId xmlns:a16="http://schemas.microsoft.com/office/drawing/2014/main" id="{7D1BE298-3878-1311-7B31-C4CA60080FDB}"/>
                </a:ext>
              </a:extLst>
            </p:cNvPr>
            <p:cNvSpPr/>
            <p:nvPr/>
          </p:nvSpPr>
          <p:spPr>
            <a:xfrm>
              <a:off x="9177813" y="3551134"/>
              <a:ext cx="352425" cy="912536"/>
            </a:xfrm>
            <a:custGeom>
              <a:avLst/>
              <a:gdLst/>
              <a:ahLst/>
              <a:cxnLst/>
              <a:rect l="l" t="t" r="r" b="b"/>
              <a:pathLst>
                <a:path w="469900" h="927100">
                  <a:moveTo>
                    <a:pt x="0" y="0"/>
                  </a:moveTo>
                  <a:lnTo>
                    <a:pt x="469900" y="0"/>
                  </a:lnTo>
                  <a:lnTo>
                    <a:pt x="469900" y="927100"/>
                  </a:lnTo>
                  <a:lnTo>
                    <a:pt x="0" y="9271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72" name="object 35">
              <a:extLst>
                <a:ext uri="{FF2B5EF4-FFF2-40B4-BE49-F238E27FC236}">
                  <a16:creationId xmlns:a16="http://schemas.microsoft.com/office/drawing/2014/main" id="{9B399805-72F5-AA13-E2E1-2FCA7AF521AC}"/>
                </a:ext>
              </a:extLst>
            </p:cNvPr>
            <p:cNvSpPr/>
            <p:nvPr/>
          </p:nvSpPr>
          <p:spPr>
            <a:xfrm>
              <a:off x="9673113" y="3702948"/>
              <a:ext cx="352425" cy="760721"/>
            </a:xfrm>
            <a:custGeom>
              <a:avLst/>
              <a:gdLst/>
              <a:ahLst/>
              <a:cxnLst/>
              <a:rect l="l" t="t" r="r" b="b"/>
              <a:pathLst>
                <a:path w="469900" h="863600">
                  <a:moveTo>
                    <a:pt x="0" y="0"/>
                  </a:moveTo>
                  <a:lnTo>
                    <a:pt x="469900" y="0"/>
                  </a:lnTo>
                  <a:lnTo>
                    <a:pt x="469900" y="863600"/>
                  </a:lnTo>
                  <a:lnTo>
                    <a:pt x="0" y="8636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73" name="object 36">
              <a:extLst>
                <a:ext uri="{FF2B5EF4-FFF2-40B4-BE49-F238E27FC236}">
                  <a16:creationId xmlns:a16="http://schemas.microsoft.com/office/drawing/2014/main" id="{F2CE336D-E68B-97AF-24B1-67DE96F7F1D9}"/>
                </a:ext>
              </a:extLst>
            </p:cNvPr>
            <p:cNvSpPr/>
            <p:nvPr/>
          </p:nvSpPr>
          <p:spPr>
            <a:xfrm>
              <a:off x="10168413" y="3844544"/>
              <a:ext cx="352425" cy="619126"/>
            </a:xfrm>
            <a:custGeom>
              <a:avLst/>
              <a:gdLst/>
              <a:ahLst/>
              <a:cxnLst/>
              <a:rect l="l" t="t" r="r" b="b"/>
              <a:pathLst>
                <a:path w="469900" h="419100">
                  <a:moveTo>
                    <a:pt x="0" y="0"/>
                  </a:moveTo>
                  <a:lnTo>
                    <a:pt x="469900" y="0"/>
                  </a:lnTo>
                  <a:lnTo>
                    <a:pt x="469900" y="419100"/>
                  </a:lnTo>
                  <a:lnTo>
                    <a:pt x="0" y="4191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74" name="object 40">
              <a:extLst>
                <a:ext uri="{FF2B5EF4-FFF2-40B4-BE49-F238E27FC236}">
                  <a16:creationId xmlns:a16="http://schemas.microsoft.com/office/drawing/2014/main" id="{A31C2BEE-9B12-665E-F902-636DAD4882E2}"/>
                </a:ext>
              </a:extLst>
            </p:cNvPr>
            <p:cNvSpPr txBox="1"/>
            <p:nvPr/>
          </p:nvSpPr>
          <p:spPr>
            <a:xfrm>
              <a:off x="6672738" y="4444238"/>
              <a:ext cx="1853565" cy="261612"/>
            </a:xfrm>
            <a:prstGeom prst="rect">
              <a:avLst/>
            </a:prstGeom>
          </p:spPr>
          <p:txBody>
            <a:bodyPr vert="horz" wrap="square" lIns="0" tIns="142878" rIns="0" bIns="0" rtlCol="0">
              <a:spAutoFit/>
            </a:bodyPr>
            <a:lstStyle/>
            <a:p>
              <a:pPr marL="75903" algn="ctr">
                <a:spcBef>
                  <a:spcPts val="1124"/>
                </a:spcBef>
                <a:tabLst>
                  <a:tab pos="1004586" algn="l"/>
                  <a:tab pos="1933268" algn="l"/>
                  <a:tab pos="2861954" algn="l"/>
                </a:tabLst>
              </a:pPr>
              <a:r>
                <a:rPr spc="-8" dirty="0">
                  <a:latin typeface="Yu Gothic" panose="020B0400000000000000" pitchFamily="34" charset="-128"/>
                  <a:ea typeface="Yu Gothic" panose="020B0400000000000000" pitchFamily="34" charset="-128"/>
                  <a:cs typeface="Arial"/>
                </a:rPr>
                <a:t>1	2	3	4</a:t>
              </a:r>
              <a:endParaRPr lang="en-US" spc="-8" dirty="0">
                <a:latin typeface="Yu Gothic" panose="020B0400000000000000" pitchFamily="34" charset="-128"/>
                <a:ea typeface="Yu Gothic" panose="020B0400000000000000" pitchFamily="34" charset="-128"/>
                <a:cs typeface="Arial"/>
              </a:endParaRPr>
            </a:p>
          </p:txBody>
        </p:sp>
        <p:sp>
          <p:nvSpPr>
            <p:cNvPr id="75" name="Rectangle 74">
              <a:extLst>
                <a:ext uri="{FF2B5EF4-FFF2-40B4-BE49-F238E27FC236}">
                  <a16:creationId xmlns:a16="http://schemas.microsoft.com/office/drawing/2014/main" id="{02B549A7-DFB1-B78A-8265-725F2D8C04C2}"/>
                </a:ext>
              </a:extLst>
            </p:cNvPr>
            <p:cNvSpPr/>
            <p:nvPr/>
          </p:nvSpPr>
          <p:spPr>
            <a:xfrm>
              <a:off x="6422186" y="4716081"/>
              <a:ext cx="4377779" cy="256959"/>
            </a:xfrm>
            <a:prstGeom prst="rect">
              <a:avLst/>
            </a:prstGeom>
          </p:spPr>
          <p:txBody>
            <a:bodyPr wrap="none">
              <a:spAutoFit/>
            </a:bodyPr>
            <a:lstStyle/>
            <a:p>
              <a:pPr algn="ctr">
                <a:spcBef>
                  <a:spcPts val="1238"/>
                </a:spcBef>
              </a:pPr>
              <a:r>
                <a:rPr lang="fr-FR" sz="2531" spc="-35" dirty="0">
                  <a:latin typeface="Yu Gothic" panose="020B0400000000000000" pitchFamily="34" charset="-128"/>
                  <a:ea typeface="Yu Gothic" panose="020B0400000000000000" pitchFamily="34" charset="-128"/>
                  <a:cs typeface="Arial"/>
                </a:rPr>
                <a:t>Mutation class (Singletons, doubletons, tripletons, etc.)</a:t>
              </a:r>
              <a:endParaRPr lang="fr-FR" sz="2531" dirty="0">
                <a:latin typeface="Yu Gothic" panose="020B0400000000000000" pitchFamily="34" charset="-128"/>
                <a:ea typeface="Yu Gothic" panose="020B0400000000000000" pitchFamily="34" charset="-128"/>
                <a:cs typeface="Arial"/>
              </a:endParaRPr>
            </a:p>
          </p:txBody>
        </p:sp>
        <p:sp>
          <p:nvSpPr>
            <p:cNvPr id="76" name="Rectangle 75">
              <a:extLst>
                <a:ext uri="{FF2B5EF4-FFF2-40B4-BE49-F238E27FC236}">
                  <a16:creationId xmlns:a16="http://schemas.microsoft.com/office/drawing/2014/main" id="{1DE756C8-6306-CA3E-7E66-E654898607EB}"/>
                </a:ext>
              </a:extLst>
            </p:cNvPr>
            <p:cNvSpPr/>
            <p:nvPr/>
          </p:nvSpPr>
          <p:spPr>
            <a:xfrm rot="16200000">
              <a:off x="4949149" y="3031539"/>
              <a:ext cx="1914712" cy="256959"/>
            </a:xfrm>
            <a:prstGeom prst="rect">
              <a:avLst/>
            </a:prstGeom>
          </p:spPr>
          <p:txBody>
            <a:bodyPr wrap="none">
              <a:spAutoFit/>
            </a:bodyPr>
            <a:lstStyle/>
            <a:p>
              <a:pPr algn="ctr">
                <a:spcBef>
                  <a:spcPts val="1238"/>
                </a:spcBef>
              </a:pPr>
              <a:r>
                <a:rPr lang="fr-FR" sz="2531" spc="-35" dirty="0">
                  <a:latin typeface="Yu Gothic" panose="020B0400000000000000" pitchFamily="34" charset="-128"/>
                  <a:ea typeface="Yu Gothic" panose="020B0400000000000000" pitchFamily="34" charset="-128"/>
                  <a:cs typeface="Arial"/>
                </a:rPr>
                <a:t>Proportional Frequency</a:t>
              </a:r>
              <a:endParaRPr lang="fr-FR" sz="2531" dirty="0">
                <a:latin typeface="Yu Gothic" panose="020B0400000000000000" pitchFamily="34" charset="-128"/>
                <a:ea typeface="Yu Gothic" panose="020B0400000000000000" pitchFamily="34" charset="-128"/>
                <a:cs typeface="Arial"/>
              </a:endParaRPr>
            </a:p>
          </p:txBody>
        </p:sp>
        <p:sp>
          <p:nvSpPr>
            <p:cNvPr id="77" name="object 4">
              <a:extLst>
                <a:ext uri="{FF2B5EF4-FFF2-40B4-BE49-F238E27FC236}">
                  <a16:creationId xmlns:a16="http://schemas.microsoft.com/office/drawing/2014/main" id="{DF729D39-C02B-73B4-BD8B-078F364E2107}"/>
                </a:ext>
              </a:extLst>
            </p:cNvPr>
            <p:cNvSpPr txBox="1"/>
            <p:nvPr/>
          </p:nvSpPr>
          <p:spPr>
            <a:xfrm>
              <a:off x="2130522" y="667092"/>
              <a:ext cx="4261962" cy="355901"/>
            </a:xfrm>
            <a:prstGeom prst="rect">
              <a:avLst/>
            </a:prstGeom>
          </p:spPr>
          <p:txBody>
            <a:bodyPr vert="horz" wrap="square" lIns="0" tIns="17860" rIns="0" bIns="0" rtlCol="0">
              <a:spAutoFit/>
            </a:bodyPr>
            <a:lstStyle/>
            <a:p>
              <a:pPr marL="17860">
                <a:spcBef>
                  <a:spcPts val="141"/>
                </a:spcBef>
              </a:pPr>
              <a:r>
                <a:rPr lang="en-US" sz="4219" b="1" spc="-8" dirty="0">
                  <a:latin typeface="Yu Gothic" panose="020B0400000000000000" pitchFamily="34" charset="-128"/>
                  <a:ea typeface="Yu Gothic" panose="020B0400000000000000" pitchFamily="34" charset="-128"/>
                  <a:cs typeface="Arial"/>
                </a:rPr>
                <a:t>Expansion</a:t>
              </a:r>
              <a:endParaRPr sz="4219" dirty="0">
                <a:latin typeface="Yu Gothic" panose="020B0400000000000000" pitchFamily="34" charset="-128"/>
                <a:ea typeface="Yu Gothic" panose="020B0400000000000000" pitchFamily="34" charset="-128"/>
                <a:cs typeface="Arial"/>
              </a:endParaRPr>
            </a:p>
          </p:txBody>
        </p:sp>
        <p:sp>
          <p:nvSpPr>
            <p:cNvPr id="78" name="object 4">
              <a:extLst>
                <a:ext uri="{FF2B5EF4-FFF2-40B4-BE49-F238E27FC236}">
                  <a16:creationId xmlns:a16="http://schemas.microsoft.com/office/drawing/2014/main" id="{934ADB46-6FAE-2C70-1389-38E9B8E96DDB}"/>
                </a:ext>
              </a:extLst>
            </p:cNvPr>
            <p:cNvSpPr txBox="1"/>
            <p:nvPr/>
          </p:nvSpPr>
          <p:spPr>
            <a:xfrm>
              <a:off x="6779180" y="677151"/>
              <a:ext cx="4261962" cy="355901"/>
            </a:xfrm>
            <a:prstGeom prst="rect">
              <a:avLst/>
            </a:prstGeom>
          </p:spPr>
          <p:txBody>
            <a:bodyPr vert="horz" wrap="square" lIns="0" tIns="17860" rIns="0" bIns="0" rtlCol="0">
              <a:spAutoFit/>
            </a:bodyPr>
            <a:lstStyle/>
            <a:p>
              <a:pPr marL="17860">
                <a:spcBef>
                  <a:spcPts val="141"/>
                </a:spcBef>
              </a:pPr>
              <a:r>
                <a:rPr lang="en-US" sz="4219" b="1" spc="-8" dirty="0">
                  <a:latin typeface="Yu Gothic" panose="020B0400000000000000" pitchFamily="34" charset="-128"/>
                  <a:ea typeface="Yu Gothic" panose="020B0400000000000000" pitchFamily="34" charset="-128"/>
                  <a:cs typeface="Arial"/>
                </a:rPr>
                <a:t>Contraction</a:t>
              </a:r>
              <a:endParaRPr sz="4219" dirty="0">
                <a:latin typeface="Yu Gothic" panose="020B0400000000000000" pitchFamily="34" charset="-128"/>
                <a:ea typeface="Yu Gothic" panose="020B0400000000000000" pitchFamily="34" charset="-128"/>
                <a:cs typeface="Arial"/>
              </a:endParaRPr>
            </a:p>
          </p:txBody>
        </p:sp>
        <p:sp>
          <p:nvSpPr>
            <p:cNvPr id="79" name="object 18">
              <a:extLst>
                <a:ext uri="{FF2B5EF4-FFF2-40B4-BE49-F238E27FC236}">
                  <a16:creationId xmlns:a16="http://schemas.microsoft.com/office/drawing/2014/main" id="{23907B6D-42F4-9EA0-C2EA-27101BC8F4CB}"/>
                </a:ext>
              </a:extLst>
            </p:cNvPr>
            <p:cNvSpPr/>
            <p:nvPr/>
          </p:nvSpPr>
          <p:spPr>
            <a:xfrm>
              <a:off x="6648928" y="2576618"/>
              <a:ext cx="3952875" cy="0"/>
            </a:xfrm>
            <a:custGeom>
              <a:avLst/>
              <a:gdLst/>
              <a:ahLst/>
              <a:cxnLst/>
              <a:rect l="l" t="t" r="r" b="b"/>
              <a:pathLst>
                <a:path w="5270500">
                  <a:moveTo>
                    <a:pt x="0" y="0"/>
                  </a:moveTo>
                  <a:lnTo>
                    <a:pt x="5270496"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grpSp>
    </p:spTree>
    <p:extLst>
      <p:ext uri="{BB962C8B-B14F-4D97-AF65-F5344CB8AC3E}">
        <p14:creationId xmlns:p14="http://schemas.microsoft.com/office/powerpoint/2010/main" val="3979493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screenshot, diagram, line&#10;&#10;Description automatically generated">
            <a:extLst>
              <a:ext uri="{FF2B5EF4-FFF2-40B4-BE49-F238E27FC236}">
                <a16:creationId xmlns:a16="http://schemas.microsoft.com/office/drawing/2014/main" id="{779CD809-7536-DC24-5C61-50396C202178}"/>
              </a:ext>
            </a:extLst>
          </p:cNvPr>
          <p:cNvPicPr>
            <a:picLocks noChangeAspect="1"/>
          </p:cNvPicPr>
          <p:nvPr/>
        </p:nvPicPr>
        <p:blipFill rotWithShape="1">
          <a:blip r:embed="rId2">
            <a:extLst>
              <a:ext uri="{28A0092B-C50C-407E-A947-70E740481C1C}">
                <a14:useLocalDpi xmlns:a14="http://schemas.microsoft.com/office/drawing/2010/main" val="0"/>
              </a:ext>
            </a:extLst>
          </a:blip>
          <a:srcRect r="34521"/>
          <a:stretch/>
        </p:blipFill>
        <p:spPr>
          <a:xfrm>
            <a:off x="4234046" y="5290773"/>
            <a:ext cx="6314894" cy="12858750"/>
          </a:xfrm>
          <a:prstGeom prst="rect">
            <a:avLst/>
          </a:prstGeom>
        </p:spPr>
      </p:pic>
      <p:pic>
        <p:nvPicPr>
          <p:cNvPr id="6" name="Picture 5" descr="A picture containing text, screenshot, diagram, line&#10;&#10;Description automatically generated">
            <a:extLst>
              <a:ext uri="{FF2B5EF4-FFF2-40B4-BE49-F238E27FC236}">
                <a16:creationId xmlns:a16="http://schemas.microsoft.com/office/drawing/2014/main" id="{8D4F5922-40FA-A64E-3944-9CA090DC556C}"/>
              </a:ext>
            </a:extLst>
          </p:cNvPr>
          <p:cNvPicPr>
            <a:picLocks noChangeAspect="1"/>
          </p:cNvPicPr>
          <p:nvPr/>
        </p:nvPicPr>
        <p:blipFill rotWithShape="1">
          <a:blip r:embed="rId2">
            <a:extLst>
              <a:ext uri="{28A0092B-C50C-407E-A947-70E740481C1C}">
                <a14:useLocalDpi xmlns:a14="http://schemas.microsoft.com/office/drawing/2010/main" val="0"/>
              </a:ext>
            </a:extLst>
          </a:blip>
          <a:srcRect l="66091" t="11487" b="76000"/>
          <a:stretch/>
        </p:blipFill>
        <p:spPr>
          <a:xfrm>
            <a:off x="7278749" y="5967779"/>
            <a:ext cx="3270190" cy="1608994"/>
          </a:xfrm>
          <a:prstGeom prst="rect">
            <a:avLst/>
          </a:prstGeom>
        </p:spPr>
      </p:pic>
    </p:spTree>
    <p:extLst>
      <p:ext uri="{BB962C8B-B14F-4D97-AF65-F5344CB8AC3E}">
        <p14:creationId xmlns:p14="http://schemas.microsoft.com/office/powerpoint/2010/main" val="3956265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descr="A chart of bacteria and viruses&#10;&#10;Description automatically generated">
            <a:extLst>
              <a:ext uri="{FF2B5EF4-FFF2-40B4-BE49-F238E27FC236}">
                <a16:creationId xmlns:a16="http://schemas.microsoft.com/office/drawing/2014/main" id="{60D799C0-A1ED-918D-CC85-047A3B05FE30}"/>
              </a:ext>
            </a:extLst>
          </p:cNvPr>
          <p:cNvPicPr>
            <a:picLocks noChangeAspect="1"/>
          </p:cNvPicPr>
          <p:nvPr/>
        </p:nvPicPr>
        <p:blipFill rotWithShape="1">
          <a:blip r:embed="rId3">
            <a:extLst>
              <a:ext uri="{28A0092B-C50C-407E-A947-70E740481C1C}">
                <a14:useLocalDpi xmlns:a14="http://schemas.microsoft.com/office/drawing/2010/main" val="0"/>
              </a:ext>
            </a:extLst>
          </a:blip>
          <a:srcRect r="93779" b="82987"/>
          <a:stretch/>
        </p:blipFill>
        <p:spPr>
          <a:xfrm rot="10800000">
            <a:off x="16285074" y="5476045"/>
            <a:ext cx="444500" cy="2025935"/>
          </a:xfrm>
          <a:prstGeom prst="rect">
            <a:avLst/>
          </a:prstGeom>
        </p:spPr>
      </p:pic>
      <p:pic>
        <p:nvPicPr>
          <p:cNvPr id="4" name="Picture 3" descr="A screenshot of a graph&#10;&#10;Description automatically generated">
            <a:extLst>
              <a:ext uri="{FF2B5EF4-FFF2-40B4-BE49-F238E27FC236}">
                <a16:creationId xmlns:a16="http://schemas.microsoft.com/office/drawing/2014/main" id="{2BEF15B8-0800-509B-FDC0-3FB11BE5E1FB}"/>
              </a:ext>
            </a:extLst>
          </p:cNvPr>
          <p:cNvPicPr>
            <a:picLocks noChangeAspect="1"/>
          </p:cNvPicPr>
          <p:nvPr/>
        </p:nvPicPr>
        <p:blipFill rotWithShape="1">
          <a:blip r:embed="rId4">
            <a:extLst>
              <a:ext uri="{28A0092B-C50C-407E-A947-70E740481C1C}">
                <a14:useLocalDpi xmlns:a14="http://schemas.microsoft.com/office/drawing/2010/main" val="0"/>
              </a:ext>
            </a:extLst>
          </a:blip>
          <a:srcRect l="4380"/>
          <a:stretch/>
        </p:blipFill>
        <p:spPr>
          <a:xfrm>
            <a:off x="10820400" y="5476045"/>
            <a:ext cx="5464674" cy="13335000"/>
          </a:xfrm>
          <a:prstGeom prst="rect">
            <a:avLst/>
          </a:prstGeom>
        </p:spPr>
      </p:pic>
      <p:pic>
        <p:nvPicPr>
          <p:cNvPr id="6" name="Picture 5" descr="A black background with a black square&#10;&#10;Description automatically generated with medium confidence">
            <a:extLst>
              <a:ext uri="{FF2B5EF4-FFF2-40B4-BE49-F238E27FC236}">
                <a16:creationId xmlns:a16="http://schemas.microsoft.com/office/drawing/2014/main" id="{6F1DF9F1-7323-8EA6-AC40-E9E351211ECF}"/>
              </a:ext>
            </a:extLst>
          </p:cNvPr>
          <p:cNvPicPr>
            <a:picLocks noChangeAspect="1"/>
          </p:cNvPicPr>
          <p:nvPr/>
        </p:nvPicPr>
        <p:blipFill rotWithShape="1">
          <a:blip r:embed="rId5">
            <a:extLst>
              <a:ext uri="{28A0092B-C50C-407E-A947-70E740481C1C}">
                <a14:useLocalDpi xmlns:a14="http://schemas.microsoft.com/office/drawing/2010/main" val="0"/>
              </a:ext>
            </a:extLst>
          </a:blip>
          <a:srcRect l="36299" r="19319" b="7087"/>
          <a:stretch/>
        </p:blipFill>
        <p:spPr>
          <a:xfrm>
            <a:off x="6068786" y="5417989"/>
            <a:ext cx="4751614" cy="12946211"/>
          </a:xfrm>
          <a:prstGeom prst="rect">
            <a:avLst/>
          </a:prstGeom>
        </p:spPr>
      </p:pic>
    </p:spTree>
    <p:extLst>
      <p:ext uri="{BB962C8B-B14F-4D97-AF65-F5344CB8AC3E}">
        <p14:creationId xmlns:p14="http://schemas.microsoft.com/office/powerpoint/2010/main" val="2775238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black background with a black square&#10;&#10;Description automatically generated">
            <a:extLst>
              <a:ext uri="{FF2B5EF4-FFF2-40B4-BE49-F238E27FC236}">
                <a16:creationId xmlns:a16="http://schemas.microsoft.com/office/drawing/2014/main" id="{22F61B2E-BCBC-32D9-1CFA-AAC0818DEF6A}"/>
              </a:ext>
            </a:extLst>
          </p:cNvPr>
          <p:cNvPicPr>
            <a:picLocks noChangeAspect="1"/>
          </p:cNvPicPr>
          <p:nvPr/>
        </p:nvPicPr>
        <p:blipFill rotWithShape="1">
          <a:blip r:embed="rId3">
            <a:extLst>
              <a:ext uri="{28A0092B-C50C-407E-A947-70E740481C1C}">
                <a14:useLocalDpi xmlns:a14="http://schemas.microsoft.com/office/drawing/2010/main" val="0"/>
              </a:ext>
            </a:extLst>
          </a:blip>
          <a:srcRect l="38737" r="19484" b="6693"/>
          <a:stretch/>
        </p:blipFill>
        <p:spPr>
          <a:xfrm>
            <a:off x="6200817" y="5548311"/>
            <a:ext cx="5591133" cy="9038545"/>
          </a:xfrm>
          <a:prstGeom prst="rect">
            <a:avLst/>
          </a:prstGeom>
        </p:spPr>
      </p:pic>
      <p:pic>
        <p:nvPicPr>
          <p:cNvPr id="5" name="Picture 4" descr="A chart of different colored squares&#10;&#10;Description automatically generated with medium confidence">
            <a:extLst>
              <a:ext uri="{FF2B5EF4-FFF2-40B4-BE49-F238E27FC236}">
                <a16:creationId xmlns:a16="http://schemas.microsoft.com/office/drawing/2014/main" id="{390626F5-69D8-4283-EDCF-30AFE8C04FE1}"/>
              </a:ext>
            </a:extLst>
          </p:cNvPr>
          <p:cNvPicPr>
            <a:picLocks noChangeAspect="1"/>
          </p:cNvPicPr>
          <p:nvPr/>
        </p:nvPicPr>
        <p:blipFill rotWithShape="1">
          <a:blip r:embed="rId4">
            <a:extLst>
              <a:ext uri="{28A0092B-C50C-407E-A947-70E740481C1C}">
                <a14:useLocalDpi xmlns:a14="http://schemas.microsoft.com/office/drawing/2010/main" val="0"/>
              </a:ext>
            </a:extLst>
          </a:blip>
          <a:srcRect r="93668" b="82852"/>
          <a:stretch/>
        </p:blipFill>
        <p:spPr>
          <a:xfrm rot="10800000">
            <a:off x="17266557" y="5548311"/>
            <a:ext cx="361950" cy="1633538"/>
          </a:xfrm>
          <a:prstGeom prst="rect">
            <a:avLst/>
          </a:prstGeom>
        </p:spPr>
      </p:pic>
      <p:pic>
        <p:nvPicPr>
          <p:cNvPr id="3" name="Picture 2" descr="A chart of different colored bars&#10;&#10;Description automatically generated with medium confidence">
            <a:extLst>
              <a:ext uri="{FF2B5EF4-FFF2-40B4-BE49-F238E27FC236}">
                <a16:creationId xmlns:a16="http://schemas.microsoft.com/office/drawing/2014/main" id="{C171189F-F905-B487-378F-2D60EC9CA8B9}"/>
              </a:ext>
            </a:extLst>
          </p:cNvPr>
          <p:cNvPicPr>
            <a:picLocks noChangeAspect="1"/>
          </p:cNvPicPr>
          <p:nvPr/>
        </p:nvPicPr>
        <p:blipFill rotWithShape="1">
          <a:blip r:embed="rId5">
            <a:extLst>
              <a:ext uri="{28A0092B-C50C-407E-A947-70E740481C1C}">
                <a14:useLocalDpi xmlns:a14="http://schemas.microsoft.com/office/drawing/2010/main" val="0"/>
              </a:ext>
            </a:extLst>
          </a:blip>
          <a:srcRect l="4207"/>
          <a:stretch/>
        </p:blipFill>
        <p:spPr>
          <a:xfrm>
            <a:off x="11791950" y="5548311"/>
            <a:ext cx="5474607" cy="9525000"/>
          </a:xfrm>
          <a:prstGeom prst="rect">
            <a:avLst/>
          </a:prstGeom>
        </p:spPr>
      </p:pic>
    </p:spTree>
    <p:extLst>
      <p:ext uri="{BB962C8B-B14F-4D97-AF65-F5344CB8AC3E}">
        <p14:creationId xmlns:p14="http://schemas.microsoft.com/office/powerpoint/2010/main" val="1679589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graph&#10;&#10;Description automatically generated">
            <a:extLst>
              <a:ext uri="{FF2B5EF4-FFF2-40B4-BE49-F238E27FC236}">
                <a16:creationId xmlns:a16="http://schemas.microsoft.com/office/drawing/2014/main" id="{3BD18E2B-2CA9-09B6-A74F-E87B146C9982}"/>
              </a:ext>
            </a:extLst>
          </p:cNvPr>
          <p:cNvPicPr>
            <a:picLocks noChangeAspect="1"/>
          </p:cNvPicPr>
          <p:nvPr/>
        </p:nvPicPr>
        <p:blipFill rotWithShape="1">
          <a:blip r:embed="rId2">
            <a:extLst>
              <a:ext uri="{28A0092B-C50C-407E-A947-70E740481C1C}">
                <a14:useLocalDpi xmlns:a14="http://schemas.microsoft.com/office/drawing/2010/main" val="0"/>
              </a:ext>
            </a:extLst>
          </a:blip>
          <a:srcRect l="6679"/>
          <a:stretch/>
        </p:blipFill>
        <p:spPr>
          <a:xfrm>
            <a:off x="8692697" y="5830725"/>
            <a:ext cx="8089537" cy="14447520"/>
          </a:xfrm>
          <a:prstGeom prst="rect">
            <a:avLst/>
          </a:prstGeom>
        </p:spPr>
      </p:pic>
      <p:pic>
        <p:nvPicPr>
          <p:cNvPr id="6" name="Picture 5" descr="A black background with a black square&#10;&#10;Description automatically generated">
            <a:extLst>
              <a:ext uri="{FF2B5EF4-FFF2-40B4-BE49-F238E27FC236}">
                <a16:creationId xmlns:a16="http://schemas.microsoft.com/office/drawing/2014/main" id="{0072D615-8AD0-D82A-0B08-D7492F32E82C}"/>
              </a:ext>
            </a:extLst>
          </p:cNvPr>
          <p:cNvPicPr>
            <a:picLocks noChangeAspect="1"/>
          </p:cNvPicPr>
          <p:nvPr/>
        </p:nvPicPr>
        <p:blipFill rotWithShape="1">
          <a:blip r:embed="rId3">
            <a:extLst>
              <a:ext uri="{28A0092B-C50C-407E-A947-70E740481C1C}">
                <a14:useLocalDpi xmlns:a14="http://schemas.microsoft.com/office/drawing/2010/main" val="0"/>
              </a:ext>
            </a:extLst>
          </a:blip>
          <a:srcRect l="38737" r="19484" b="6693"/>
          <a:stretch/>
        </p:blipFill>
        <p:spPr>
          <a:xfrm>
            <a:off x="4438650" y="4054791"/>
            <a:ext cx="2259331" cy="9038545"/>
          </a:xfrm>
          <a:prstGeom prst="rect">
            <a:avLst/>
          </a:prstGeom>
        </p:spPr>
      </p:pic>
      <p:pic>
        <p:nvPicPr>
          <p:cNvPr id="7" name="Picture 6" descr="A chart of different colored squares&#10;&#10;Description automatically generated with medium confidence">
            <a:extLst>
              <a:ext uri="{FF2B5EF4-FFF2-40B4-BE49-F238E27FC236}">
                <a16:creationId xmlns:a16="http://schemas.microsoft.com/office/drawing/2014/main" id="{153F0ACF-F35A-8BAA-EDB2-EF5F4E742AB4}"/>
              </a:ext>
            </a:extLst>
          </p:cNvPr>
          <p:cNvPicPr>
            <a:picLocks noChangeAspect="1"/>
          </p:cNvPicPr>
          <p:nvPr/>
        </p:nvPicPr>
        <p:blipFill rotWithShape="1">
          <a:blip r:embed="rId4">
            <a:extLst>
              <a:ext uri="{28A0092B-C50C-407E-A947-70E740481C1C}">
                <a14:useLocalDpi xmlns:a14="http://schemas.microsoft.com/office/drawing/2010/main" val="0"/>
              </a:ext>
            </a:extLst>
          </a:blip>
          <a:srcRect r="93668" b="82852"/>
          <a:stretch/>
        </p:blipFill>
        <p:spPr>
          <a:xfrm rot="10800000">
            <a:off x="16534402" y="5830725"/>
            <a:ext cx="495663" cy="2237006"/>
          </a:xfrm>
          <a:prstGeom prst="rect">
            <a:avLst/>
          </a:prstGeom>
        </p:spPr>
      </p:pic>
    </p:spTree>
    <p:extLst>
      <p:ext uri="{BB962C8B-B14F-4D97-AF65-F5344CB8AC3E}">
        <p14:creationId xmlns:p14="http://schemas.microsoft.com/office/powerpoint/2010/main" val="3265863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black background with a black square&#10;&#10;Description automatically generated">
            <a:extLst>
              <a:ext uri="{FF2B5EF4-FFF2-40B4-BE49-F238E27FC236}">
                <a16:creationId xmlns:a16="http://schemas.microsoft.com/office/drawing/2014/main" id="{22F61B2E-BCBC-32D9-1CFA-AAC0818DEF6A}"/>
              </a:ext>
            </a:extLst>
          </p:cNvPr>
          <p:cNvPicPr>
            <a:picLocks noChangeAspect="1"/>
          </p:cNvPicPr>
          <p:nvPr/>
        </p:nvPicPr>
        <p:blipFill rotWithShape="1">
          <a:blip r:embed="rId3">
            <a:extLst>
              <a:ext uri="{28A0092B-C50C-407E-A947-70E740481C1C}">
                <a14:useLocalDpi xmlns:a14="http://schemas.microsoft.com/office/drawing/2010/main" val="0"/>
              </a:ext>
            </a:extLst>
          </a:blip>
          <a:srcRect l="38737" r="19484" b="6693"/>
          <a:stretch/>
        </p:blipFill>
        <p:spPr>
          <a:xfrm>
            <a:off x="5862681" y="5603875"/>
            <a:ext cx="5591133" cy="10922001"/>
          </a:xfrm>
          <a:prstGeom prst="rect">
            <a:avLst/>
          </a:prstGeom>
        </p:spPr>
      </p:pic>
      <p:pic>
        <p:nvPicPr>
          <p:cNvPr id="24" name="Picture 23" descr="A chart of bacteria and viruses&#10;&#10;Description automatically generated">
            <a:extLst>
              <a:ext uri="{FF2B5EF4-FFF2-40B4-BE49-F238E27FC236}">
                <a16:creationId xmlns:a16="http://schemas.microsoft.com/office/drawing/2014/main" id="{60D799C0-A1ED-918D-CC85-047A3B05FE30}"/>
              </a:ext>
            </a:extLst>
          </p:cNvPr>
          <p:cNvPicPr>
            <a:picLocks noChangeAspect="1"/>
          </p:cNvPicPr>
          <p:nvPr/>
        </p:nvPicPr>
        <p:blipFill rotWithShape="1">
          <a:blip r:embed="rId4">
            <a:extLst>
              <a:ext uri="{28A0092B-C50C-407E-A947-70E740481C1C}">
                <a14:useLocalDpi xmlns:a14="http://schemas.microsoft.com/office/drawing/2010/main" val="0"/>
              </a:ext>
            </a:extLst>
          </a:blip>
          <a:srcRect r="93779" b="82987"/>
          <a:stretch/>
        </p:blipFill>
        <p:spPr>
          <a:xfrm rot="10800000">
            <a:off x="18118638" y="5476045"/>
            <a:ext cx="444500" cy="2025935"/>
          </a:xfrm>
          <a:prstGeom prst="rect">
            <a:avLst/>
          </a:prstGeom>
        </p:spPr>
      </p:pic>
      <p:pic>
        <p:nvPicPr>
          <p:cNvPr id="4" name="Picture 3" descr="A screen shot of a chart&#10;&#10;Description automatically generated">
            <a:extLst>
              <a:ext uri="{FF2B5EF4-FFF2-40B4-BE49-F238E27FC236}">
                <a16:creationId xmlns:a16="http://schemas.microsoft.com/office/drawing/2014/main" id="{CEF3C1FD-1090-FD8F-786B-19B3D08F51F6}"/>
              </a:ext>
            </a:extLst>
          </p:cNvPr>
          <p:cNvPicPr>
            <a:picLocks noChangeAspect="1"/>
          </p:cNvPicPr>
          <p:nvPr/>
        </p:nvPicPr>
        <p:blipFill rotWithShape="1">
          <a:blip r:embed="rId5">
            <a:extLst>
              <a:ext uri="{28A0092B-C50C-407E-A947-70E740481C1C}">
                <a14:useLocalDpi xmlns:a14="http://schemas.microsoft.com/office/drawing/2010/main" val="0"/>
              </a:ext>
            </a:extLst>
          </a:blip>
          <a:srcRect l="6384"/>
          <a:stretch/>
        </p:blipFill>
        <p:spPr>
          <a:xfrm>
            <a:off x="11430000" y="5403778"/>
            <a:ext cx="6688638" cy="11907911"/>
          </a:xfrm>
          <a:prstGeom prst="rect">
            <a:avLst/>
          </a:prstGeom>
        </p:spPr>
      </p:pic>
    </p:spTree>
    <p:extLst>
      <p:ext uri="{BB962C8B-B14F-4D97-AF65-F5344CB8AC3E}">
        <p14:creationId xmlns:p14="http://schemas.microsoft.com/office/powerpoint/2010/main" val="1330139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ack background with colorful lines&#10;&#10;Description automatically generated">
            <a:extLst>
              <a:ext uri="{FF2B5EF4-FFF2-40B4-BE49-F238E27FC236}">
                <a16:creationId xmlns:a16="http://schemas.microsoft.com/office/drawing/2014/main" id="{D83B4D06-C6CB-3F68-E7B0-4B52C0615A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0610" y="4742402"/>
            <a:ext cx="7606219" cy="1762315"/>
          </a:xfrm>
          <a:prstGeom prst="rect">
            <a:avLst/>
          </a:prstGeom>
        </p:spPr>
      </p:pic>
    </p:spTree>
    <p:extLst>
      <p:ext uri="{BB962C8B-B14F-4D97-AF65-F5344CB8AC3E}">
        <p14:creationId xmlns:p14="http://schemas.microsoft.com/office/powerpoint/2010/main" val="13135855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black background with a black square&#10;&#10;Description automatically generated">
            <a:extLst>
              <a:ext uri="{FF2B5EF4-FFF2-40B4-BE49-F238E27FC236}">
                <a16:creationId xmlns:a16="http://schemas.microsoft.com/office/drawing/2014/main" id="{22F61B2E-BCBC-32D9-1CFA-AAC0818DEF6A}"/>
              </a:ext>
            </a:extLst>
          </p:cNvPr>
          <p:cNvPicPr>
            <a:picLocks noChangeAspect="1"/>
          </p:cNvPicPr>
          <p:nvPr/>
        </p:nvPicPr>
        <p:blipFill rotWithShape="1">
          <a:blip r:embed="rId3">
            <a:extLst>
              <a:ext uri="{28A0092B-C50C-407E-A947-70E740481C1C}">
                <a14:useLocalDpi xmlns:a14="http://schemas.microsoft.com/office/drawing/2010/main" val="0"/>
              </a:ext>
            </a:extLst>
          </a:blip>
          <a:srcRect l="38737" r="19484" b="6693"/>
          <a:stretch/>
        </p:blipFill>
        <p:spPr>
          <a:xfrm>
            <a:off x="5862681" y="5556250"/>
            <a:ext cx="5591133" cy="11033126"/>
          </a:xfrm>
          <a:prstGeom prst="rect">
            <a:avLst/>
          </a:prstGeom>
        </p:spPr>
      </p:pic>
      <p:pic>
        <p:nvPicPr>
          <p:cNvPr id="24" name="Picture 23" descr="A chart of bacteria and viruses&#10;&#10;Description automatically generated">
            <a:extLst>
              <a:ext uri="{FF2B5EF4-FFF2-40B4-BE49-F238E27FC236}">
                <a16:creationId xmlns:a16="http://schemas.microsoft.com/office/drawing/2014/main" id="{60D799C0-A1ED-918D-CC85-047A3B05FE30}"/>
              </a:ext>
            </a:extLst>
          </p:cNvPr>
          <p:cNvPicPr>
            <a:picLocks noChangeAspect="1"/>
          </p:cNvPicPr>
          <p:nvPr/>
        </p:nvPicPr>
        <p:blipFill rotWithShape="1">
          <a:blip r:embed="rId4">
            <a:extLst>
              <a:ext uri="{28A0092B-C50C-407E-A947-70E740481C1C}">
                <a14:useLocalDpi xmlns:a14="http://schemas.microsoft.com/office/drawing/2010/main" val="0"/>
              </a:ext>
            </a:extLst>
          </a:blip>
          <a:srcRect r="93779" b="82987"/>
          <a:stretch/>
        </p:blipFill>
        <p:spPr>
          <a:xfrm rot="10800000">
            <a:off x="18118638" y="5476045"/>
            <a:ext cx="444500" cy="2025935"/>
          </a:xfrm>
          <a:prstGeom prst="rect">
            <a:avLst/>
          </a:prstGeom>
        </p:spPr>
      </p:pic>
      <p:pic>
        <p:nvPicPr>
          <p:cNvPr id="3" name="Picture 2" descr="A screenshot of a computer screen&#10;&#10;Description automatically generated">
            <a:extLst>
              <a:ext uri="{FF2B5EF4-FFF2-40B4-BE49-F238E27FC236}">
                <a16:creationId xmlns:a16="http://schemas.microsoft.com/office/drawing/2014/main" id="{D4E7424C-B1F0-D4C7-8DED-256E0E9CF609}"/>
              </a:ext>
            </a:extLst>
          </p:cNvPr>
          <p:cNvPicPr>
            <a:picLocks noChangeAspect="1"/>
          </p:cNvPicPr>
          <p:nvPr/>
        </p:nvPicPr>
        <p:blipFill rotWithShape="1">
          <a:blip r:embed="rId5">
            <a:extLst>
              <a:ext uri="{28A0092B-C50C-407E-A947-70E740481C1C}">
                <a14:useLocalDpi xmlns:a14="http://schemas.microsoft.com/office/drawing/2010/main" val="0"/>
              </a:ext>
            </a:extLst>
          </a:blip>
          <a:srcRect l="6384"/>
          <a:stretch/>
        </p:blipFill>
        <p:spPr>
          <a:xfrm>
            <a:off x="11430000" y="5476045"/>
            <a:ext cx="6688638" cy="11907911"/>
          </a:xfrm>
          <a:prstGeom prst="rect">
            <a:avLst/>
          </a:prstGeom>
        </p:spPr>
      </p:pic>
    </p:spTree>
    <p:extLst>
      <p:ext uri="{BB962C8B-B14F-4D97-AF65-F5344CB8AC3E}">
        <p14:creationId xmlns:p14="http://schemas.microsoft.com/office/powerpoint/2010/main" val="7773573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black background with a black square&#10;&#10;Description automatically generated">
            <a:extLst>
              <a:ext uri="{FF2B5EF4-FFF2-40B4-BE49-F238E27FC236}">
                <a16:creationId xmlns:a16="http://schemas.microsoft.com/office/drawing/2014/main" id="{FCCB2D35-7979-88D1-3762-2C4970F8AB04}"/>
              </a:ext>
            </a:extLst>
          </p:cNvPr>
          <p:cNvPicPr>
            <a:picLocks noChangeAspect="1"/>
          </p:cNvPicPr>
          <p:nvPr/>
        </p:nvPicPr>
        <p:blipFill rotWithShape="1">
          <a:blip r:embed="rId2">
            <a:extLst>
              <a:ext uri="{28A0092B-C50C-407E-A947-70E740481C1C}">
                <a14:useLocalDpi xmlns:a14="http://schemas.microsoft.com/office/drawing/2010/main" val="0"/>
              </a:ext>
            </a:extLst>
          </a:blip>
          <a:srcRect l="38737" r="19484" b="6693"/>
          <a:stretch/>
        </p:blipFill>
        <p:spPr>
          <a:xfrm>
            <a:off x="4934184" y="4860925"/>
            <a:ext cx="5591133" cy="8531225"/>
          </a:xfrm>
          <a:prstGeom prst="rect">
            <a:avLst/>
          </a:prstGeom>
        </p:spPr>
      </p:pic>
      <p:pic>
        <p:nvPicPr>
          <p:cNvPr id="11" name="Picture 10" descr="A graph with blue and red lines&#10;&#10;Description automatically generated">
            <a:extLst>
              <a:ext uri="{FF2B5EF4-FFF2-40B4-BE49-F238E27FC236}">
                <a16:creationId xmlns:a16="http://schemas.microsoft.com/office/drawing/2014/main" id="{DE4DBE62-9EC2-2E15-7BA6-E8C53B37F2D0}"/>
              </a:ext>
            </a:extLst>
          </p:cNvPr>
          <p:cNvPicPr>
            <a:picLocks noChangeAspect="1"/>
          </p:cNvPicPr>
          <p:nvPr/>
        </p:nvPicPr>
        <p:blipFill rotWithShape="1">
          <a:blip r:embed="rId3">
            <a:extLst>
              <a:ext uri="{28A0092B-C50C-407E-A947-70E740481C1C}">
                <a14:useLocalDpi xmlns:a14="http://schemas.microsoft.com/office/drawing/2010/main" val="0"/>
              </a:ext>
            </a:extLst>
          </a:blip>
          <a:srcRect l="2109"/>
          <a:stretch/>
        </p:blipFill>
        <p:spPr>
          <a:xfrm>
            <a:off x="10525317" y="4746625"/>
            <a:ext cx="9325447" cy="9526329"/>
          </a:xfrm>
          <a:prstGeom prst="rect">
            <a:avLst/>
          </a:prstGeom>
        </p:spPr>
      </p:pic>
    </p:spTree>
    <p:extLst>
      <p:ext uri="{BB962C8B-B14F-4D97-AF65-F5344CB8AC3E}">
        <p14:creationId xmlns:p14="http://schemas.microsoft.com/office/powerpoint/2010/main" val="26116123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black background with a black square&#10;&#10;Description automatically generated">
            <a:extLst>
              <a:ext uri="{FF2B5EF4-FFF2-40B4-BE49-F238E27FC236}">
                <a16:creationId xmlns:a16="http://schemas.microsoft.com/office/drawing/2014/main" id="{FCCB2D35-7979-88D1-3762-2C4970F8AB04}"/>
              </a:ext>
            </a:extLst>
          </p:cNvPr>
          <p:cNvPicPr>
            <a:picLocks noChangeAspect="1"/>
          </p:cNvPicPr>
          <p:nvPr/>
        </p:nvPicPr>
        <p:blipFill rotWithShape="1">
          <a:blip r:embed="rId2">
            <a:extLst>
              <a:ext uri="{28A0092B-C50C-407E-A947-70E740481C1C}">
                <a14:useLocalDpi xmlns:a14="http://schemas.microsoft.com/office/drawing/2010/main" val="0"/>
              </a:ext>
            </a:extLst>
          </a:blip>
          <a:srcRect l="38737" r="19484" b="6693"/>
          <a:stretch/>
        </p:blipFill>
        <p:spPr>
          <a:xfrm>
            <a:off x="4934184" y="4933950"/>
            <a:ext cx="5591133" cy="8934450"/>
          </a:xfrm>
          <a:prstGeom prst="rect">
            <a:avLst/>
          </a:prstGeom>
        </p:spPr>
      </p:pic>
      <p:pic>
        <p:nvPicPr>
          <p:cNvPr id="5" name="Picture 4" descr="A chart with text and numbers&#10;&#10;Description automatically generated with medium confidence">
            <a:extLst>
              <a:ext uri="{FF2B5EF4-FFF2-40B4-BE49-F238E27FC236}">
                <a16:creationId xmlns:a16="http://schemas.microsoft.com/office/drawing/2014/main" id="{A6C5AF9B-FF2A-339D-45B8-CE1198870358}"/>
              </a:ext>
            </a:extLst>
          </p:cNvPr>
          <p:cNvPicPr>
            <a:picLocks noChangeAspect="1"/>
          </p:cNvPicPr>
          <p:nvPr/>
        </p:nvPicPr>
        <p:blipFill rotWithShape="1">
          <a:blip r:embed="rId3">
            <a:extLst>
              <a:ext uri="{28A0092B-C50C-407E-A947-70E740481C1C}">
                <a14:useLocalDpi xmlns:a14="http://schemas.microsoft.com/office/drawing/2010/main" val="0"/>
              </a:ext>
            </a:extLst>
          </a:blip>
          <a:srcRect l="2898"/>
          <a:stretch/>
        </p:blipFill>
        <p:spPr>
          <a:xfrm>
            <a:off x="10525317" y="4857750"/>
            <a:ext cx="9250296" cy="9526329"/>
          </a:xfrm>
          <a:prstGeom prst="rect">
            <a:avLst/>
          </a:prstGeom>
        </p:spPr>
      </p:pic>
    </p:spTree>
    <p:extLst>
      <p:ext uri="{BB962C8B-B14F-4D97-AF65-F5344CB8AC3E}">
        <p14:creationId xmlns:p14="http://schemas.microsoft.com/office/powerpoint/2010/main" val="2893417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black background with a black square&#10;&#10;Description automatically generated">
            <a:extLst>
              <a:ext uri="{FF2B5EF4-FFF2-40B4-BE49-F238E27FC236}">
                <a16:creationId xmlns:a16="http://schemas.microsoft.com/office/drawing/2014/main" id="{FFB3FAB4-76B8-CA66-51CE-C0D902ECF4D1}"/>
              </a:ext>
            </a:extLst>
          </p:cNvPr>
          <p:cNvPicPr>
            <a:picLocks noChangeAspect="1"/>
          </p:cNvPicPr>
          <p:nvPr/>
        </p:nvPicPr>
        <p:blipFill rotWithShape="1">
          <a:blip r:embed="rId2">
            <a:extLst>
              <a:ext uri="{28A0092B-C50C-407E-A947-70E740481C1C}">
                <a14:useLocalDpi xmlns:a14="http://schemas.microsoft.com/office/drawing/2010/main" val="0"/>
              </a:ext>
            </a:extLst>
          </a:blip>
          <a:srcRect l="38737" r="19484" b="6693"/>
          <a:stretch/>
        </p:blipFill>
        <p:spPr>
          <a:xfrm>
            <a:off x="528998" y="3776563"/>
            <a:ext cx="4961587" cy="9659284"/>
          </a:xfrm>
          <a:prstGeom prst="rect">
            <a:avLst/>
          </a:prstGeom>
        </p:spPr>
      </p:pic>
      <p:pic>
        <p:nvPicPr>
          <p:cNvPr id="5" name="Picture 4" descr="A screen shot of a chart&#10;&#10;Description automatically generated">
            <a:extLst>
              <a:ext uri="{FF2B5EF4-FFF2-40B4-BE49-F238E27FC236}">
                <a16:creationId xmlns:a16="http://schemas.microsoft.com/office/drawing/2014/main" id="{1CBC02EF-3598-7D54-4B52-B64F4E7F4223}"/>
              </a:ext>
            </a:extLst>
          </p:cNvPr>
          <p:cNvPicPr>
            <a:picLocks noChangeAspect="1"/>
          </p:cNvPicPr>
          <p:nvPr/>
        </p:nvPicPr>
        <p:blipFill rotWithShape="1">
          <a:blip r:embed="rId3">
            <a:extLst>
              <a:ext uri="{28A0092B-C50C-407E-A947-70E740481C1C}">
                <a14:useLocalDpi xmlns:a14="http://schemas.microsoft.com/office/drawing/2010/main" val="0"/>
              </a:ext>
            </a:extLst>
          </a:blip>
          <a:srcRect l="3766" r="46209"/>
          <a:stretch/>
        </p:blipFill>
        <p:spPr>
          <a:xfrm>
            <a:off x="5490585" y="3725491"/>
            <a:ext cx="2801257" cy="10619160"/>
          </a:xfrm>
          <a:prstGeom prst="rect">
            <a:avLst/>
          </a:prstGeom>
        </p:spPr>
      </p:pic>
      <p:pic>
        <p:nvPicPr>
          <p:cNvPr id="3" name="Picture 2" descr="A screenshot of a graph&#10;&#10;Description automatically generated">
            <a:extLst>
              <a:ext uri="{FF2B5EF4-FFF2-40B4-BE49-F238E27FC236}">
                <a16:creationId xmlns:a16="http://schemas.microsoft.com/office/drawing/2014/main" id="{6D27BA0A-396C-C0A4-B5A5-D6BC4F66AE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4192" y="3725490"/>
            <a:ext cx="19050000" cy="10477500"/>
          </a:xfrm>
          <a:prstGeom prst="rect">
            <a:avLst/>
          </a:prstGeom>
        </p:spPr>
      </p:pic>
    </p:spTree>
    <p:extLst>
      <p:ext uri="{BB962C8B-B14F-4D97-AF65-F5344CB8AC3E}">
        <p14:creationId xmlns:p14="http://schemas.microsoft.com/office/powerpoint/2010/main" val="31248936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A screenshot of a graph&#10;&#10;Description automatically generated">
            <a:extLst>
              <a:ext uri="{FF2B5EF4-FFF2-40B4-BE49-F238E27FC236}">
                <a16:creationId xmlns:a16="http://schemas.microsoft.com/office/drawing/2014/main" id="{4AF9EB9C-3EE1-2A91-3AC7-511ADCC6AA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3670" y="2379987"/>
            <a:ext cx="19052659" cy="18100026"/>
          </a:xfrm>
          <a:prstGeom prst="rect">
            <a:avLst/>
          </a:prstGeom>
        </p:spPr>
      </p:pic>
      <p:pic>
        <p:nvPicPr>
          <p:cNvPr id="14" name="Picture 13" descr="A black background with a black square&#10;&#10;Description automatically generated">
            <a:extLst>
              <a:ext uri="{FF2B5EF4-FFF2-40B4-BE49-F238E27FC236}">
                <a16:creationId xmlns:a16="http://schemas.microsoft.com/office/drawing/2014/main" id="{7D397709-39BB-CDDA-CBC2-13B1E06BDBDD}"/>
              </a:ext>
            </a:extLst>
          </p:cNvPr>
          <p:cNvPicPr>
            <a:picLocks noChangeAspect="1"/>
          </p:cNvPicPr>
          <p:nvPr/>
        </p:nvPicPr>
        <p:blipFill rotWithShape="1">
          <a:blip r:embed="rId3">
            <a:extLst>
              <a:ext uri="{28A0092B-C50C-407E-A947-70E740481C1C}">
                <a14:useLocalDpi xmlns:a14="http://schemas.microsoft.com/office/drawing/2010/main" val="0"/>
              </a:ext>
            </a:extLst>
          </a:blip>
          <a:srcRect l="38737" r="19484" b="6693"/>
          <a:stretch/>
        </p:blipFill>
        <p:spPr>
          <a:xfrm>
            <a:off x="1903670" y="9506857"/>
            <a:ext cx="4961587" cy="9974605"/>
          </a:xfrm>
          <a:prstGeom prst="rect">
            <a:avLst/>
          </a:prstGeom>
        </p:spPr>
      </p:pic>
      <p:pic>
        <p:nvPicPr>
          <p:cNvPr id="16" name="Picture 15" descr="A screen shot of a chart&#10;&#10;Description automatically generated">
            <a:extLst>
              <a:ext uri="{FF2B5EF4-FFF2-40B4-BE49-F238E27FC236}">
                <a16:creationId xmlns:a16="http://schemas.microsoft.com/office/drawing/2014/main" id="{A8CF3A43-D797-28AA-C369-460C438598FA}"/>
              </a:ext>
            </a:extLst>
          </p:cNvPr>
          <p:cNvPicPr>
            <a:picLocks noChangeAspect="1"/>
          </p:cNvPicPr>
          <p:nvPr/>
        </p:nvPicPr>
        <p:blipFill rotWithShape="1">
          <a:blip r:embed="rId4">
            <a:extLst>
              <a:ext uri="{28A0092B-C50C-407E-A947-70E740481C1C}">
                <a14:useLocalDpi xmlns:a14="http://schemas.microsoft.com/office/drawing/2010/main" val="0"/>
              </a:ext>
            </a:extLst>
          </a:blip>
          <a:srcRect l="3766" r="46209"/>
          <a:stretch/>
        </p:blipFill>
        <p:spPr>
          <a:xfrm>
            <a:off x="6865257" y="9455785"/>
            <a:ext cx="2801257" cy="10965815"/>
          </a:xfrm>
          <a:prstGeom prst="rect">
            <a:avLst/>
          </a:prstGeom>
        </p:spPr>
      </p:pic>
      <p:sp>
        <p:nvSpPr>
          <p:cNvPr id="27" name="TextBox 26">
            <a:extLst>
              <a:ext uri="{FF2B5EF4-FFF2-40B4-BE49-F238E27FC236}">
                <a16:creationId xmlns:a16="http://schemas.microsoft.com/office/drawing/2014/main" id="{30C1E999-2148-CA7F-91A6-D8182AEE3997}"/>
              </a:ext>
            </a:extLst>
          </p:cNvPr>
          <p:cNvSpPr txBox="1"/>
          <p:nvPr/>
        </p:nvSpPr>
        <p:spPr>
          <a:xfrm>
            <a:off x="1903670" y="2008967"/>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A</a:t>
            </a:r>
          </a:p>
        </p:txBody>
      </p:sp>
      <p:sp>
        <p:nvSpPr>
          <p:cNvPr id="28" name="TextBox 27">
            <a:extLst>
              <a:ext uri="{FF2B5EF4-FFF2-40B4-BE49-F238E27FC236}">
                <a16:creationId xmlns:a16="http://schemas.microsoft.com/office/drawing/2014/main" id="{70A1ACF4-3F6E-F703-F8B5-A408D687D633}"/>
              </a:ext>
            </a:extLst>
          </p:cNvPr>
          <p:cNvSpPr txBox="1"/>
          <p:nvPr/>
        </p:nvSpPr>
        <p:spPr>
          <a:xfrm>
            <a:off x="1903670" y="5480912"/>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B</a:t>
            </a:r>
          </a:p>
        </p:txBody>
      </p:sp>
      <p:sp>
        <p:nvSpPr>
          <p:cNvPr id="29" name="TextBox 28">
            <a:extLst>
              <a:ext uri="{FF2B5EF4-FFF2-40B4-BE49-F238E27FC236}">
                <a16:creationId xmlns:a16="http://schemas.microsoft.com/office/drawing/2014/main" id="{158A0881-D6A5-BDF5-C935-3605B046D560}"/>
              </a:ext>
            </a:extLst>
          </p:cNvPr>
          <p:cNvSpPr txBox="1"/>
          <p:nvPr/>
        </p:nvSpPr>
        <p:spPr>
          <a:xfrm>
            <a:off x="5956332" y="5480912"/>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D</a:t>
            </a:r>
          </a:p>
        </p:txBody>
      </p:sp>
      <p:sp>
        <p:nvSpPr>
          <p:cNvPr id="30" name="TextBox 29">
            <a:extLst>
              <a:ext uri="{FF2B5EF4-FFF2-40B4-BE49-F238E27FC236}">
                <a16:creationId xmlns:a16="http://schemas.microsoft.com/office/drawing/2014/main" id="{70A009CF-F80D-EF92-49EA-28B6EADC84FD}"/>
              </a:ext>
            </a:extLst>
          </p:cNvPr>
          <p:cNvSpPr txBox="1"/>
          <p:nvPr/>
        </p:nvSpPr>
        <p:spPr>
          <a:xfrm>
            <a:off x="5956333" y="2008966"/>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C</a:t>
            </a:r>
          </a:p>
        </p:txBody>
      </p:sp>
      <p:sp>
        <p:nvSpPr>
          <p:cNvPr id="31" name="TextBox 30">
            <a:extLst>
              <a:ext uri="{FF2B5EF4-FFF2-40B4-BE49-F238E27FC236}">
                <a16:creationId xmlns:a16="http://schemas.microsoft.com/office/drawing/2014/main" id="{C9D5EF84-FD14-8881-91E4-1178E28D10FB}"/>
              </a:ext>
            </a:extLst>
          </p:cNvPr>
          <p:cNvSpPr txBox="1"/>
          <p:nvPr/>
        </p:nvSpPr>
        <p:spPr>
          <a:xfrm>
            <a:off x="9202729" y="2008966"/>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E</a:t>
            </a:r>
          </a:p>
        </p:txBody>
      </p:sp>
      <p:sp>
        <p:nvSpPr>
          <p:cNvPr id="32" name="TextBox 31">
            <a:extLst>
              <a:ext uri="{FF2B5EF4-FFF2-40B4-BE49-F238E27FC236}">
                <a16:creationId xmlns:a16="http://schemas.microsoft.com/office/drawing/2014/main" id="{E1E8201A-2651-7161-F467-436DD58C2C1E}"/>
              </a:ext>
            </a:extLst>
          </p:cNvPr>
          <p:cNvSpPr txBox="1"/>
          <p:nvPr/>
        </p:nvSpPr>
        <p:spPr>
          <a:xfrm>
            <a:off x="1903670" y="9412836"/>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F</a:t>
            </a:r>
          </a:p>
        </p:txBody>
      </p:sp>
      <p:sp>
        <p:nvSpPr>
          <p:cNvPr id="33" name="TextBox 32">
            <a:extLst>
              <a:ext uri="{FF2B5EF4-FFF2-40B4-BE49-F238E27FC236}">
                <a16:creationId xmlns:a16="http://schemas.microsoft.com/office/drawing/2014/main" id="{E2514CAE-C01F-D60A-80D8-F6E470C59732}"/>
              </a:ext>
            </a:extLst>
          </p:cNvPr>
          <p:cNvSpPr txBox="1"/>
          <p:nvPr/>
        </p:nvSpPr>
        <p:spPr>
          <a:xfrm>
            <a:off x="9202728" y="9412836"/>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G</a:t>
            </a:r>
          </a:p>
        </p:txBody>
      </p:sp>
      <p:sp>
        <p:nvSpPr>
          <p:cNvPr id="34" name="TextBox 33">
            <a:extLst>
              <a:ext uri="{FF2B5EF4-FFF2-40B4-BE49-F238E27FC236}">
                <a16:creationId xmlns:a16="http://schemas.microsoft.com/office/drawing/2014/main" id="{C0CAA44D-4916-7B0E-0415-A928E1C3E6EE}"/>
              </a:ext>
            </a:extLst>
          </p:cNvPr>
          <p:cNvSpPr txBox="1"/>
          <p:nvPr/>
        </p:nvSpPr>
        <p:spPr>
          <a:xfrm>
            <a:off x="15037382" y="9412836"/>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H</a:t>
            </a:r>
          </a:p>
        </p:txBody>
      </p:sp>
    </p:spTree>
    <p:extLst>
      <p:ext uri="{BB962C8B-B14F-4D97-AF65-F5344CB8AC3E}">
        <p14:creationId xmlns:p14="http://schemas.microsoft.com/office/powerpoint/2010/main" val="10255854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of different colored bars&#10;&#10;Description automatically generated with medium confidence">
            <a:extLst>
              <a:ext uri="{FF2B5EF4-FFF2-40B4-BE49-F238E27FC236}">
                <a16:creationId xmlns:a16="http://schemas.microsoft.com/office/drawing/2014/main" id="{4DADA4C1-ED86-8572-A0AF-DFF1BAEC02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3237" y="0"/>
            <a:ext cx="9797143" cy="22860000"/>
          </a:xfrm>
          <a:prstGeom prst="rect">
            <a:avLst/>
          </a:prstGeom>
        </p:spPr>
      </p:pic>
      <p:pic>
        <p:nvPicPr>
          <p:cNvPr id="6" name="Picture 5" descr="A black background with a black square&#10;&#10;Description automatically generated with medium confidence">
            <a:extLst>
              <a:ext uri="{FF2B5EF4-FFF2-40B4-BE49-F238E27FC236}">
                <a16:creationId xmlns:a16="http://schemas.microsoft.com/office/drawing/2014/main" id="{CD40B072-67BD-20EC-F0AF-E77E9F317F28}"/>
              </a:ext>
            </a:extLst>
          </p:cNvPr>
          <p:cNvPicPr>
            <a:picLocks noChangeAspect="1"/>
          </p:cNvPicPr>
          <p:nvPr/>
        </p:nvPicPr>
        <p:blipFill rotWithShape="1">
          <a:blip r:embed="rId4">
            <a:extLst>
              <a:ext uri="{28A0092B-C50C-407E-A947-70E740481C1C}">
                <a14:useLocalDpi xmlns:a14="http://schemas.microsoft.com/office/drawing/2010/main" val="0"/>
              </a:ext>
            </a:extLst>
          </a:blip>
          <a:srcRect r="28266" b="6124"/>
          <a:stretch/>
        </p:blipFill>
        <p:spPr>
          <a:xfrm>
            <a:off x="2209799" y="1270158"/>
            <a:ext cx="6273437" cy="20319683"/>
          </a:xfrm>
          <a:prstGeom prst="rect">
            <a:avLst/>
          </a:prstGeom>
        </p:spPr>
      </p:pic>
      <p:sp>
        <p:nvSpPr>
          <p:cNvPr id="7" name="TextBox 6">
            <a:extLst>
              <a:ext uri="{FF2B5EF4-FFF2-40B4-BE49-F238E27FC236}">
                <a16:creationId xmlns:a16="http://schemas.microsoft.com/office/drawing/2014/main" id="{B0FFBC70-CFBA-52AE-8026-4620E350A1E6}"/>
              </a:ext>
            </a:extLst>
          </p:cNvPr>
          <p:cNvSpPr txBox="1"/>
          <p:nvPr/>
        </p:nvSpPr>
        <p:spPr>
          <a:xfrm>
            <a:off x="8483236" y="-1"/>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A</a:t>
            </a:r>
          </a:p>
        </p:txBody>
      </p:sp>
      <p:sp>
        <p:nvSpPr>
          <p:cNvPr id="8" name="TextBox 7">
            <a:extLst>
              <a:ext uri="{FF2B5EF4-FFF2-40B4-BE49-F238E27FC236}">
                <a16:creationId xmlns:a16="http://schemas.microsoft.com/office/drawing/2014/main" id="{F1079067-BCD7-CE94-18E7-962339D5C1FC}"/>
              </a:ext>
            </a:extLst>
          </p:cNvPr>
          <p:cNvSpPr txBox="1"/>
          <p:nvPr/>
        </p:nvSpPr>
        <p:spPr>
          <a:xfrm>
            <a:off x="11430000" y="-1"/>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B</a:t>
            </a:r>
          </a:p>
        </p:txBody>
      </p:sp>
    </p:spTree>
    <p:extLst>
      <p:ext uri="{BB962C8B-B14F-4D97-AF65-F5344CB8AC3E}">
        <p14:creationId xmlns:p14="http://schemas.microsoft.com/office/powerpoint/2010/main" val="9468281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black background with a black square&#10;&#10;Description automatically generated">
            <a:extLst>
              <a:ext uri="{FF2B5EF4-FFF2-40B4-BE49-F238E27FC236}">
                <a16:creationId xmlns:a16="http://schemas.microsoft.com/office/drawing/2014/main" id="{A749F997-C245-0140-06A1-5286119EDE33}"/>
              </a:ext>
            </a:extLst>
          </p:cNvPr>
          <p:cNvPicPr>
            <a:picLocks noChangeAspect="1"/>
          </p:cNvPicPr>
          <p:nvPr/>
        </p:nvPicPr>
        <p:blipFill rotWithShape="1">
          <a:blip r:embed="rId2">
            <a:extLst>
              <a:ext uri="{28A0092B-C50C-407E-A947-70E740481C1C}">
                <a14:useLocalDpi xmlns:a14="http://schemas.microsoft.com/office/drawing/2010/main" val="0"/>
              </a:ext>
            </a:extLst>
          </a:blip>
          <a:srcRect l="38737" r="19484" b="6693"/>
          <a:stretch/>
        </p:blipFill>
        <p:spPr>
          <a:xfrm rot="16200000">
            <a:off x="13189557" y="6104635"/>
            <a:ext cx="3235623" cy="9232523"/>
          </a:xfrm>
          <a:prstGeom prst="rect">
            <a:avLst/>
          </a:prstGeom>
        </p:spPr>
      </p:pic>
      <p:pic>
        <p:nvPicPr>
          <p:cNvPr id="4" name="Picture 3" descr="A black background with a black square&#10;&#10;Description automatically generated">
            <a:extLst>
              <a:ext uri="{FF2B5EF4-FFF2-40B4-BE49-F238E27FC236}">
                <a16:creationId xmlns:a16="http://schemas.microsoft.com/office/drawing/2014/main" id="{624DAFEB-71FF-252A-7CD6-2AE2C3434498}"/>
              </a:ext>
            </a:extLst>
          </p:cNvPr>
          <p:cNvPicPr>
            <a:picLocks noChangeAspect="1"/>
          </p:cNvPicPr>
          <p:nvPr/>
        </p:nvPicPr>
        <p:blipFill rotWithShape="1">
          <a:blip r:embed="rId2">
            <a:extLst>
              <a:ext uri="{28A0092B-C50C-407E-A947-70E740481C1C}">
                <a14:useLocalDpi xmlns:a14="http://schemas.microsoft.com/office/drawing/2010/main" val="0"/>
              </a:ext>
            </a:extLst>
          </a:blip>
          <a:srcRect l="38737" r="19484" b="6693"/>
          <a:stretch/>
        </p:blipFill>
        <p:spPr>
          <a:xfrm>
            <a:off x="3247561" y="1640772"/>
            <a:ext cx="5336619" cy="5979228"/>
          </a:xfrm>
          <a:prstGeom prst="rect">
            <a:avLst/>
          </a:prstGeom>
        </p:spPr>
      </p:pic>
      <p:pic>
        <p:nvPicPr>
          <p:cNvPr id="6" name="Picture 5" descr="A triangle of yellow squares&#10;&#10;Description automatically generated">
            <a:extLst>
              <a:ext uri="{FF2B5EF4-FFF2-40B4-BE49-F238E27FC236}">
                <a16:creationId xmlns:a16="http://schemas.microsoft.com/office/drawing/2014/main" id="{7C9352BC-D431-52EC-2824-8CDB64BFE2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4180" y="1640772"/>
            <a:ext cx="11430000" cy="7620000"/>
          </a:xfrm>
          <a:prstGeom prst="rect">
            <a:avLst/>
          </a:prstGeom>
        </p:spPr>
      </p:pic>
    </p:spTree>
    <p:extLst>
      <p:ext uri="{BB962C8B-B14F-4D97-AF65-F5344CB8AC3E}">
        <p14:creationId xmlns:p14="http://schemas.microsoft.com/office/powerpoint/2010/main" val="13082778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black background with a black square&#10;&#10;Description automatically generated">
            <a:extLst>
              <a:ext uri="{FF2B5EF4-FFF2-40B4-BE49-F238E27FC236}">
                <a16:creationId xmlns:a16="http://schemas.microsoft.com/office/drawing/2014/main" id="{A749F997-C245-0140-06A1-5286119EDE33}"/>
              </a:ext>
            </a:extLst>
          </p:cNvPr>
          <p:cNvPicPr>
            <a:picLocks noChangeAspect="1"/>
          </p:cNvPicPr>
          <p:nvPr/>
        </p:nvPicPr>
        <p:blipFill rotWithShape="1">
          <a:blip r:embed="rId2">
            <a:extLst>
              <a:ext uri="{28A0092B-C50C-407E-A947-70E740481C1C}">
                <a14:useLocalDpi xmlns:a14="http://schemas.microsoft.com/office/drawing/2010/main" val="0"/>
              </a:ext>
            </a:extLst>
          </a:blip>
          <a:srcRect l="38737" r="19484" b="6693"/>
          <a:stretch/>
        </p:blipFill>
        <p:spPr>
          <a:xfrm rot="16200000">
            <a:off x="13180066" y="6290863"/>
            <a:ext cx="3204825" cy="9144643"/>
          </a:xfrm>
          <a:prstGeom prst="rect">
            <a:avLst/>
          </a:prstGeom>
        </p:spPr>
      </p:pic>
      <p:pic>
        <p:nvPicPr>
          <p:cNvPr id="3" name="Picture 2" descr="A black background with a black square&#10;&#10;Description automatically generated">
            <a:extLst>
              <a:ext uri="{FF2B5EF4-FFF2-40B4-BE49-F238E27FC236}">
                <a16:creationId xmlns:a16="http://schemas.microsoft.com/office/drawing/2014/main" id="{74C44F2C-6BE8-AA2B-9AF6-A0799A10E5B5}"/>
              </a:ext>
            </a:extLst>
          </p:cNvPr>
          <p:cNvPicPr>
            <a:picLocks noChangeAspect="1"/>
          </p:cNvPicPr>
          <p:nvPr/>
        </p:nvPicPr>
        <p:blipFill rotWithShape="1">
          <a:blip r:embed="rId2">
            <a:extLst>
              <a:ext uri="{28A0092B-C50C-407E-A947-70E740481C1C}">
                <a14:useLocalDpi xmlns:a14="http://schemas.microsoft.com/office/drawing/2010/main" val="0"/>
              </a:ext>
            </a:extLst>
          </a:blip>
          <a:srcRect l="38737" r="19484" b="6693"/>
          <a:stretch/>
        </p:blipFill>
        <p:spPr>
          <a:xfrm>
            <a:off x="3247561" y="1640772"/>
            <a:ext cx="5336619" cy="5979228"/>
          </a:xfrm>
          <a:prstGeom prst="rect">
            <a:avLst/>
          </a:prstGeom>
        </p:spPr>
      </p:pic>
      <p:pic>
        <p:nvPicPr>
          <p:cNvPr id="7" name="Picture 6" descr="A triangle of yellow squares&#10;&#10;Description automatically generated">
            <a:extLst>
              <a:ext uri="{FF2B5EF4-FFF2-40B4-BE49-F238E27FC236}">
                <a16:creationId xmlns:a16="http://schemas.microsoft.com/office/drawing/2014/main" id="{4D78FF26-04B5-CC49-D1FD-6B6AD99393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4180" y="1640771"/>
            <a:ext cx="11430000" cy="7620000"/>
          </a:xfrm>
          <a:prstGeom prst="rect">
            <a:avLst/>
          </a:prstGeom>
        </p:spPr>
      </p:pic>
    </p:spTree>
    <p:extLst>
      <p:ext uri="{BB962C8B-B14F-4D97-AF65-F5344CB8AC3E}">
        <p14:creationId xmlns:p14="http://schemas.microsoft.com/office/powerpoint/2010/main" val="32710029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7697AC7-D1E9-9CEC-536D-BC07438269F5}"/>
              </a:ext>
            </a:extLst>
          </p:cNvPr>
          <p:cNvSpPr txBox="1"/>
          <p:nvPr/>
        </p:nvSpPr>
        <p:spPr>
          <a:xfrm>
            <a:off x="5003650" y="0"/>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A</a:t>
            </a:r>
          </a:p>
        </p:txBody>
      </p:sp>
      <p:sp>
        <p:nvSpPr>
          <p:cNvPr id="8" name="TextBox 7">
            <a:extLst>
              <a:ext uri="{FF2B5EF4-FFF2-40B4-BE49-F238E27FC236}">
                <a16:creationId xmlns:a16="http://schemas.microsoft.com/office/drawing/2014/main" id="{50A06CC4-D23B-8260-9BD3-2CEFD86A4A1E}"/>
              </a:ext>
            </a:extLst>
          </p:cNvPr>
          <p:cNvSpPr txBox="1"/>
          <p:nvPr/>
        </p:nvSpPr>
        <p:spPr>
          <a:xfrm>
            <a:off x="5003649" y="8173998"/>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B</a:t>
            </a:r>
          </a:p>
        </p:txBody>
      </p:sp>
      <p:pic>
        <p:nvPicPr>
          <p:cNvPr id="13" name="Picture 12" descr="A black background with a black square&#10;&#10;Description automatically generated">
            <a:extLst>
              <a:ext uri="{FF2B5EF4-FFF2-40B4-BE49-F238E27FC236}">
                <a16:creationId xmlns:a16="http://schemas.microsoft.com/office/drawing/2014/main" id="{F396C71A-3D86-3327-436B-1B47191734A0}"/>
              </a:ext>
            </a:extLst>
          </p:cNvPr>
          <p:cNvPicPr>
            <a:picLocks noChangeAspect="1"/>
          </p:cNvPicPr>
          <p:nvPr/>
        </p:nvPicPr>
        <p:blipFill rotWithShape="1">
          <a:blip r:embed="rId2">
            <a:extLst>
              <a:ext uri="{28A0092B-C50C-407E-A947-70E740481C1C}">
                <a14:useLocalDpi xmlns:a14="http://schemas.microsoft.com/office/drawing/2010/main" val="0"/>
              </a:ext>
            </a:extLst>
          </a:blip>
          <a:srcRect l="38737" r="19484" b="6693"/>
          <a:stretch/>
        </p:blipFill>
        <p:spPr>
          <a:xfrm>
            <a:off x="23358" y="553998"/>
            <a:ext cx="5336619" cy="5979228"/>
          </a:xfrm>
          <a:prstGeom prst="rect">
            <a:avLst/>
          </a:prstGeom>
        </p:spPr>
      </p:pic>
      <p:pic>
        <p:nvPicPr>
          <p:cNvPr id="14" name="Picture 13" descr="A triangle of yellow squares&#10;&#10;Description automatically generated">
            <a:extLst>
              <a:ext uri="{FF2B5EF4-FFF2-40B4-BE49-F238E27FC236}">
                <a16:creationId xmlns:a16="http://schemas.microsoft.com/office/drawing/2014/main" id="{088C4674-C7E5-C3DF-DD20-50BDA72BDE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9977" y="553998"/>
            <a:ext cx="11430000" cy="7620000"/>
          </a:xfrm>
          <a:prstGeom prst="rect">
            <a:avLst/>
          </a:prstGeom>
        </p:spPr>
      </p:pic>
      <p:pic>
        <p:nvPicPr>
          <p:cNvPr id="15" name="Picture 14" descr="A black background with a black square&#10;&#10;Description automatically generated">
            <a:extLst>
              <a:ext uri="{FF2B5EF4-FFF2-40B4-BE49-F238E27FC236}">
                <a16:creationId xmlns:a16="http://schemas.microsoft.com/office/drawing/2014/main" id="{83FE7A25-B38B-4E56-47EF-281F19DB79AD}"/>
              </a:ext>
            </a:extLst>
          </p:cNvPr>
          <p:cNvPicPr>
            <a:picLocks noChangeAspect="1"/>
          </p:cNvPicPr>
          <p:nvPr/>
        </p:nvPicPr>
        <p:blipFill rotWithShape="1">
          <a:blip r:embed="rId2">
            <a:extLst>
              <a:ext uri="{28A0092B-C50C-407E-A947-70E740481C1C}">
                <a14:useLocalDpi xmlns:a14="http://schemas.microsoft.com/office/drawing/2010/main" val="0"/>
              </a:ext>
            </a:extLst>
          </a:blip>
          <a:srcRect l="38737" r="19484" b="6693"/>
          <a:stretch/>
        </p:blipFill>
        <p:spPr>
          <a:xfrm rot="16200000">
            <a:off x="9932505" y="12824090"/>
            <a:ext cx="3204825" cy="9144643"/>
          </a:xfrm>
          <a:prstGeom prst="rect">
            <a:avLst/>
          </a:prstGeom>
        </p:spPr>
      </p:pic>
      <p:pic>
        <p:nvPicPr>
          <p:cNvPr id="17" name="Picture 16" descr="A black background with a black square&#10;&#10;Description automatically generated">
            <a:extLst>
              <a:ext uri="{FF2B5EF4-FFF2-40B4-BE49-F238E27FC236}">
                <a16:creationId xmlns:a16="http://schemas.microsoft.com/office/drawing/2014/main" id="{12F6A2DB-1061-BBBB-FB37-87821F60959C}"/>
              </a:ext>
            </a:extLst>
          </p:cNvPr>
          <p:cNvPicPr>
            <a:picLocks noChangeAspect="1"/>
          </p:cNvPicPr>
          <p:nvPr/>
        </p:nvPicPr>
        <p:blipFill rotWithShape="1">
          <a:blip r:embed="rId2">
            <a:extLst>
              <a:ext uri="{28A0092B-C50C-407E-A947-70E740481C1C}">
                <a14:useLocalDpi xmlns:a14="http://schemas.microsoft.com/office/drawing/2010/main" val="0"/>
              </a:ext>
            </a:extLst>
          </a:blip>
          <a:srcRect l="38737" r="19484" b="6693"/>
          <a:stretch/>
        </p:blipFill>
        <p:spPr>
          <a:xfrm>
            <a:off x="0" y="8173999"/>
            <a:ext cx="5336619" cy="5979228"/>
          </a:xfrm>
          <a:prstGeom prst="rect">
            <a:avLst/>
          </a:prstGeom>
        </p:spPr>
      </p:pic>
      <p:pic>
        <p:nvPicPr>
          <p:cNvPr id="19" name="Picture 18" descr="A triangle of yellow squares&#10;&#10;Description automatically generated">
            <a:extLst>
              <a:ext uri="{FF2B5EF4-FFF2-40B4-BE49-F238E27FC236}">
                <a16:creationId xmlns:a16="http://schemas.microsoft.com/office/drawing/2014/main" id="{29301055-F214-990E-8B84-000FB5B344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6619" y="8173998"/>
            <a:ext cx="11430000" cy="7620000"/>
          </a:xfrm>
          <a:prstGeom prst="rect">
            <a:avLst/>
          </a:prstGeom>
        </p:spPr>
      </p:pic>
      <p:pic>
        <p:nvPicPr>
          <p:cNvPr id="23" name="Picture 22">
            <a:extLst>
              <a:ext uri="{FF2B5EF4-FFF2-40B4-BE49-F238E27FC236}">
                <a16:creationId xmlns:a16="http://schemas.microsoft.com/office/drawing/2014/main" id="{E78D6A41-6833-B43F-397B-F5ED55BFE07F}"/>
              </a:ext>
            </a:extLst>
          </p:cNvPr>
          <p:cNvPicPr>
            <a:picLocks noChangeAspect="1"/>
          </p:cNvPicPr>
          <p:nvPr/>
        </p:nvPicPr>
        <p:blipFill>
          <a:blip r:embed="rId5"/>
          <a:stretch>
            <a:fillRect/>
          </a:stretch>
        </p:blipFill>
        <p:spPr>
          <a:xfrm>
            <a:off x="14649712" y="553997"/>
            <a:ext cx="1457528" cy="1657581"/>
          </a:xfrm>
          <a:prstGeom prst="rect">
            <a:avLst/>
          </a:prstGeom>
        </p:spPr>
      </p:pic>
      <p:sp>
        <p:nvSpPr>
          <p:cNvPr id="24" name="Rectangle 23">
            <a:extLst>
              <a:ext uri="{FF2B5EF4-FFF2-40B4-BE49-F238E27FC236}">
                <a16:creationId xmlns:a16="http://schemas.microsoft.com/office/drawing/2014/main" id="{E66ACD21-87EF-AE73-A7FA-07B7AD0DFA27}"/>
              </a:ext>
            </a:extLst>
          </p:cNvPr>
          <p:cNvSpPr/>
          <p:nvPr/>
        </p:nvSpPr>
        <p:spPr>
          <a:xfrm>
            <a:off x="14957162" y="9069949"/>
            <a:ext cx="2566219" cy="323020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3EC83E2-B6F0-835C-0055-C2487FAFA953}"/>
              </a:ext>
            </a:extLst>
          </p:cNvPr>
          <p:cNvSpPr/>
          <p:nvPr/>
        </p:nvSpPr>
        <p:spPr>
          <a:xfrm>
            <a:off x="15567908" y="2476910"/>
            <a:ext cx="2566219" cy="323020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46958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7697AC7-D1E9-9CEC-536D-BC07438269F5}"/>
              </a:ext>
            </a:extLst>
          </p:cNvPr>
          <p:cNvSpPr txBox="1"/>
          <p:nvPr/>
        </p:nvSpPr>
        <p:spPr>
          <a:xfrm>
            <a:off x="4825487" y="0"/>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A</a:t>
            </a:r>
          </a:p>
        </p:txBody>
      </p:sp>
      <p:sp>
        <p:nvSpPr>
          <p:cNvPr id="8" name="TextBox 7">
            <a:extLst>
              <a:ext uri="{FF2B5EF4-FFF2-40B4-BE49-F238E27FC236}">
                <a16:creationId xmlns:a16="http://schemas.microsoft.com/office/drawing/2014/main" id="{50A06CC4-D23B-8260-9BD3-2CEFD86A4A1E}"/>
              </a:ext>
            </a:extLst>
          </p:cNvPr>
          <p:cNvSpPr txBox="1"/>
          <p:nvPr/>
        </p:nvSpPr>
        <p:spPr>
          <a:xfrm>
            <a:off x="4825487" y="8173998"/>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B</a:t>
            </a:r>
          </a:p>
        </p:txBody>
      </p:sp>
      <p:pic>
        <p:nvPicPr>
          <p:cNvPr id="14" name="Picture 13" descr="A triangle of yellow squares&#10;&#10;Description automatically generated">
            <a:extLst>
              <a:ext uri="{FF2B5EF4-FFF2-40B4-BE49-F238E27FC236}">
                <a16:creationId xmlns:a16="http://schemas.microsoft.com/office/drawing/2014/main" id="{088C4674-C7E5-C3DF-DD20-50BDA72BD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9977" y="553998"/>
            <a:ext cx="11430000" cy="7620000"/>
          </a:xfrm>
          <a:prstGeom prst="rect">
            <a:avLst/>
          </a:prstGeom>
        </p:spPr>
      </p:pic>
      <p:pic>
        <p:nvPicPr>
          <p:cNvPr id="19" name="Picture 18" descr="A triangle of yellow squares&#10;&#10;Description automatically generated">
            <a:extLst>
              <a:ext uri="{FF2B5EF4-FFF2-40B4-BE49-F238E27FC236}">
                <a16:creationId xmlns:a16="http://schemas.microsoft.com/office/drawing/2014/main" id="{29301055-F214-990E-8B84-000FB5B344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6619" y="8173998"/>
            <a:ext cx="11430000" cy="7620000"/>
          </a:xfrm>
          <a:prstGeom prst="rect">
            <a:avLst/>
          </a:prstGeom>
        </p:spPr>
      </p:pic>
      <p:pic>
        <p:nvPicPr>
          <p:cNvPr id="23" name="Picture 22">
            <a:extLst>
              <a:ext uri="{FF2B5EF4-FFF2-40B4-BE49-F238E27FC236}">
                <a16:creationId xmlns:a16="http://schemas.microsoft.com/office/drawing/2014/main" id="{E78D6A41-6833-B43F-397B-F5ED55BFE07F}"/>
              </a:ext>
            </a:extLst>
          </p:cNvPr>
          <p:cNvPicPr>
            <a:picLocks noChangeAspect="1"/>
          </p:cNvPicPr>
          <p:nvPr/>
        </p:nvPicPr>
        <p:blipFill>
          <a:blip r:embed="rId4"/>
          <a:stretch>
            <a:fillRect/>
          </a:stretch>
        </p:blipFill>
        <p:spPr>
          <a:xfrm>
            <a:off x="14649712" y="553997"/>
            <a:ext cx="1457528" cy="1657581"/>
          </a:xfrm>
          <a:prstGeom prst="rect">
            <a:avLst/>
          </a:prstGeom>
        </p:spPr>
      </p:pic>
      <p:sp>
        <p:nvSpPr>
          <p:cNvPr id="24" name="Rectangle 23">
            <a:extLst>
              <a:ext uri="{FF2B5EF4-FFF2-40B4-BE49-F238E27FC236}">
                <a16:creationId xmlns:a16="http://schemas.microsoft.com/office/drawing/2014/main" id="{E66ACD21-87EF-AE73-A7FA-07B7AD0DFA27}"/>
              </a:ext>
            </a:extLst>
          </p:cNvPr>
          <p:cNvSpPr/>
          <p:nvPr/>
        </p:nvSpPr>
        <p:spPr>
          <a:xfrm>
            <a:off x="14957162" y="9069949"/>
            <a:ext cx="2566219" cy="323020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3EC83E2-B6F0-835C-0055-C2487FAFA953}"/>
              </a:ext>
            </a:extLst>
          </p:cNvPr>
          <p:cNvSpPr/>
          <p:nvPr/>
        </p:nvSpPr>
        <p:spPr>
          <a:xfrm>
            <a:off x="15567908" y="2476910"/>
            <a:ext cx="2566219" cy="323020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548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53A2F718-A66E-4189-8620-5A4BBEE2F0B4}"/>
              </a:ext>
            </a:extLst>
          </p:cNvPr>
          <p:cNvCxnSpPr>
            <a:cxnSpLocks/>
          </p:cNvCxnSpPr>
          <p:nvPr/>
        </p:nvCxnSpPr>
        <p:spPr>
          <a:xfrm>
            <a:off x="7959918" y="1401835"/>
            <a:ext cx="0" cy="1406591"/>
          </a:xfrm>
          <a:prstGeom prst="line">
            <a:avLst/>
          </a:prstGeom>
          <a:ln w="76200"/>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0749BBD5-E810-4389-BA32-063685DF8F06}"/>
              </a:ext>
            </a:extLst>
          </p:cNvPr>
          <p:cNvCxnSpPr>
            <a:cxnSpLocks/>
          </p:cNvCxnSpPr>
          <p:nvPr/>
        </p:nvCxnSpPr>
        <p:spPr>
          <a:xfrm>
            <a:off x="7888481" y="2735334"/>
            <a:ext cx="530729"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CD9D6763-0238-433B-9602-33CB2CE0E639}"/>
              </a:ext>
            </a:extLst>
          </p:cNvPr>
          <p:cNvCxnSpPr>
            <a:cxnSpLocks/>
          </p:cNvCxnSpPr>
          <p:nvPr/>
        </p:nvCxnSpPr>
        <p:spPr>
          <a:xfrm>
            <a:off x="9076582" y="2741288"/>
            <a:ext cx="530729"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7A707CFF-254F-461B-92AB-7A917A5E8839}"/>
              </a:ext>
            </a:extLst>
          </p:cNvPr>
          <p:cNvCxnSpPr>
            <a:cxnSpLocks/>
          </p:cNvCxnSpPr>
          <p:nvPr/>
        </p:nvCxnSpPr>
        <p:spPr>
          <a:xfrm>
            <a:off x="8466833" y="2665917"/>
            <a:ext cx="0" cy="444389"/>
          </a:xfrm>
          <a:prstGeom prst="line">
            <a:avLst/>
          </a:prstGeom>
          <a:ln w="76200"/>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9FB44C4E-A2FF-4871-8784-8D43416E2DB3}"/>
              </a:ext>
            </a:extLst>
          </p:cNvPr>
          <p:cNvCxnSpPr>
            <a:cxnSpLocks/>
          </p:cNvCxnSpPr>
          <p:nvPr/>
        </p:nvCxnSpPr>
        <p:spPr>
          <a:xfrm>
            <a:off x="9144434" y="2687711"/>
            <a:ext cx="0" cy="444389"/>
          </a:xfrm>
          <a:prstGeom prst="line">
            <a:avLst/>
          </a:prstGeom>
          <a:ln w="76200"/>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D3281870-D040-4021-8AF8-15343475ECB8}"/>
              </a:ext>
            </a:extLst>
          </p:cNvPr>
          <p:cNvCxnSpPr>
            <a:cxnSpLocks/>
          </p:cNvCxnSpPr>
          <p:nvPr/>
        </p:nvCxnSpPr>
        <p:spPr>
          <a:xfrm>
            <a:off x="9537495" y="1401835"/>
            <a:ext cx="0" cy="1406591"/>
          </a:xfrm>
          <a:prstGeom prst="line">
            <a:avLst/>
          </a:prstGeom>
          <a:ln w="76200"/>
        </p:spPr>
        <p:style>
          <a:lnRef idx="1">
            <a:schemeClr val="dk1"/>
          </a:lnRef>
          <a:fillRef idx="0">
            <a:schemeClr val="dk1"/>
          </a:fillRef>
          <a:effectRef idx="0">
            <a:schemeClr val="dk1"/>
          </a:effectRef>
          <a:fontRef idx="minor">
            <a:schemeClr val="tx1"/>
          </a:fontRef>
        </p:style>
      </p:cxnSp>
      <p:sp>
        <p:nvSpPr>
          <p:cNvPr id="41" name="TextBox 40">
            <a:extLst>
              <a:ext uri="{FF2B5EF4-FFF2-40B4-BE49-F238E27FC236}">
                <a16:creationId xmlns:a16="http://schemas.microsoft.com/office/drawing/2014/main" id="{CC014116-62F8-4C34-A785-56140C2E9EE6}"/>
              </a:ext>
            </a:extLst>
          </p:cNvPr>
          <p:cNvSpPr txBox="1"/>
          <p:nvPr/>
        </p:nvSpPr>
        <p:spPr>
          <a:xfrm>
            <a:off x="8882137" y="142082"/>
            <a:ext cx="4359638"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Two-epoch</a:t>
            </a:r>
          </a:p>
        </p:txBody>
      </p:sp>
      <p:cxnSp>
        <p:nvCxnSpPr>
          <p:cNvPr id="45" name="Straight Connector 44">
            <a:extLst>
              <a:ext uri="{FF2B5EF4-FFF2-40B4-BE49-F238E27FC236}">
                <a16:creationId xmlns:a16="http://schemas.microsoft.com/office/drawing/2014/main" id="{45ED722B-1340-4EE1-8699-8695ED7196BA}"/>
              </a:ext>
            </a:extLst>
          </p:cNvPr>
          <p:cNvCxnSpPr>
            <a:cxnSpLocks/>
          </p:cNvCxnSpPr>
          <p:nvPr/>
        </p:nvCxnSpPr>
        <p:spPr>
          <a:xfrm>
            <a:off x="11244011" y="1401835"/>
            <a:ext cx="0" cy="1406591"/>
          </a:xfrm>
          <a:prstGeom prst="line">
            <a:avLst/>
          </a:prstGeom>
          <a:ln w="76200"/>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FFF567CE-E40F-45AB-B3B1-46DFA15B7C67}"/>
              </a:ext>
            </a:extLst>
          </p:cNvPr>
          <p:cNvCxnSpPr>
            <a:cxnSpLocks/>
          </p:cNvCxnSpPr>
          <p:nvPr/>
        </p:nvCxnSpPr>
        <p:spPr>
          <a:xfrm>
            <a:off x="10783199" y="2768246"/>
            <a:ext cx="530729"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83C40777-BC65-4A8B-BFF7-5904860ADF77}"/>
              </a:ext>
            </a:extLst>
          </p:cNvPr>
          <p:cNvCxnSpPr>
            <a:cxnSpLocks/>
          </p:cNvCxnSpPr>
          <p:nvPr/>
        </p:nvCxnSpPr>
        <p:spPr>
          <a:xfrm>
            <a:off x="11985328" y="2758085"/>
            <a:ext cx="530729"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59C7F30A-54E9-4D3D-81A5-DBC138EDDDA9}"/>
              </a:ext>
            </a:extLst>
          </p:cNvPr>
          <p:cNvCxnSpPr>
            <a:cxnSpLocks/>
          </p:cNvCxnSpPr>
          <p:nvPr/>
        </p:nvCxnSpPr>
        <p:spPr>
          <a:xfrm>
            <a:off x="10853644" y="2753378"/>
            <a:ext cx="0" cy="425704"/>
          </a:xfrm>
          <a:prstGeom prst="line">
            <a:avLst/>
          </a:prstGeom>
          <a:ln w="76200"/>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7875C0ED-69F6-4D3C-BB05-7B9AB07949D1}"/>
              </a:ext>
            </a:extLst>
          </p:cNvPr>
          <p:cNvCxnSpPr>
            <a:cxnSpLocks/>
          </p:cNvCxnSpPr>
          <p:nvPr/>
        </p:nvCxnSpPr>
        <p:spPr>
          <a:xfrm>
            <a:off x="12444618" y="2714624"/>
            <a:ext cx="0" cy="509553"/>
          </a:xfrm>
          <a:prstGeom prst="line">
            <a:avLst/>
          </a:prstGeom>
          <a:ln w="76200"/>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61ABDE6E-3E74-4BE7-8E35-31D3A3FFAD46}"/>
              </a:ext>
            </a:extLst>
          </p:cNvPr>
          <p:cNvCxnSpPr>
            <a:cxnSpLocks/>
          </p:cNvCxnSpPr>
          <p:nvPr/>
        </p:nvCxnSpPr>
        <p:spPr>
          <a:xfrm>
            <a:off x="12056766" y="1401835"/>
            <a:ext cx="0" cy="1406591"/>
          </a:xfrm>
          <a:prstGeom prst="line">
            <a:avLst/>
          </a:prstGeom>
          <a:ln w="76200"/>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723EA04C-B49E-4480-97DD-E8A7EC1C6C05}"/>
              </a:ext>
            </a:extLst>
          </p:cNvPr>
          <p:cNvSpPr txBox="1"/>
          <p:nvPr/>
        </p:nvSpPr>
        <p:spPr>
          <a:xfrm>
            <a:off x="9886171" y="1644415"/>
            <a:ext cx="1175786"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or</a:t>
            </a:r>
          </a:p>
        </p:txBody>
      </p:sp>
      <p:sp>
        <p:nvSpPr>
          <p:cNvPr id="53" name="TextBox 52">
            <a:extLst>
              <a:ext uri="{FF2B5EF4-FFF2-40B4-BE49-F238E27FC236}">
                <a16:creationId xmlns:a16="http://schemas.microsoft.com/office/drawing/2014/main" id="{67B93257-0C14-44CB-A085-5C9C6458E1D9}"/>
              </a:ext>
            </a:extLst>
          </p:cNvPr>
          <p:cNvSpPr txBox="1"/>
          <p:nvPr/>
        </p:nvSpPr>
        <p:spPr>
          <a:xfrm>
            <a:off x="7478226" y="3499774"/>
            <a:ext cx="3187559"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Contraction</a:t>
            </a:r>
          </a:p>
        </p:txBody>
      </p:sp>
      <p:sp>
        <p:nvSpPr>
          <p:cNvPr id="54" name="TextBox 53">
            <a:extLst>
              <a:ext uri="{FF2B5EF4-FFF2-40B4-BE49-F238E27FC236}">
                <a16:creationId xmlns:a16="http://schemas.microsoft.com/office/drawing/2014/main" id="{E077384C-040C-4632-AAA3-539A810BE231}"/>
              </a:ext>
            </a:extLst>
          </p:cNvPr>
          <p:cNvSpPr txBox="1"/>
          <p:nvPr/>
        </p:nvSpPr>
        <p:spPr>
          <a:xfrm>
            <a:off x="10693963" y="3538826"/>
            <a:ext cx="3187559"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Expansion</a:t>
            </a:r>
          </a:p>
        </p:txBody>
      </p:sp>
      <p:sp>
        <p:nvSpPr>
          <p:cNvPr id="101" name="TextBox 100">
            <a:extLst>
              <a:ext uri="{FF2B5EF4-FFF2-40B4-BE49-F238E27FC236}">
                <a16:creationId xmlns:a16="http://schemas.microsoft.com/office/drawing/2014/main" id="{F3F6184B-D203-456B-926E-608EB61C676A}"/>
              </a:ext>
            </a:extLst>
          </p:cNvPr>
          <p:cNvSpPr txBox="1"/>
          <p:nvPr/>
        </p:nvSpPr>
        <p:spPr>
          <a:xfrm>
            <a:off x="14684916" y="-16463"/>
            <a:ext cx="4359638"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Three-epoch</a:t>
            </a:r>
          </a:p>
        </p:txBody>
      </p:sp>
      <p:cxnSp>
        <p:nvCxnSpPr>
          <p:cNvPr id="103" name="Straight Connector 102">
            <a:extLst>
              <a:ext uri="{FF2B5EF4-FFF2-40B4-BE49-F238E27FC236}">
                <a16:creationId xmlns:a16="http://schemas.microsoft.com/office/drawing/2014/main" id="{6A2C1153-F120-475B-8887-E2B52219B6EE}"/>
              </a:ext>
            </a:extLst>
          </p:cNvPr>
          <p:cNvCxnSpPr>
            <a:cxnSpLocks/>
          </p:cNvCxnSpPr>
          <p:nvPr/>
        </p:nvCxnSpPr>
        <p:spPr>
          <a:xfrm>
            <a:off x="14364389" y="1175761"/>
            <a:ext cx="0" cy="358478"/>
          </a:xfrm>
          <a:prstGeom prst="line">
            <a:avLst/>
          </a:prstGeom>
          <a:ln w="76200"/>
        </p:spPr>
        <p:style>
          <a:lnRef idx="1">
            <a:schemeClr val="dk1"/>
          </a:lnRef>
          <a:fillRef idx="0">
            <a:schemeClr val="dk1"/>
          </a:fillRef>
          <a:effectRef idx="0">
            <a:schemeClr val="dk1"/>
          </a:effectRef>
          <a:fontRef idx="minor">
            <a:schemeClr val="tx1"/>
          </a:fontRef>
        </p:style>
      </p:cxnSp>
      <p:cxnSp>
        <p:nvCxnSpPr>
          <p:cNvPr id="104" name="Straight Connector 103">
            <a:extLst>
              <a:ext uri="{FF2B5EF4-FFF2-40B4-BE49-F238E27FC236}">
                <a16:creationId xmlns:a16="http://schemas.microsoft.com/office/drawing/2014/main" id="{6CBF5051-730C-4F23-9D96-26CB1951FE5E}"/>
              </a:ext>
            </a:extLst>
          </p:cNvPr>
          <p:cNvCxnSpPr>
            <a:cxnSpLocks/>
          </p:cNvCxnSpPr>
          <p:nvPr/>
        </p:nvCxnSpPr>
        <p:spPr>
          <a:xfrm>
            <a:off x="15258866" y="1191711"/>
            <a:ext cx="0" cy="370429"/>
          </a:xfrm>
          <a:prstGeom prst="line">
            <a:avLst/>
          </a:prstGeom>
          <a:ln w="76200"/>
        </p:spPr>
        <p:style>
          <a:lnRef idx="1">
            <a:schemeClr val="dk1"/>
          </a:lnRef>
          <a:fillRef idx="0">
            <a:schemeClr val="dk1"/>
          </a:fillRef>
          <a:effectRef idx="0">
            <a:schemeClr val="dk1"/>
          </a:effectRef>
          <a:fontRef idx="minor">
            <a:schemeClr val="tx1"/>
          </a:fontRef>
        </p:style>
      </p:cxnSp>
      <p:cxnSp>
        <p:nvCxnSpPr>
          <p:cNvPr id="105" name="Straight Connector 104">
            <a:extLst>
              <a:ext uri="{FF2B5EF4-FFF2-40B4-BE49-F238E27FC236}">
                <a16:creationId xmlns:a16="http://schemas.microsoft.com/office/drawing/2014/main" id="{8CE52714-2B53-497C-8787-9607BC34A8DC}"/>
              </a:ext>
            </a:extLst>
          </p:cNvPr>
          <p:cNvCxnSpPr>
            <a:cxnSpLocks/>
          </p:cNvCxnSpPr>
          <p:nvPr/>
        </p:nvCxnSpPr>
        <p:spPr>
          <a:xfrm>
            <a:off x="13994445" y="1499626"/>
            <a:ext cx="439185"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06" name="Straight Connector 105">
            <a:extLst>
              <a:ext uri="{FF2B5EF4-FFF2-40B4-BE49-F238E27FC236}">
                <a16:creationId xmlns:a16="http://schemas.microsoft.com/office/drawing/2014/main" id="{B6D7EEA8-7DBE-40F7-AE16-5297B349EBB6}"/>
              </a:ext>
            </a:extLst>
          </p:cNvPr>
          <p:cNvCxnSpPr>
            <a:cxnSpLocks/>
          </p:cNvCxnSpPr>
          <p:nvPr/>
        </p:nvCxnSpPr>
        <p:spPr>
          <a:xfrm>
            <a:off x="15186214" y="1499629"/>
            <a:ext cx="439185"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07" name="Straight Connector 106">
            <a:extLst>
              <a:ext uri="{FF2B5EF4-FFF2-40B4-BE49-F238E27FC236}">
                <a16:creationId xmlns:a16="http://schemas.microsoft.com/office/drawing/2014/main" id="{B214AB43-B2E0-476B-A5A3-E7A2D255A0BC}"/>
              </a:ext>
            </a:extLst>
          </p:cNvPr>
          <p:cNvCxnSpPr>
            <a:cxnSpLocks/>
          </p:cNvCxnSpPr>
          <p:nvPr/>
        </p:nvCxnSpPr>
        <p:spPr>
          <a:xfrm>
            <a:off x="13994445" y="1431105"/>
            <a:ext cx="0" cy="461736"/>
          </a:xfrm>
          <a:prstGeom prst="line">
            <a:avLst/>
          </a:prstGeom>
          <a:ln w="76200"/>
        </p:spPr>
        <p:style>
          <a:lnRef idx="1">
            <a:schemeClr val="dk1"/>
          </a:lnRef>
          <a:fillRef idx="0">
            <a:schemeClr val="dk1"/>
          </a:fillRef>
          <a:effectRef idx="0">
            <a:schemeClr val="dk1"/>
          </a:effectRef>
          <a:fontRef idx="minor">
            <a:schemeClr val="tx1"/>
          </a:fontRef>
        </p:style>
      </p:cxnSp>
      <p:cxnSp>
        <p:nvCxnSpPr>
          <p:cNvPr id="108" name="Straight Connector 107">
            <a:extLst>
              <a:ext uri="{FF2B5EF4-FFF2-40B4-BE49-F238E27FC236}">
                <a16:creationId xmlns:a16="http://schemas.microsoft.com/office/drawing/2014/main" id="{9D3C3B63-D185-4F89-AB98-4FE8E3453E6E}"/>
              </a:ext>
            </a:extLst>
          </p:cNvPr>
          <p:cNvCxnSpPr>
            <a:cxnSpLocks/>
          </p:cNvCxnSpPr>
          <p:nvPr/>
        </p:nvCxnSpPr>
        <p:spPr>
          <a:xfrm>
            <a:off x="15625401" y="1428188"/>
            <a:ext cx="0" cy="464651"/>
          </a:xfrm>
          <a:prstGeom prst="line">
            <a:avLst/>
          </a:prstGeom>
          <a:ln w="76200"/>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507495E9-5079-4DB3-9D4D-5FECEEDFA5B1}"/>
              </a:ext>
            </a:extLst>
          </p:cNvPr>
          <p:cNvCxnSpPr>
            <a:cxnSpLocks/>
          </p:cNvCxnSpPr>
          <p:nvPr/>
        </p:nvCxnSpPr>
        <p:spPr>
          <a:xfrm>
            <a:off x="13943309" y="1821390"/>
            <a:ext cx="575190"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95452664-6E88-4617-A189-C4074B5F53B1}"/>
              </a:ext>
            </a:extLst>
          </p:cNvPr>
          <p:cNvCxnSpPr>
            <a:cxnSpLocks/>
          </p:cNvCxnSpPr>
          <p:nvPr/>
        </p:nvCxnSpPr>
        <p:spPr>
          <a:xfrm>
            <a:off x="15069089" y="1821390"/>
            <a:ext cx="584954"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BE3F25CD-4053-47FE-BA77-1F7D3AC5ACE9}"/>
              </a:ext>
            </a:extLst>
          </p:cNvPr>
          <p:cNvCxnSpPr>
            <a:cxnSpLocks/>
          </p:cNvCxnSpPr>
          <p:nvPr/>
        </p:nvCxnSpPr>
        <p:spPr>
          <a:xfrm>
            <a:off x="15140530" y="1866043"/>
            <a:ext cx="0" cy="370429"/>
          </a:xfrm>
          <a:prstGeom prst="line">
            <a:avLst/>
          </a:prstGeom>
          <a:ln w="76200"/>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6D3A939B-808E-4EA6-813D-162F8AF7A6D7}"/>
              </a:ext>
            </a:extLst>
          </p:cNvPr>
          <p:cNvCxnSpPr>
            <a:cxnSpLocks/>
          </p:cNvCxnSpPr>
          <p:nvPr/>
        </p:nvCxnSpPr>
        <p:spPr>
          <a:xfrm>
            <a:off x="14447558" y="1866043"/>
            <a:ext cx="0" cy="370429"/>
          </a:xfrm>
          <a:prstGeom prst="line">
            <a:avLst/>
          </a:prstGeom>
          <a:ln w="76200"/>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C109533E-F3D2-446D-B00A-0327D9C4F958}"/>
              </a:ext>
            </a:extLst>
          </p:cNvPr>
          <p:cNvCxnSpPr>
            <a:cxnSpLocks/>
          </p:cNvCxnSpPr>
          <p:nvPr/>
        </p:nvCxnSpPr>
        <p:spPr>
          <a:xfrm>
            <a:off x="16940535" y="1298661"/>
            <a:ext cx="0" cy="373301"/>
          </a:xfrm>
          <a:prstGeom prst="line">
            <a:avLst/>
          </a:prstGeom>
          <a:ln w="76200"/>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6C7E719F-ABEF-474F-A839-D499288D12F6}"/>
              </a:ext>
            </a:extLst>
          </p:cNvPr>
          <p:cNvCxnSpPr>
            <a:cxnSpLocks/>
          </p:cNvCxnSpPr>
          <p:nvPr/>
        </p:nvCxnSpPr>
        <p:spPr>
          <a:xfrm>
            <a:off x="18082210" y="1291411"/>
            <a:ext cx="0" cy="385748"/>
          </a:xfrm>
          <a:prstGeom prst="line">
            <a:avLst/>
          </a:prstGeom>
          <a:ln w="76200"/>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69AAF02B-E601-44AB-ACC0-68479D4895B8}"/>
              </a:ext>
            </a:extLst>
          </p:cNvPr>
          <p:cNvCxnSpPr>
            <a:cxnSpLocks/>
          </p:cNvCxnSpPr>
          <p:nvPr/>
        </p:nvCxnSpPr>
        <p:spPr>
          <a:xfrm>
            <a:off x="16868919" y="1605604"/>
            <a:ext cx="414415"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A40CC835-18CF-4BCA-BEAE-11F58BB7198B}"/>
              </a:ext>
            </a:extLst>
          </p:cNvPr>
          <p:cNvCxnSpPr>
            <a:cxnSpLocks/>
          </p:cNvCxnSpPr>
          <p:nvPr/>
        </p:nvCxnSpPr>
        <p:spPr>
          <a:xfrm>
            <a:off x="17729215" y="1611556"/>
            <a:ext cx="414415"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CDD2B6FD-9BE3-4032-865F-428237E2F096}"/>
              </a:ext>
            </a:extLst>
          </p:cNvPr>
          <p:cNvCxnSpPr>
            <a:cxnSpLocks/>
          </p:cNvCxnSpPr>
          <p:nvPr/>
        </p:nvCxnSpPr>
        <p:spPr>
          <a:xfrm>
            <a:off x="17278785" y="1534239"/>
            <a:ext cx="0" cy="480829"/>
          </a:xfrm>
          <a:prstGeom prst="line">
            <a:avLst/>
          </a:prstGeom>
          <a:ln w="76200"/>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3EDFFD5F-E047-4680-BCC8-A2572E5A848D}"/>
              </a:ext>
            </a:extLst>
          </p:cNvPr>
          <p:cNvCxnSpPr>
            <a:cxnSpLocks/>
          </p:cNvCxnSpPr>
          <p:nvPr/>
        </p:nvCxnSpPr>
        <p:spPr>
          <a:xfrm>
            <a:off x="17800656" y="1540118"/>
            <a:ext cx="0" cy="483866"/>
          </a:xfrm>
          <a:prstGeom prst="line">
            <a:avLst/>
          </a:prstGeom>
          <a:ln w="76200"/>
        </p:spPr>
        <p:style>
          <a:lnRef idx="1">
            <a:schemeClr val="dk1"/>
          </a:lnRef>
          <a:fillRef idx="0">
            <a:schemeClr val="dk1"/>
          </a:fillRef>
          <a:effectRef idx="0">
            <a:schemeClr val="dk1"/>
          </a:effectRef>
          <a:fontRef idx="minor">
            <a:schemeClr val="tx1"/>
          </a:fontRef>
        </p:style>
      </p:cxnSp>
      <p:cxnSp>
        <p:nvCxnSpPr>
          <p:cNvPr id="120" name="Straight Connector 119">
            <a:extLst>
              <a:ext uri="{FF2B5EF4-FFF2-40B4-BE49-F238E27FC236}">
                <a16:creationId xmlns:a16="http://schemas.microsoft.com/office/drawing/2014/main" id="{450201BF-1A93-4109-83BC-268485F9AE91}"/>
              </a:ext>
            </a:extLst>
          </p:cNvPr>
          <p:cNvCxnSpPr>
            <a:cxnSpLocks/>
          </p:cNvCxnSpPr>
          <p:nvPr/>
        </p:nvCxnSpPr>
        <p:spPr>
          <a:xfrm>
            <a:off x="16804754" y="2015068"/>
            <a:ext cx="542745"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21" name="Straight Connector 120">
            <a:extLst>
              <a:ext uri="{FF2B5EF4-FFF2-40B4-BE49-F238E27FC236}">
                <a16:creationId xmlns:a16="http://schemas.microsoft.com/office/drawing/2014/main" id="{CA8BC7A8-A6F2-44B1-A85D-79517FC8FA3A}"/>
              </a:ext>
            </a:extLst>
          </p:cNvPr>
          <p:cNvCxnSpPr>
            <a:cxnSpLocks/>
          </p:cNvCxnSpPr>
          <p:nvPr/>
        </p:nvCxnSpPr>
        <p:spPr>
          <a:xfrm>
            <a:off x="17727655" y="2023981"/>
            <a:ext cx="551958"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22" name="Straight Connector 121">
            <a:extLst>
              <a:ext uri="{FF2B5EF4-FFF2-40B4-BE49-F238E27FC236}">
                <a16:creationId xmlns:a16="http://schemas.microsoft.com/office/drawing/2014/main" id="{A22EF1D3-A050-4A0E-8119-46016E386109}"/>
              </a:ext>
            </a:extLst>
          </p:cNvPr>
          <p:cNvCxnSpPr>
            <a:cxnSpLocks/>
          </p:cNvCxnSpPr>
          <p:nvPr/>
        </p:nvCxnSpPr>
        <p:spPr>
          <a:xfrm>
            <a:off x="18285565" y="1952769"/>
            <a:ext cx="0" cy="385748"/>
          </a:xfrm>
          <a:prstGeom prst="line">
            <a:avLst/>
          </a:prstGeom>
          <a:ln w="76200"/>
        </p:spPr>
        <p:style>
          <a:lnRef idx="1">
            <a:schemeClr val="dk1"/>
          </a:lnRef>
          <a:fillRef idx="0">
            <a:schemeClr val="dk1"/>
          </a:fillRef>
          <a:effectRef idx="0">
            <a:schemeClr val="dk1"/>
          </a:effectRef>
          <a:fontRef idx="minor">
            <a:schemeClr val="tx1"/>
          </a:fontRef>
        </p:style>
      </p:cxnSp>
      <p:cxnSp>
        <p:nvCxnSpPr>
          <p:cNvPr id="123" name="Straight Connector 122">
            <a:extLst>
              <a:ext uri="{FF2B5EF4-FFF2-40B4-BE49-F238E27FC236}">
                <a16:creationId xmlns:a16="http://schemas.microsoft.com/office/drawing/2014/main" id="{1627F614-247E-4C59-897A-64EAC3554807}"/>
              </a:ext>
            </a:extLst>
          </p:cNvPr>
          <p:cNvCxnSpPr>
            <a:cxnSpLocks/>
          </p:cNvCxnSpPr>
          <p:nvPr/>
        </p:nvCxnSpPr>
        <p:spPr>
          <a:xfrm>
            <a:off x="16872093" y="1974844"/>
            <a:ext cx="0" cy="385748"/>
          </a:xfrm>
          <a:prstGeom prst="line">
            <a:avLst/>
          </a:prstGeom>
          <a:ln w="76200"/>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F7BC66DC-8157-4913-8BB4-6C14832BE6CA}"/>
              </a:ext>
            </a:extLst>
          </p:cNvPr>
          <p:cNvCxnSpPr>
            <a:cxnSpLocks/>
          </p:cNvCxnSpPr>
          <p:nvPr/>
        </p:nvCxnSpPr>
        <p:spPr>
          <a:xfrm>
            <a:off x="13771660" y="3310975"/>
            <a:ext cx="0" cy="360453"/>
          </a:xfrm>
          <a:prstGeom prst="line">
            <a:avLst/>
          </a:prstGeom>
          <a:ln w="76200"/>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5C7FF372-A929-42FF-A805-64587CB3291E}"/>
              </a:ext>
            </a:extLst>
          </p:cNvPr>
          <p:cNvCxnSpPr>
            <a:cxnSpLocks/>
          </p:cNvCxnSpPr>
          <p:nvPr/>
        </p:nvCxnSpPr>
        <p:spPr>
          <a:xfrm>
            <a:off x="15905939" y="3261724"/>
            <a:ext cx="0" cy="372468"/>
          </a:xfrm>
          <a:prstGeom prst="line">
            <a:avLst/>
          </a:prstGeom>
          <a:ln w="76200"/>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7AE0E35D-E49D-4F48-B255-3F44A2D00EC6}"/>
              </a:ext>
            </a:extLst>
          </p:cNvPr>
          <p:cNvCxnSpPr>
            <a:cxnSpLocks/>
          </p:cNvCxnSpPr>
          <p:nvPr/>
        </p:nvCxnSpPr>
        <p:spPr>
          <a:xfrm>
            <a:off x="13700711" y="3609140"/>
            <a:ext cx="444844"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20C74101-BC44-41E5-AA56-FBF0B7DC81AF}"/>
              </a:ext>
            </a:extLst>
          </p:cNvPr>
          <p:cNvCxnSpPr>
            <a:cxnSpLocks/>
          </p:cNvCxnSpPr>
          <p:nvPr/>
        </p:nvCxnSpPr>
        <p:spPr>
          <a:xfrm>
            <a:off x="15525293" y="3570743"/>
            <a:ext cx="444844"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29" name="Straight Connector 128">
            <a:extLst>
              <a:ext uri="{FF2B5EF4-FFF2-40B4-BE49-F238E27FC236}">
                <a16:creationId xmlns:a16="http://schemas.microsoft.com/office/drawing/2014/main" id="{33B5BC68-8212-44A4-A832-22E82F98AF65}"/>
              </a:ext>
            </a:extLst>
          </p:cNvPr>
          <p:cNvCxnSpPr>
            <a:cxnSpLocks/>
          </p:cNvCxnSpPr>
          <p:nvPr/>
        </p:nvCxnSpPr>
        <p:spPr>
          <a:xfrm>
            <a:off x="14073318" y="3566277"/>
            <a:ext cx="0" cy="393998"/>
          </a:xfrm>
          <a:prstGeom prst="line">
            <a:avLst/>
          </a:prstGeom>
          <a:ln w="76200"/>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4CD033CA-A63C-4B19-8674-E4B08706E2F4}"/>
              </a:ext>
            </a:extLst>
          </p:cNvPr>
          <p:cNvCxnSpPr>
            <a:cxnSpLocks/>
          </p:cNvCxnSpPr>
          <p:nvPr/>
        </p:nvCxnSpPr>
        <p:spPr>
          <a:xfrm>
            <a:off x="15598195" y="3501996"/>
            <a:ext cx="0" cy="467209"/>
          </a:xfrm>
          <a:prstGeom prst="line">
            <a:avLst/>
          </a:prstGeom>
          <a:ln w="76200"/>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E7BFEAA5-9521-4846-A25B-728E54417854}"/>
              </a:ext>
            </a:extLst>
          </p:cNvPr>
          <p:cNvCxnSpPr>
            <a:cxnSpLocks/>
          </p:cNvCxnSpPr>
          <p:nvPr/>
        </p:nvCxnSpPr>
        <p:spPr>
          <a:xfrm>
            <a:off x="14003048" y="3896506"/>
            <a:ext cx="582600"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9DF21742-64F2-4668-8C32-D79A21755934}"/>
              </a:ext>
            </a:extLst>
          </p:cNvPr>
          <p:cNvCxnSpPr>
            <a:cxnSpLocks/>
          </p:cNvCxnSpPr>
          <p:nvPr/>
        </p:nvCxnSpPr>
        <p:spPr>
          <a:xfrm>
            <a:off x="15071862" y="3900496"/>
            <a:ext cx="592488"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99B39C73-FC31-4EB5-8A61-CA2CF427BB08}"/>
              </a:ext>
            </a:extLst>
          </p:cNvPr>
          <p:cNvCxnSpPr>
            <a:cxnSpLocks/>
          </p:cNvCxnSpPr>
          <p:nvPr/>
        </p:nvCxnSpPr>
        <p:spPr>
          <a:xfrm>
            <a:off x="15147250" y="3868870"/>
            <a:ext cx="0" cy="372468"/>
          </a:xfrm>
          <a:prstGeom prst="line">
            <a:avLst/>
          </a:prstGeom>
          <a:ln w="76200"/>
        </p:spPr>
        <p:style>
          <a:lnRef idx="1">
            <a:schemeClr val="dk1"/>
          </a:lnRef>
          <a:fillRef idx="0">
            <a:schemeClr val="dk1"/>
          </a:fillRef>
          <a:effectRef idx="0">
            <a:schemeClr val="dk1"/>
          </a:effectRef>
          <a:fontRef idx="minor">
            <a:schemeClr val="tx1"/>
          </a:fontRef>
        </p:style>
      </p:cxnSp>
      <p:cxnSp>
        <p:nvCxnSpPr>
          <p:cNvPr id="134" name="Straight Connector 133">
            <a:extLst>
              <a:ext uri="{FF2B5EF4-FFF2-40B4-BE49-F238E27FC236}">
                <a16:creationId xmlns:a16="http://schemas.microsoft.com/office/drawing/2014/main" id="{1A3914D4-79FB-4D4A-B711-6188791105F7}"/>
              </a:ext>
            </a:extLst>
          </p:cNvPr>
          <p:cNvCxnSpPr>
            <a:cxnSpLocks/>
          </p:cNvCxnSpPr>
          <p:nvPr/>
        </p:nvCxnSpPr>
        <p:spPr>
          <a:xfrm>
            <a:off x="14514034" y="3875725"/>
            <a:ext cx="0" cy="372468"/>
          </a:xfrm>
          <a:prstGeom prst="line">
            <a:avLst/>
          </a:prstGeom>
          <a:ln w="76200"/>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CE9A485A-DD2D-69C2-405D-9617D8411583}"/>
              </a:ext>
            </a:extLst>
          </p:cNvPr>
          <p:cNvGrpSpPr/>
          <p:nvPr/>
        </p:nvGrpSpPr>
        <p:grpSpPr>
          <a:xfrm>
            <a:off x="16429653" y="3317176"/>
            <a:ext cx="2105121" cy="982883"/>
            <a:chOff x="9902941" y="2803914"/>
            <a:chExt cx="1122731" cy="524204"/>
          </a:xfrm>
        </p:grpSpPr>
        <p:cxnSp>
          <p:nvCxnSpPr>
            <p:cNvPr id="136" name="Straight Connector 135">
              <a:extLst>
                <a:ext uri="{FF2B5EF4-FFF2-40B4-BE49-F238E27FC236}">
                  <a16:creationId xmlns:a16="http://schemas.microsoft.com/office/drawing/2014/main" id="{ABF0C531-0135-42FA-93C3-21BC8BBCBBF0}"/>
                </a:ext>
              </a:extLst>
            </p:cNvPr>
            <p:cNvCxnSpPr>
              <a:cxnSpLocks/>
            </p:cNvCxnSpPr>
            <p:nvPr/>
          </p:nvCxnSpPr>
          <p:spPr>
            <a:xfrm>
              <a:off x="10351844" y="2803914"/>
              <a:ext cx="0" cy="195104"/>
            </a:xfrm>
            <a:prstGeom prst="line">
              <a:avLst/>
            </a:prstGeom>
            <a:ln w="76200"/>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9CF24AB2-D752-431A-A7E4-CFE3436F152A}"/>
                </a:ext>
              </a:extLst>
            </p:cNvPr>
            <p:cNvCxnSpPr>
              <a:cxnSpLocks/>
            </p:cNvCxnSpPr>
            <p:nvPr/>
          </p:nvCxnSpPr>
          <p:spPr>
            <a:xfrm>
              <a:off x="10541856" y="2808823"/>
              <a:ext cx="0" cy="201608"/>
            </a:xfrm>
            <a:prstGeom prst="line">
              <a:avLst/>
            </a:prstGeom>
            <a:ln w="76200"/>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67148F2D-4677-42E8-803E-4E7AF8E56A54}"/>
                </a:ext>
              </a:extLst>
            </p:cNvPr>
            <p:cNvCxnSpPr>
              <a:cxnSpLocks/>
            </p:cNvCxnSpPr>
            <p:nvPr/>
          </p:nvCxnSpPr>
          <p:spPr>
            <a:xfrm>
              <a:off x="10146834" y="2976829"/>
              <a:ext cx="240862"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8CD6DF45-7B79-457B-92C6-889435671C7E}"/>
                </a:ext>
              </a:extLst>
            </p:cNvPr>
            <p:cNvCxnSpPr>
              <a:cxnSpLocks/>
            </p:cNvCxnSpPr>
            <p:nvPr/>
          </p:nvCxnSpPr>
          <p:spPr>
            <a:xfrm>
              <a:off x="10503791" y="2977090"/>
              <a:ext cx="240862"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40" name="Straight Connector 139">
              <a:extLst>
                <a:ext uri="{FF2B5EF4-FFF2-40B4-BE49-F238E27FC236}">
                  <a16:creationId xmlns:a16="http://schemas.microsoft.com/office/drawing/2014/main" id="{CE84C0D0-662B-4F40-8848-9A28F183812B}"/>
                </a:ext>
              </a:extLst>
            </p:cNvPr>
            <p:cNvCxnSpPr>
              <a:cxnSpLocks/>
            </p:cNvCxnSpPr>
            <p:nvPr/>
          </p:nvCxnSpPr>
          <p:spPr>
            <a:xfrm>
              <a:off x="10184938" y="2940279"/>
              <a:ext cx="0" cy="251302"/>
            </a:xfrm>
            <a:prstGeom prst="line">
              <a:avLst/>
            </a:prstGeom>
            <a:ln w="76200"/>
          </p:spPr>
          <p:style>
            <a:lnRef idx="1">
              <a:schemeClr val="dk1"/>
            </a:lnRef>
            <a:fillRef idx="0">
              <a:schemeClr val="dk1"/>
            </a:fillRef>
            <a:effectRef idx="0">
              <a:schemeClr val="dk1"/>
            </a:effectRef>
            <a:fontRef idx="minor">
              <a:schemeClr val="tx1"/>
            </a:fontRef>
          </p:style>
        </p:cxnSp>
        <p:cxnSp>
          <p:nvCxnSpPr>
            <p:cNvPr id="141" name="Straight Connector 140">
              <a:extLst>
                <a:ext uri="{FF2B5EF4-FFF2-40B4-BE49-F238E27FC236}">
                  <a16:creationId xmlns:a16="http://schemas.microsoft.com/office/drawing/2014/main" id="{271F3721-EB2B-40E3-84CB-BD22C0A90E7F}"/>
                </a:ext>
              </a:extLst>
            </p:cNvPr>
            <p:cNvCxnSpPr>
              <a:cxnSpLocks/>
            </p:cNvCxnSpPr>
            <p:nvPr/>
          </p:nvCxnSpPr>
          <p:spPr>
            <a:xfrm>
              <a:off x="10725601" y="2939149"/>
              <a:ext cx="0" cy="252889"/>
            </a:xfrm>
            <a:prstGeom prst="line">
              <a:avLst/>
            </a:prstGeom>
            <a:ln w="76200"/>
          </p:spPr>
          <p:style>
            <a:lnRef idx="1">
              <a:schemeClr val="dk1"/>
            </a:lnRef>
            <a:fillRef idx="0">
              <a:schemeClr val="dk1"/>
            </a:fillRef>
            <a:effectRef idx="0">
              <a:schemeClr val="dk1"/>
            </a:effectRef>
            <a:fontRef idx="minor">
              <a:schemeClr val="tx1"/>
            </a:fontRef>
          </p:style>
        </p:cxnSp>
        <p:cxnSp>
          <p:nvCxnSpPr>
            <p:cNvPr id="142" name="Straight Connector 141">
              <a:extLst>
                <a:ext uri="{FF2B5EF4-FFF2-40B4-BE49-F238E27FC236}">
                  <a16:creationId xmlns:a16="http://schemas.microsoft.com/office/drawing/2014/main" id="{131EC088-4D6F-4542-B1C2-9604D2C0B349}"/>
                </a:ext>
              </a:extLst>
            </p:cNvPr>
            <p:cNvCxnSpPr>
              <a:cxnSpLocks/>
            </p:cNvCxnSpPr>
            <p:nvPr/>
          </p:nvCxnSpPr>
          <p:spPr>
            <a:xfrm>
              <a:off x="9902941" y="3155055"/>
              <a:ext cx="315450"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43" name="Straight Connector 142">
              <a:extLst>
                <a:ext uri="{FF2B5EF4-FFF2-40B4-BE49-F238E27FC236}">
                  <a16:creationId xmlns:a16="http://schemas.microsoft.com/office/drawing/2014/main" id="{6152F9E0-C3E5-45C3-9587-21207C57557A}"/>
                </a:ext>
              </a:extLst>
            </p:cNvPr>
            <p:cNvCxnSpPr>
              <a:cxnSpLocks/>
            </p:cNvCxnSpPr>
            <p:nvPr/>
          </p:nvCxnSpPr>
          <p:spPr>
            <a:xfrm>
              <a:off x="10704868" y="3157111"/>
              <a:ext cx="320804"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44" name="Straight Connector 143">
              <a:extLst>
                <a:ext uri="{FF2B5EF4-FFF2-40B4-BE49-F238E27FC236}">
                  <a16:creationId xmlns:a16="http://schemas.microsoft.com/office/drawing/2014/main" id="{6919CA0E-2B7A-478C-B4DF-F6E45D86B352}"/>
                </a:ext>
              </a:extLst>
            </p:cNvPr>
            <p:cNvCxnSpPr>
              <a:cxnSpLocks/>
            </p:cNvCxnSpPr>
            <p:nvPr/>
          </p:nvCxnSpPr>
          <p:spPr>
            <a:xfrm>
              <a:off x="10986107" y="3126510"/>
              <a:ext cx="0" cy="201608"/>
            </a:xfrm>
            <a:prstGeom prst="line">
              <a:avLst/>
            </a:prstGeom>
            <a:ln w="76200"/>
          </p:spPr>
          <p:style>
            <a:lnRef idx="1">
              <a:schemeClr val="dk1"/>
            </a:lnRef>
            <a:fillRef idx="0">
              <a:schemeClr val="dk1"/>
            </a:fillRef>
            <a:effectRef idx="0">
              <a:schemeClr val="dk1"/>
            </a:effectRef>
            <a:fontRef idx="minor">
              <a:schemeClr val="tx1"/>
            </a:fontRef>
          </p:style>
        </p:cxnSp>
        <p:cxnSp>
          <p:nvCxnSpPr>
            <p:cNvPr id="145" name="Straight Connector 144">
              <a:extLst>
                <a:ext uri="{FF2B5EF4-FFF2-40B4-BE49-F238E27FC236}">
                  <a16:creationId xmlns:a16="http://schemas.microsoft.com/office/drawing/2014/main" id="{35655991-3D88-4946-BE15-3A5FAAEA3F16}"/>
                </a:ext>
              </a:extLst>
            </p:cNvPr>
            <p:cNvCxnSpPr>
              <a:cxnSpLocks/>
            </p:cNvCxnSpPr>
            <p:nvPr/>
          </p:nvCxnSpPr>
          <p:spPr>
            <a:xfrm>
              <a:off x="9917230" y="3116390"/>
              <a:ext cx="0" cy="201608"/>
            </a:xfrm>
            <a:prstGeom prst="line">
              <a:avLst/>
            </a:prstGeom>
            <a:ln w="76200"/>
          </p:spPr>
          <p:style>
            <a:lnRef idx="1">
              <a:schemeClr val="dk1"/>
            </a:lnRef>
            <a:fillRef idx="0">
              <a:schemeClr val="dk1"/>
            </a:fillRef>
            <a:effectRef idx="0">
              <a:schemeClr val="dk1"/>
            </a:effectRef>
            <a:fontRef idx="minor">
              <a:schemeClr val="tx1"/>
            </a:fontRef>
          </p:style>
        </p:cxnSp>
      </p:grpSp>
      <p:sp>
        <p:nvSpPr>
          <p:cNvPr id="146" name="TextBox 145">
            <a:extLst>
              <a:ext uri="{FF2B5EF4-FFF2-40B4-BE49-F238E27FC236}">
                <a16:creationId xmlns:a16="http://schemas.microsoft.com/office/drawing/2014/main" id="{EBE7845E-76DC-4E0A-B084-C363DFC42E17}"/>
              </a:ext>
            </a:extLst>
          </p:cNvPr>
          <p:cNvSpPr txBox="1"/>
          <p:nvPr/>
        </p:nvSpPr>
        <p:spPr>
          <a:xfrm>
            <a:off x="13994446" y="4437486"/>
            <a:ext cx="5098668" cy="1015663"/>
          </a:xfrm>
          <a:prstGeom prst="rect">
            <a:avLst/>
          </a:prstGeom>
          <a:noFill/>
        </p:spPr>
        <p:txBody>
          <a:bodyPr wrap="square">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147" name="TextBox 146">
            <a:extLst>
              <a:ext uri="{FF2B5EF4-FFF2-40B4-BE49-F238E27FC236}">
                <a16:creationId xmlns:a16="http://schemas.microsoft.com/office/drawing/2014/main" id="{14F9F669-9B79-4BF1-AC8A-0E29C5538F70}"/>
              </a:ext>
            </a:extLst>
          </p:cNvPr>
          <p:cNvSpPr txBox="1"/>
          <p:nvPr/>
        </p:nvSpPr>
        <p:spPr>
          <a:xfrm>
            <a:off x="8090616" y="4409468"/>
            <a:ext cx="5098668" cy="1015663"/>
          </a:xfrm>
          <a:prstGeom prst="rect">
            <a:avLst/>
          </a:prstGeom>
          <a:noFill/>
        </p:spPr>
        <p:txBody>
          <a:bodyPr wrap="square">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152" name="TextBox 151">
            <a:extLst>
              <a:ext uri="{FF2B5EF4-FFF2-40B4-BE49-F238E27FC236}">
                <a16:creationId xmlns:a16="http://schemas.microsoft.com/office/drawing/2014/main" id="{8E999725-2F86-46C9-83E9-B2CE282556BF}"/>
              </a:ext>
            </a:extLst>
          </p:cNvPr>
          <p:cNvSpPr txBox="1"/>
          <p:nvPr/>
        </p:nvSpPr>
        <p:spPr>
          <a:xfrm>
            <a:off x="15785003" y="2437772"/>
            <a:ext cx="1175786"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or</a:t>
            </a:r>
          </a:p>
        </p:txBody>
      </p:sp>
      <p:cxnSp>
        <p:nvCxnSpPr>
          <p:cNvPr id="4" name="Straight Connector 3">
            <a:extLst>
              <a:ext uri="{FF2B5EF4-FFF2-40B4-BE49-F238E27FC236}">
                <a16:creationId xmlns:a16="http://schemas.microsoft.com/office/drawing/2014/main" id="{9F84B0B4-3C9D-FEB6-9D85-1732B0E5AD52}"/>
              </a:ext>
            </a:extLst>
          </p:cNvPr>
          <p:cNvCxnSpPr>
            <a:cxnSpLocks/>
          </p:cNvCxnSpPr>
          <p:nvPr/>
        </p:nvCxnSpPr>
        <p:spPr>
          <a:xfrm>
            <a:off x="4955614" y="1401835"/>
            <a:ext cx="0" cy="1632438"/>
          </a:xfrm>
          <a:prstGeom prst="line">
            <a:avLst/>
          </a:prstGeom>
          <a:ln w="76200"/>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32BA11BF-70BC-0E75-4117-E407FA62110D}"/>
              </a:ext>
            </a:extLst>
          </p:cNvPr>
          <p:cNvCxnSpPr>
            <a:cxnSpLocks/>
          </p:cNvCxnSpPr>
          <p:nvPr/>
        </p:nvCxnSpPr>
        <p:spPr>
          <a:xfrm>
            <a:off x="6390318" y="1426030"/>
            <a:ext cx="0" cy="1608243"/>
          </a:xfrm>
          <a:prstGeom prst="line">
            <a:avLst/>
          </a:prstGeom>
          <a:ln w="76200"/>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D5A48ADE-F577-27AD-1B7E-CF549FCD2D09}"/>
              </a:ext>
            </a:extLst>
          </p:cNvPr>
          <p:cNvSpPr txBox="1"/>
          <p:nvPr/>
        </p:nvSpPr>
        <p:spPr>
          <a:xfrm>
            <a:off x="4244669" y="219206"/>
            <a:ext cx="3187559"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One-epoch</a:t>
            </a:r>
          </a:p>
        </p:txBody>
      </p:sp>
      <p:sp>
        <p:nvSpPr>
          <p:cNvPr id="30" name="TextBox 29">
            <a:extLst>
              <a:ext uri="{FF2B5EF4-FFF2-40B4-BE49-F238E27FC236}">
                <a16:creationId xmlns:a16="http://schemas.microsoft.com/office/drawing/2014/main" id="{F354C963-2232-7F9B-16E5-84C01783A459}"/>
              </a:ext>
            </a:extLst>
          </p:cNvPr>
          <p:cNvSpPr txBox="1"/>
          <p:nvPr/>
        </p:nvSpPr>
        <p:spPr>
          <a:xfrm>
            <a:off x="4082129" y="3034272"/>
            <a:ext cx="3554530" cy="1015663"/>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Demographic</a:t>
            </a:r>
          </a:p>
          <a:p>
            <a:r>
              <a:rPr lang="en-US" sz="3000" dirty="0">
                <a:latin typeface="Arial" panose="020B0604020202020204" pitchFamily="34" charset="0"/>
                <a:ea typeface="Yu Gothic" panose="020B0400000000000000" pitchFamily="34" charset="-128"/>
                <a:cs typeface="Arial" panose="020B0604020202020204" pitchFamily="34" charset="0"/>
              </a:rPr>
              <a:t> Equilibrium</a:t>
            </a:r>
          </a:p>
        </p:txBody>
      </p:sp>
      <p:sp>
        <p:nvSpPr>
          <p:cNvPr id="32" name="TextBox 31">
            <a:extLst>
              <a:ext uri="{FF2B5EF4-FFF2-40B4-BE49-F238E27FC236}">
                <a16:creationId xmlns:a16="http://schemas.microsoft.com/office/drawing/2014/main" id="{B385F478-C06D-6E2D-3F5B-FD14F152EC92}"/>
              </a:ext>
            </a:extLst>
          </p:cNvPr>
          <p:cNvSpPr txBox="1"/>
          <p:nvPr/>
        </p:nvSpPr>
        <p:spPr>
          <a:xfrm>
            <a:off x="4244669" y="4496029"/>
            <a:ext cx="3013383" cy="1477328"/>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30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3" name="TextBox 2">
            <a:extLst>
              <a:ext uri="{FF2B5EF4-FFF2-40B4-BE49-F238E27FC236}">
                <a16:creationId xmlns:a16="http://schemas.microsoft.com/office/drawing/2014/main" id="{E045C57F-5BD5-0644-1B90-BFE7968076DB}"/>
              </a:ext>
            </a:extLst>
          </p:cNvPr>
          <p:cNvSpPr txBox="1"/>
          <p:nvPr/>
        </p:nvSpPr>
        <p:spPr>
          <a:xfrm>
            <a:off x="6890332" y="1644415"/>
            <a:ext cx="1175786"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or</a:t>
            </a:r>
          </a:p>
        </p:txBody>
      </p:sp>
      <p:sp>
        <p:nvSpPr>
          <p:cNvPr id="7" name="TextBox 6">
            <a:extLst>
              <a:ext uri="{FF2B5EF4-FFF2-40B4-BE49-F238E27FC236}">
                <a16:creationId xmlns:a16="http://schemas.microsoft.com/office/drawing/2014/main" id="{42A7C350-228F-9D53-608A-54A72F667D97}"/>
              </a:ext>
            </a:extLst>
          </p:cNvPr>
          <p:cNvSpPr txBox="1"/>
          <p:nvPr/>
        </p:nvSpPr>
        <p:spPr>
          <a:xfrm>
            <a:off x="8400483" y="6593948"/>
            <a:ext cx="2113780"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Two-epoch</a:t>
            </a:r>
          </a:p>
        </p:txBody>
      </p:sp>
      <p:sp>
        <p:nvSpPr>
          <p:cNvPr id="8" name="TextBox 7">
            <a:extLst>
              <a:ext uri="{FF2B5EF4-FFF2-40B4-BE49-F238E27FC236}">
                <a16:creationId xmlns:a16="http://schemas.microsoft.com/office/drawing/2014/main" id="{8C722F3E-5A81-F83D-A2D0-F3FE4498A087}"/>
              </a:ext>
            </a:extLst>
          </p:cNvPr>
          <p:cNvSpPr txBox="1"/>
          <p:nvPr/>
        </p:nvSpPr>
        <p:spPr>
          <a:xfrm>
            <a:off x="14047947" y="6593948"/>
            <a:ext cx="2419243"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Three-epoch</a:t>
            </a:r>
          </a:p>
        </p:txBody>
      </p:sp>
      <p:sp>
        <p:nvSpPr>
          <p:cNvPr id="9" name="TextBox 8">
            <a:extLst>
              <a:ext uri="{FF2B5EF4-FFF2-40B4-BE49-F238E27FC236}">
                <a16:creationId xmlns:a16="http://schemas.microsoft.com/office/drawing/2014/main" id="{49070547-F918-1850-EC8E-2FB91CC33BDB}"/>
              </a:ext>
            </a:extLst>
          </p:cNvPr>
          <p:cNvSpPr txBox="1"/>
          <p:nvPr/>
        </p:nvSpPr>
        <p:spPr>
          <a:xfrm>
            <a:off x="13442237" y="10721138"/>
            <a:ext cx="4129743"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11" name="TextBox 10">
            <a:extLst>
              <a:ext uri="{FF2B5EF4-FFF2-40B4-BE49-F238E27FC236}">
                <a16:creationId xmlns:a16="http://schemas.microsoft.com/office/drawing/2014/main" id="{2F0E0D1F-DEB5-26BD-7B26-A8F3D787F453}"/>
              </a:ext>
            </a:extLst>
          </p:cNvPr>
          <p:cNvSpPr txBox="1"/>
          <p:nvPr/>
        </p:nvSpPr>
        <p:spPr>
          <a:xfrm>
            <a:off x="7398957" y="10721139"/>
            <a:ext cx="4014561"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12" name="TextBox 11">
            <a:extLst>
              <a:ext uri="{FF2B5EF4-FFF2-40B4-BE49-F238E27FC236}">
                <a16:creationId xmlns:a16="http://schemas.microsoft.com/office/drawing/2014/main" id="{FB5BC787-3A71-1B3B-3EB9-7435773DC85B}"/>
              </a:ext>
            </a:extLst>
          </p:cNvPr>
          <p:cNvSpPr txBox="1"/>
          <p:nvPr/>
        </p:nvSpPr>
        <p:spPr>
          <a:xfrm>
            <a:off x="4355464" y="6598954"/>
            <a:ext cx="2143530"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One-epoch</a:t>
            </a:r>
          </a:p>
        </p:txBody>
      </p:sp>
      <p:sp>
        <p:nvSpPr>
          <p:cNvPr id="15" name="TextBox 14">
            <a:extLst>
              <a:ext uri="{FF2B5EF4-FFF2-40B4-BE49-F238E27FC236}">
                <a16:creationId xmlns:a16="http://schemas.microsoft.com/office/drawing/2014/main" id="{DE082176-ED21-6073-9D68-22A672D0F146}"/>
              </a:ext>
            </a:extLst>
          </p:cNvPr>
          <p:cNvSpPr txBox="1"/>
          <p:nvPr/>
        </p:nvSpPr>
        <p:spPr>
          <a:xfrm>
            <a:off x="3540379" y="10721139"/>
            <a:ext cx="3554530"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30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16" name="Rectangle 15">
            <a:extLst>
              <a:ext uri="{FF2B5EF4-FFF2-40B4-BE49-F238E27FC236}">
                <a16:creationId xmlns:a16="http://schemas.microsoft.com/office/drawing/2014/main" id="{95CBBC51-1E06-1BD4-5B27-D49143307DE7}"/>
              </a:ext>
            </a:extLst>
          </p:cNvPr>
          <p:cNvSpPr/>
          <p:nvPr/>
        </p:nvSpPr>
        <p:spPr>
          <a:xfrm>
            <a:off x="4748847" y="7194842"/>
            <a:ext cx="1137593" cy="341940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AFBFC052-67B7-8EA2-F913-830D859772EF}"/>
              </a:ext>
            </a:extLst>
          </p:cNvPr>
          <p:cNvSpPr/>
          <p:nvPr/>
        </p:nvSpPr>
        <p:spPr>
          <a:xfrm>
            <a:off x="7828812" y="7194841"/>
            <a:ext cx="1466961" cy="139622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D827A903-6AD3-C72D-56E3-10EBCA00BB49}"/>
              </a:ext>
            </a:extLst>
          </p:cNvPr>
          <p:cNvSpPr/>
          <p:nvPr/>
        </p:nvSpPr>
        <p:spPr>
          <a:xfrm>
            <a:off x="8150326" y="8591067"/>
            <a:ext cx="823931" cy="2023179"/>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25" name="Rectangle 24">
            <a:extLst>
              <a:ext uri="{FF2B5EF4-FFF2-40B4-BE49-F238E27FC236}">
                <a16:creationId xmlns:a16="http://schemas.microsoft.com/office/drawing/2014/main" id="{215A4A04-C334-A4B4-E2E0-06A11DC5AF72}"/>
              </a:ext>
            </a:extLst>
          </p:cNvPr>
          <p:cNvSpPr/>
          <p:nvPr/>
        </p:nvSpPr>
        <p:spPr>
          <a:xfrm>
            <a:off x="9805384" y="7194841"/>
            <a:ext cx="581883" cy="301622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5D4E31C2-6B0F-D9A6-E040-33550559FE84}"/>
              </a:ext>
            </a:extLst>
          </p:cNvPr>
          <p:cNvSpPr/>
          <p:nvPr/>
        </p:nvSpPr>
        <p:spPr>
          <a:xfrm>
            <a:off x="9198221" y="10211062"/>
            <a:ext cx="1794160" cy="40318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EDE75659-14FB-EFFF-4E31-10B42FA7B532}"/>
              </a:ext>
            </a:extLst>
          </p:cNvPr>
          <p:cNvSpPr/>
          <p:nvPr/>
        </p:nvSpPr>
        <p:spPr>
          <a:xfrm>
            <a:off x="14022506" y="7194842"/>
            <a:ext cx="668245" cy="10531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29" name="Rectangle 28">
            <a:extLst>
              <a:ext uri="{FF2B5EF4-FFF2-40B4-BE49-F238E27FC236}">
                <a16:creationId xmlns:a16="http://schemas.microsoft.com/office/drawing/2014/main" id="{4F232189-43A3-FFBA-81B1-79A45A9C78B5}"/>
              </a:ext>
            </a:extLst>
          </p:cNvPr>
          <p:cNvSpPr/>
          <p:nvPr/>
        </p:nvSpPr>
        <p:spPr>
          <a:xfrm>
            <a:off x="13672357" y="8247979"/>
            <a:ext cx="1368544" cy="101490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id="{CCAA74E9-4C19-79BF-D893-BDFC72742ED2}"/>
              </a:ext>
            </a:extLst>
          </p:cNvPr>
          <p:cNvSpPr/>
          <p:nvPr/>
        </p:nvSpPr>
        <p:spPr>
          <a:xfrm>
            <a:off x="13859902" y="9262886"/>
            <a:ext cx="993451" cy="1354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33" name="Rectangle 32">
            <a:extLst>
              <a:ext uri="{FF2B5EF4-FFF2-40B4-BE49-F238E27FC236}">
                <a16:creationId xmlns:a16="http://schemas.microsoft.com/office/drawing/2014/main" id="{38694E05-0156-AC2F-0348-690113E1F0CC}"/>
              </a:ext>
            </a:extLst>
          </p:cNvPr>
          <p:cNvSpPr/>
          <p:nvPr/>
        </p:nvSpPr>
        <p:spPr>
          <a:xfrm>
            <a:off x="15507110" y="7194841"/>
            <a:ext cx="1938101"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34" name="Rectangle 33">
            <a:extLst>
              <a:ext uri="{FF2B5EF4-FFF2-40B4-BE49-F238E27FC236}">
                <a16:creationId xmlns:a16="http://schemas.microsoft.com/office/drawing/2014/main" id="{66EC8D27-ABF2-95D3-7ABC-229A19F380F5}"/>
              </a:ext>
            </a:extLst>
          </p:cNvPr>
          <p:cNvSpPr/>
          <p:nvPr/>
        </p:nvSpPr>
        <p:spPr>
          <a:xfrm>
            <a:off x="15818066" y="7776838"/>
            <a:ext cx="1316186"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F7F3BD0-06EB-F7B6-81B6-9CFC9168A7FA}"/>
              </a:ext>
            </a:extLst>
          </p:cNvPr>
          <p:cNvSpPr/>
          <p:nvPr/>
        </p:nvSpPr>
        <p:spPr>
          <a:xfrm>
            <a:off x="16105325" y="8318207"/>
            <a:ext cx="741665" cy="22960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36" name="Rectangle 35">
            <a:extLst>
              <a:ext uri="{FF2B5EF4-FFF2-40B4-BE49-F238E27FC236}">
                <a16:creationId xmlns:a16="http://schemas.microsoft.com/office/drawing/2014/main" id="{47E03BEC-11C2-7FB7-8B33-56E723DAA076}"/>
              </a:ext>
            </a:extLst>
          </p:cNvPr>
          <p:cNvSpPr/>
          <p:nvPr/>
        </p:nvSpPr>
        <p:spPr>
          <a:xfrm>
            <a:off x="18323672" y="7194841"/>
            <a:ext cx="721366" cy="2292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37" name="Rectangle 36">
            <a:extLst>
              <a:ext uri="{FF2B5EF4-FFF2-40B4-BE49-F238E27FC236}">
                <a16:creationId xmlns:a16="http://schemas.microsoft.com/office/drawing/2014/main" id="{E175610C-D1A9-C7A3-7767-50592B7668B2}"/>
              </a:ext>
            </a:extLst>
          </p:cNvPr>
          <p:cNvSpPr/>
          <p:nvPr/>
        </p:nvSpPr>
        <p:spPr>
          <a:xfrm>
            <a:off x="17994380" y="9487637"/>
            <a:ext cx="1376618" cy="561511"/>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38" name="Rectangle 37">
            <a:extLst>
              <a:ext uri="{FF2B5EF4-FFF2-40B4-BE49-F238E27FC236}">
                <a16:creationId xmlns:a16="http://schemas.microsoft.com/office/drawing/2014/main" id="{2E6DCBCD-9768-501A-BC4C-5CFDE952E098}"/>
              </a:ext>
            </a:extLst>
          </p:cNvPr>
          <p:cNvSpPr/>
          <p:nvPr/>
        </p:nvSpPr>
        <p:spPr>
          <a:xfrm>
            <a:off x="17675832" y="10049147"/>
            <a:ext cx="2013716" cy="5650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39" name="Rectangle 38">
            <a:extLst>
              <a:ext uri="{FF2B5EF4-FFF2-40B4-BE49-F238E27FC236}">
                <a16:creationId xmlns:a16="http://schemas.microsoft.com/office/drawing/2014/main" id="{10337B92-9DEA-48C8-9F57-2873519F3AE0}"/>
              </a:ext>
            </a:extLst>
          </p:cNvPr>
          <p:cNvSpPr/>
          <p:nvPr/>
        </p:nvSpPr>
        <p:spPr>
          <a:xfrm>
            <a:off x="12305389" y="7194841"/>
            <a:ext cx="876045" cy="18247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42" name="Rectangle 41">
            <a:extLst>
              <a:ext uri="{FF2B5EF4-FFF2-40B4-BE49-F238E27FC236}">
                <a16:creationId xmlns:a16="http://schemas.microsoft.com/office/drawing/2014/main" id="{19AB895E-D289-4E1D-FB9F-C2522095F495}"/>
              </a:ext>
            </a:extLst>
          </p:cNvPr>
          <p:cNvSpPr/>
          <p:nvPr/>
        </p:nvSpPr>
        <p:spPr>
          <a:xfrm>
            <a:off x="12077609" y="10334000"/>
            <a:ext cx="1331605" cy="28024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43" name="Rectangle 42">
            <a:extLst>
              <a:ext uri="{FF2B5EF4-FFF2-40B4-BE49-F238E27FC236}">
                <a16:creationId xmlns:a16="http://schemas.microsoft.com/office/drawing/2014/main" id="{B6D968B0-7DB5-0E1A-CA45-FB854A78A01C}"/>
              </a:ext>
            </a:extLst>
          </p:cNvPr>
          <p:cNvSpPr/>
          <p:nvPr/>
        </p:nvSpPr>
        <p:spPr>
          <a:xfrm>
            <a:off x="12503419" y="9019639"/>
            <a:ext cx="479985" cy="131436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cxnSp>
        <p:nvCxnSpPr>
          <p:cNvPr id="44" name="Straight Arrow Connector 43">
            <a:extLst>
              <a:ext uri="{FF2B5EF4-FFF2-40B4-BE49-F238E27FC236}">
                <a16:creationId xmlns:a16="http://schemas.microsoft.com/office/drawing/2014/main" id="{CCFA3FF0-7E0F-E42D-96A2-7F750919077D}"/>
              </a:ext>
            </a:extLst>
          </p:cNvPr>
          <p:cNvCxnSpPr/>
          <p:nvPr/>
        </p:nvCxnSpPr>
        <p:spPr>
          <a:xfrm>
            <a:off x="3336558" y="7194842"/>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18FA0E1B-821C-32CB-D60C-F1DF47115BBD}"/>
              </a:ext>
            </a:extLst>
          </p:cNvPr>
          <p:cNvSpPr txBox="1"/>
          <p:nvPr/>
        </p:nvSpPr>
        <p:spPr>
          <a:xfrm rot="16200000">
            <a:off x="2326370" y="8622057"/>
            <a:ext cx="1071763"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Time</a:t>
            </a:r>
          </a:p>
        </p:txBody>
      </p:sp>
      <p:cxnSp>
        <p:nvCxnSpPr>
          <p:cNvPr id="55" name="Straight Arrow Connector 54">
            <a:extLst>
              <a:ext uri="{FF2B5EF4-FFF2-40B4-BE49-F238E27FC236}">
                <a16:creationId xmlns:a16="http://schemas.microsoft.com/office/drawing/2014/main" id="{07658C28-BCAB-2213-EB31-D738D3DBA473}"/>
              </a:ext>
            </a:extLst>
          </p:cNvPr>
          <p:cNvCxnSpPr>
            <a:cxnSpLocks/>
          </p:cNvCxnSpPr>
          <p:nvPr/>
        </p:nvCxnSpPr>
        <p:spPr>
          <a:xfrm>
            <a:off x="4355464" y="21187414"/>
            <a:ext cx="14940700" cy="0"/>
          </a:xfrm>
          <a:prstGeom prst="straightConnector1">
            <a:avLst/>
          </a:prstGeom>
          <a:ln w="76200">
            <a:headEnd type="triangle"/>
            <a:tailEnd type="triangle"/>
          </a:ln>
        </p:spPr>
        <p:style>
          <a:lnRef idx="1">
            <a:schemeClr val="dk1"/>
          </a:lnRef>
          <a:fillRef idx="0">
            <a:schemeClr val="dk1"/>
          </a:fillRef>
          <a:effectRef idx="0">
            <a:schemeClr val="dk1"/>
          </a:effectRef>
          <a:fontRef idx="minor">
            <a:schemeClr val="tx1"/>
          </a:fontRef>
        </p:style>
      </p:cxnSp>
      <p:sp>
        <p:nvSpPr>
          <p:cNvPr id="56" name="TextBox 55">
            <a:extLst>
              <a:ext uri="{FF2B5EF4-FFF2-40B4-BE49-F238E27FC236}">
                <a16:creationId xmlns:a16="http://schemas.microsoft.com/office/drawing/2014/main" id="{CE0379EF-B99B-A0E7-2B25-7CE7974E7DE2}"/>
              </a:ext>
            </a:extLst>
          </p:cNvPr>
          <p:cNvSpPr txBox="1"/>
          <p:nvPr/>
        </p:nvSpPr>
        <p:spPr>
          <a:xfrm>
            <a:off x="8246150" y="14704613"/>
            <a:ext cx="3315261"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Two-epoch</a:t>
            </a:r>
          </a:p>
        </p:txBody>
      </p:sp>
      <p:sp>
        <p:nvSpPr>
          <p:cNvPr id="57" name="TextBox 56">
            <a:extLst>
              <a:ext uri="{FF2B5EF4-FFF2-40B4-BE49-F238E27FC236}">
                <a16:creationId xmlns:a16="http://schemas.microsoft.com/office/drawing/2014/main" id="{550B4DEA-843C-20F4-3D56-7894DEFE437C}"/>
              </a:ext>
            </a:extLst>
          </p:cNvPr>
          <p:cNvSpPr txBox="1"/>
          <p:nvPr/>
        </p:nvSpPr>
        <p:spPr>
          <a:xfrm>
            <a:off x="14357793" y="14723511"/>
            <a:ext cx="3560841"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Three-epoch</a:t>
            </a:r>
          </a:p>
        </p:txBody>
      </p:sp>
      <p:sp>
        <p:nvSpPr>
          <p:cNvPr id="58" name="TextBox 57">
            <a:extLst>
              <a:ext uri="{FF2B5EF4-FFF2-40B4-BE49-F238E27FC236}">
                <a16:creationId xmlns:a16="http://schemas.microsoft.com/office/drawing/2014/main" id="{059A81B6-EE1C-2162-B385-477DE05655E7}"/>
              </a:ext>
            </a:extLst>
          </p:cNvPr>
          <p:cNvSpPr txBox="1"/>
          <p:nvPr/>
        </p:nvSpPr>
        <p:spPr>
          <a:xfrm>
            <a:off x="13946977" y="15550284"/>
            <a:ext cx="4129743"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59" name="TextBox 58">
            <a:extLst>
              <a:ext uri="{FF2B5EF4-FFF2-40B4-BE49-F238E27FC236}">
                <a16:creationId xmlns:a16="http://schemas.microsoft.com/office/drawing/2014/main" id="{197AE925-A4B7-A85C-D444-82A04AB9536B}"/>
              </a:ext>
            </a:extLst>
          </p:cNvPr>
          <p:cNvSpPr txBox="1"/>
          <p:nvPr/>
        </p:nvSpPr>
        <p:spPr>
          <a:xfrm>
            <a:off x="7760822" y="15550285"/>
            <a:ext cx="4014561"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60" name="TextBox 59">
            <a:extLst>
              <a:ext uri="{FF2B5EF4-FFF2-40B4-BE49-F238E27FC236}">
                <a16:creationId xmlns:a16="http://schemas.microsoft.com/office/drawing/2014/main" id="{C74F9B43-A5A5-81E0-4736-382B7131B8A9}"/>
              </a:ext>
            </a:extLst>
          </p:cNvPr>
          <p:cNvSpPr txBox="1"/>
          <p:nvPr/>
        </p:nvSpPr>
        <p:spPr>
          <a:xfrm>
            <a:off x="4204061" y="14709619"/>
            <a:ext cx="3320480"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One-epoch</a:t>
            </a:r>
          </a:p>
        </p:txBody>
      </p:sp>
      <p:sp>
        <p:nvSpPr>
          <p:cNvPr id="61" name="TextBox 60">
            <a:extLst>
              <a:ext uri="{FF2B5EF4-FFF2-40B4-BE49-F238E27FC236}">
                <a16:creationId xmlns:a16="http://schemas.microsoft.com/office/drawing/2014/main" id="{D14EF38B-B89E-0830-0076-59B41C14CE79}"/>
              </a:ext>
            </a:extLst>
          </p:cNvPr>
          <p:cNvSpPr txBox="1"/>
          <p:nvPr/>
        </p:nvSpPr>
        <p:spPr>
          <a:xfrm>
            <a:off x="3902244" y="15550285"/>
            <a:ext cx="3554530"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30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62" name="Rectangle 61">
            <a:extLst>
              <a:ext uri="{FF2B5EF4-FFF2-40B4-BE49-F238E27FC236}">
                <a16:creationId xmlns:a16="http://schemas.microsoft.com/office/drawing/2014/main" id="{69F1E40A-8A34-FAF4-600E-DBB73398A5A9}"/>
              </a:ext>
            </a:extLst>
          </p:cNvPr>
          <p:cNvSpPr/>
          <p:nvPr/>
        </p:nvSpPr>
        <p:spPr>
          <a:xfrm>
            <a:off x="5110712" y="16964706"/>
            <a:ext cx="1137593" cy="341940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3" name="Rectangle 62">
            <a:extLst>
              <a:ext uri="{FF2B5EF4-FFF2-40B4-BE49-F238E27FC236}">
                <a16:creationId xmlns:a16="http://schemas.microsoft.com/office/drawing/2014/main" id="{8CF7FD89-2B37-5411-78F5-02C6310620A3}"/>
              </a:ext>
            </a:extLst>
          </p:cNvPr>
          <p:cNvSpPr/>
          <p:nvPr/>
        </p:nvSpPr>
        <p:spPr>
          <a:xfrm>
            <a:off x="8190677" y="16964705"/>
            <a:ext cx="1466961" cy="139622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4" name="Rectangle 63">
            <a:extLst>
              <a:ext uri="{FF2B5EF4-FFF2-40B4-BE49-F238E27FC236}">
                <a16:creationId xmlns:a16="http://schemas.microsoft.com/office/drawing/2014/main" id="{FE99F00F-3E23-F3AC-9834-2D5E0DDB6514}"/>
              </a:ext>
            </a:extLst>
          </p:cNvPr>
          <p:cNvSpPr/>
          <p:nvPr/>
        </p:nvSpPr>
        <p:spPr>
          <a:xfrm>
            <a:off x="8512191" y="18360931"/>
            <a:ext cx="823931" cy="2023179"/>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id="{E9BFE77D-B565-9F30-455F-F2B9A5060D7F}"/>
              </a:ext>
            </a:extLst>
          </p:cNvPr>
          <p:cNvSpPr/>
          <p:nvPr/>
        </p:nvSpPr>
        <p:spPr>
          <a:xfrm>
            <a:off x="10167249" y="16964705"/>
            <a:ext cx="581883" cy="301622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6" name="Rectangle 65">
            <a:extLst>
              <a:ext uri="{FF2B5EF4-FFF2-40B4-BE49-F238E27FC236}">
                <a16:creationId xmlns:a16="http://schemas.microsoft.com/office/drawing/2014/main" id="{FF067CDC-6881-4A50-6064-5EFF5EC19858}"/>
              </a:ext>
            </a:extLst>
          </p:cNvPr>
          <p:cNvSpPr/>
          <p:nvPr/>
        </p:nvSpPr>
        <p:spPr>
          <a:xfrm>
            <a:off x="9560086" y="19980926"/>
            <a:ext cx="1794160" cy="40318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7" name="Rectangle 66">
            <a:extLst>
              <a:ext uri="{FF2B5EF4-FFF2-40B4-BE49-F238E27FC236}">
                <a16:creationId xmlns:a16="http://schemas.microsoft.com/office/drawing/2014/main" id="{26195334-2C88-8CB3-6767-268E6655F5E4}"/>
              </a:ext>
            </a:extLst>
          </p:cNvPr>
          <p:cNvSpPr/>
          <p:nvPr/>
        </p:nvSpPr>
        <p:spPr>
          <a:xfrm>
            <a:off x="15023904" y="16964706"/>
            <a:ext cx="668245" cy="10531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8" name="Rectangle 67">
            <a:extLst>
              <a:ext uri="{FF2B5EF4-FFF2-40B4-BE49-F238E27FC236}">
                <a16:creationId xmlns:a16="http://schemas.microsoft.com/office/drawing/2014/main" id="{F04566C0-5EE9-4E6A-7CC2-3CD2512305F4}"/>
              </a:ext>
            </a:extLst>
          </p:cNvPr>
          <p:cNvSpPr/>
          <p:nvPr/>
        </p:nvSpPr>
        <p:spPr>
          <a:xfrm>
            <a:off x="14673754" y="18017842"/>
            <a:ext cx="1368544" cy="101490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9" name="Rectangle 68">
            <a:extLst>
              <a:ext uri="{FF2B5EF4-FFF2-40B4-BE49-F238E27FC236}">
                <a16:creationId xmlns:a16="http://schemas.microsoft.com/office/drawing/2014/main" id="{110831FE-3105-90C7-A480-FCD35961B123}"/>
              </a:ext>
            </a:extLst>
          </p:cNvPr>
          <p:cNvSpPr/>
          <p:nvPr/>
        </p:nvSpPr>
        <p:spPr>
          <a:xfrm>
            <a:off x="14861300" y="19032750"/>
            <a:ext cx="993451" cy="1354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0" name="Rectangle 69">
            <a:extLst>
              <a:ext uri="{FF2B5EF4-FFF2-40B4-BE49-F238E27FC236}">
                <a16:creationId xmlns:a16="http://schemas.microsoft.com/office/drawing/2014/main" id="{D4DB33C3-13AC-9D5D-0BE0-CF48A48FDF58}"/>
              </a:ext>
            </a:extLst>
          </p:cNvPr>
          <p:cNvSpPr/>
          <p:nvPr/>
        </p:nvSpPr>
        <p:spPr>
          <a:xfrm>
            <a:off x="16226162" y="16964705"/>
            <a:ext cx="1938101"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1" name="Rectangle 70">
            <a:extLst>
              <a:ext uri="{FF2B5EF4-FFF2-40B4-BE49-F238E27FC236}">
                <a16:creationId xmlns:a16="http://schemas.microsoft.com/office/drawing/2014/main" id="{4398ECE3-758D-98D7-CF20-3860CD0B59C8}"/>
              </a:ext>
            </a:extLst>
          </p:cNvPr>
          <p:cNvSpPr/>
          <p:nvPr/>
        </p:nvSpPr>
        <p:spPr>
          <a:xfrm>
            <a:off x="16537118" y="17546701"/>
            <a:ext cx="1316186"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2" name="Rectangle 71">
            <a:extLst>
              <a:ext uri="{FF2B5EF4-FFF2-40B4-BE49-F238E27FC236}">
                <a16:creationId xmlns:a16="http://schemas.microsoft.com/office/drawing/2014/main" id="{FB78F0CD-CE1D-C075-AE54-6DF3360DC85F}"/>
              </a:ext>
            </a:extLst>
          </p:cNvPr>
          <p:cNvSpPr/>
          <p:nvPr/>
        </p:nvSpPr>
        <p:spPr>
          <a:xfrm>
            <a:off x="16824378" y="18088071"/>
            <a:ext cx="741665" cy="22960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3" name="Rectangle 72">
            <a:extLst>
              <a:ext uri="{FF2B5EF4-FFF2-40B4-BE49-F238E27FC236}">
                <a16:creationId xmlns:a16="http://schemas.microsoft.com/office/drawing/2014/main" id="{C7A64BD1-9F6F-F296-50DC-79777D5FC30A}"/>
              </a:ext>
            </a:extLst>
          </p:cNvPr>
          <p:cNvSpPr/>
          <p:nvPr/>
        </p:nvSpPr>
        <p:spPr>
          <a:xfrm>
            <a:off x="18566475" y="16964705"/>
            <a:ext cx="721366" cy="2292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4" name="Rectangle 73">
            <a:extLst>
              <a:ext uri="{FF2B5EF4-FFF2-40B4-BE49-F238E27FC236}">
                <a16:creationId xmlns:a16="http://schemas.microsoft.com/office/drawing/2014/main" id="{0FE2B0F3-E6FE-87C6-93FF-1BEF026579C0}"/>
              </a:ext>
            </a:extLst>
          </p:cNvPr>
          <p:cNvSpPr/>
          <p:nvPr/>
        </p:nvSpPr>
        <p:spPr>
          <a:xfrm>
            <a:off x="18237182" y="19257501"/>
            <a:ext cx="1376618" cy="561511"/>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5" name="Rectangle 74">
            <a:extLst>
              <a:ext uri="{FF2B5EF4-FFF2-40B4-BE49-F238E27FC236}">
                <a16:creationId xmlns:a16="http://schemas.microsoft.com/office/drawing/2014/main" id="{8E253870-AA94-6109-14E9-BF744EE1E335}"/>
              </a:ext>
            </a:extLst>
          </p:cNvPr>
          <p:cNvSpPr/>
          <p:nvPr/>
        </p:nvSpPr>
        <p:spPr>
          <a:xfrm>
            <a:off x="17918635" y="19819011"/>
            <a:ext cx="2013716" cy="5650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6" name="Rectangle 75">
            <a:extLst>
              <a:ext uri="{FF2B5EF4-FFF2-40B4-BE49-F238E27FC236}">
                <a16:creationId xmlns:a16="http://schemas.microsoft.com/office/drawing/2014/main" id="{5BBBB157-3D13-3DA6-925B-C2B4C06B2AC8}"/>
              </a:ext>
            </a:extLst>
          </p:cNvPr>
          <p:cNvSpPr/>
          <p:nvPr/>
        </p:nvSpPr>
        <p:spPr>
          <a:xfrm>
            <a:off x="13306786" y="16964705"/>
            <a:ext cx="876045" cy="18247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7" name="Rectangle 76">
            <a:extLst>
              <a:ext uri="{FF2B5EF4-FFF2-40B4-BE49-F238E27FC236}">
                <a16:creationId xmlns:a16="http://schemas.microsoft.com/office/drawing/2014/main" id="{B6A2D0F9-C38F-55D8-AA4E-80ED88950EDA}"/>
              </a:ext>
            </a:extLst>
          </p:cNvPr>
          <p:cNvSpPr/>
          <p:nvPr/>
        </p:nvSpPr>
        <p:spPr>
          <a:xfrm>
            <a:off x="13079006" y="20103863"/>
            <a:ext cx="1331605" cy="28024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8" name="Rectangle 77">
            <a:extLst>
              <a:ext uri="{FF2B5EF4-FFF2-40B4-BE49-F238E27FC236}">
                <a16:creationId xmlns:a16="http://schemas.microsoft.com/office/drawing/2014/main" id="{A217B279-795F-6D2D-76C4-EB71CD776956}"/>
              </a:ext>
            </a:extLst>
          </p:cNvPr>
          <p:cNvSpPr/>
          <p:nvPr/>
        </p:nvSpPr>
        <p:spPr>
          <a:xfrm>
            <a:off x="13504816" y="18789503"/>
            <a:ext cx="479985" cy="131436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cxnSp>
        <p:nvCxnSpPr>
          <p:cNvPr id="79" name="Straight Arrow Connector 78">
            <a:extLst>
              <a:ext uri="{FF2B5EF4-FFF2-40B4-BE49-F238E27FC236}">
                <a16:creationId xmlns:a16="http://schemas.microsoft.com/office/drawing/2014/main" id="{39B927FA-BE68-FB73-4837-532DFFE12AC5}"/>
              </a:ext>
            </a:extLst>
          </p:cNvPr>
          <p:cNvCxnSpPr/>
          <p:nvPr/>
        </p:nvCxnSpPr>
        <p:spPr>
          <a:xfrm>
            <a:off x="3698423" y="16964706"/>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80" name="TextBox 79">
            <a:extLst>
              <a:ext uri="{FF2B5EF4-FFF2-40B4-BE49-F238E27FC236}">
                <a16:creationId xmlns:a16="http://schemas.microsoft.com/office/drawing/2014/main" id="{5F7C8508-EB41-BC5B-FF42-A25F4A5E9E73}"/>
              </a:ext>
            </a:extLst>
          </p:cNvPr>
          <p:cNvSpPr txBox="1"/>
          <p:nvPr/>
        </p:nvSpPr>
        <p:spPr>
          <a:xfrm rot="16200000">
            <a:off x="2688235" y="18391921"/>
            <a:ext cx="1071763"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Time</a:t>
            </a:r>
          </a:p>
        </p:txBody>
      </p:sp>
      <p:sp>
        <p:nvSpPr>
          <p:cNvPr id="81" name="TextBox 80">
            <a:extLst>
              <a:ext uri="{FF2B5EF4-FFF2-40B4-BE49-F238E27FC236}">
                <a16:creationId xmlns:a16="http://schemas.microsoft.com/office/drawing/2014/main" id="{0E41B384-D83F-2C75-E4DA-07D46D552D34}"/>
              </a:ext>
            </a:extLst>
          </p:cNvPr>
          <p:cNvSpPr txBox="1"/>
          <p:nvPr/>
        </p:nvSpPr>
        <p:spPr>
          <a:xfrm>
            <a:off x="9461301" y="20495141"/>
            <a:ext cx="4961699" cy="553998"/>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Effective Population Size</a:t>
            </a:r>
          </a:p>
        </p:txBody>
      </p:sp>
      <p:sp>
        <p:nvSpPr>
          <p:cNvPr id="87" name="TextBox 86">
            <a:extLst>
              <a:ext uri="{FF2B5EF4-FFF2-40B4-BE49-F238E27FC236}">
                <a16:creationId xmlns:a16="http://schemas.microsoft.com/office/drawing/2014/main" id="{4E720F61-AB8F-F176-B7A9-AF4C99F2363A}"/>
              </a:ext>
            </a:extLst>
          </p:cNvPr>
          <p:cNvSpPr txBox="1"/>
          <p:nvPr/>
        </p:nvSpPr>
        <p:spPr>
          <a:xfrm>
            <a:off x="3342096" y="13937318"/>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A</a:t>
            </a:r>
          </a:p>
        </p:txBody>
      </p:sp>
      <p:sp>
        <p:nvSpPr>
          <p:cNvPr id="89" name="TextBox 88">
            <a:extLst>
              <a:ext uri="{FF2B5EF4-FFF2-40B4-BE49-F238E27FC236}">
                <a16:creationId xmlns:a16="http://schemas.microsoft.com/office/drawing/2014/main" id="{3B60D952-59FE-4095-A402-03C94F9F3871}"/>
              </a:ext>
            </a:extLst>
          </p:cNvPr>
          <p:cNvSpPr txBox="1"/>
          <p:nvPr/>
        </p:nvSpPr>
        <p:spPr>
          <a:xfrm>
            <a:off x="7673854" y="13937317"/>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B</a:t>
            </a:r>
          </a:p>
        </p:txBody>
      </p:sp>
      <p:sp>
        <p:nvSpPr>
          <p:cNvPr id="91" name="TextBox 90">
            <a:extLst>
              <a:ext uri="{FF2B5EF4-FFF2-40B4-BE49-F238E27FC236}">
                <a16:creationId xmlns:a16="http://schemas.microsoft.com/office/drawing/2014/main" id="{6D1B1F74-FE28-E904-05EA-E55A46281AD7}"/>
              </a:ext>
            </a:extLst>
          </p:cNvPr>
          <p:cNvSpPr txBox="1"/>
          <p:nvPr/>
        </p:nvSpPr>
        <p:spPr>
          <a:xfrm>
            <a:off x="13897451" y="13942816"/>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C</a:t>
            </a:r>
          </a:p>
        </p:txBody>
      </p:sp>
    </p:spTree>
    <p:extLst>
      <p:ext uri="{BB962C8B-B14F-4D97-AF65-F5344CB8AC3E}">
        <p14:creationId xmlns:p14="http://schemas.microsoft.com/office/powerpoint/2010/main" val="25487831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oup of graphs showing different colors&#10;&#10;Description automatically generated">
            <a:extLst>
              <a:ext uri="{FF2B5EF4-FFF2-40B4-BE49-F238E27FC236}">
                <a16:creationId xmlns:a16="http://schemas.microsoft.com/office/drawing/2014/main" id="{98D4F23B-1EE5-B784-BF48-F709B21C2C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0145" y="3505314"/>
            <a:ext cx="9525000" cy="7620000"/>
          </a:xfrm>
          <a:prstGeom prst="rect">
            <a:avLst/>
          </a:prstGeom>
        </p:spPr>
      </p:pic>
      <p:sp>
        <p:nvSpPr>
          <p:cNvPr id="14" name="TextBox 13">
            <a:extLst>
              <a:ext uri="{FF2B5EF4-FFF2-40B4-BE49-F238E27FC236}">
                <a16:creationId xmlns:a16="http://schemas.microsoft.com/office/drawing/2014/main" id="{60CCCB66-61B9-C741-DC40-F0272FB22E6E}"/>
              </a:ext>
            </a:extLst>
          </p:cNvPr>
          <p:cNvSpPr txBox="1"/>
          <p:nvPr/>
        </p:nvSpPr>
        <p:spPr>
          <a:xfrm>
            <a:off x="2100145" y="3169026"/>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A</a:t>
            </a:r>
          </a:p>
        </p:txBody>
      </p:sp>
      <p:sp>
        <p:nvSpPr>
          <p:cNvPr id="15" name="TextBox 14">
            <a:extLst>
              <a:ext uri="{FF2B5EF4-FFF2-40B4-BE49-F238E27FC236}">
                <a16:creationId xmlns:a16="http://schemas.microsoft.com/office/drawing/2014/main" id="{75B2786A-2B31-E21B-FB99-DA615016F636}"/>
              </a:ext>
            </a:extLst>
          </p:cNvPr>
          <p:cNvSpPr txBox="1"/>
          <p:nvPr/>
        </p:nvSpPr>
        <p:spPr>
          <a:xfrm>
            <a:off x="2100145" y="7060071"/>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B</a:t>
            </a:r>
          </a:p>
        </p:txBody>
      </p:sp>
      <p:sp>
        <p:nvSpPr>
          <p:cNvPr id="16" name="TextBox 15">
            <a:extLst>
              <a:ext uri="{FF2B5EF4-FFF2-40B4-BE49-F238E27FC236}">
                <a16:creationId xmlns:a16="http://schemas.microsoft.com/office/drawing/2014/main" id="{883B248A-7C58-080D-8580-D9C8E0D9EDE0}"/>
              </a:ext>
            </a:extLst>
          </p:cNvPr>
          <p:cNvSpPr txBox="1"/>
          <p:nvPr/>
        </p:nvSpPr>
        <p:spPr>
          <a:xfrm>
            <a:off x="5287754" y="7060071"/>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D</a:t>
            </a:r>
          </a:p>
        </p:txBody>
      </p:sp>
      <p:sp>
        <p:nvSpPr>
          <p:cNvPr id="17" name="TextBox 16">
            <a:extLst>
              <a:ext uri="{FF2B5EF4-FFF2-40B4-BE49-F238E27FC236}">
                <a16:creationId xmlns:a16="http://schemas.microsoft.com/office/drawing/2014/main" id="{94DC91AF-D060-E283-9459-A0C0DA967A6E}"/>
              </a:ext>
            </a:extLst>
          </p:cNvPr>
          <p:cNvSpPr txBox="1"/>
          <p:nvPr/>
        </p:nvSpPr>
        <p:spPr>
          <a:xfrm>
            <a:off x="5287754" y="3169026"/>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C</a:t>
            </a:r>
          </a:p>
        </p:txBody>
      </p:sp>
    </p:spTree>
    <p:extLst>
      <p:ext uri="{BB962C8B-B14F-4D97-AF65-F5344CB8AC3E}">
        <p14:creationId xmlns:p14="http://schemas.microsoft.com/office/powerpoint/2010/main" val="23560876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4F7D03-9813-EDB6-2279-04D39B681316}"/>
              </a:ext>
            </a:extLst>
          </p:cNvPr>
          <p:cNvPicPr>
            <a:picLocks noChangeAspect="1"/>
          </p:cNvPicPr>
          <p:nvPr/>
        </p:nvPicPr>
        <p:blipFill>
          <a:blip r:embed="rId2"/>
          <a:stretch>
            <a:fillRect/>
          </a:stretch>
        </p:blipFill>
        <p:spPr>
          <a:xfrm>
            <a:off x="4238625" y="3721417"/>
            <a:ext cx="13011150" cy="7096125"/>
          </a:xfrm>
          <a:prstGeom prst="rect">
            <a:avLst/>
          </a:prstGeom>
        </p:spPr>
      </p:pic>
      <p:sp>
        <p:nvSpPr>
          <p:cNvPr id="4" name="Rectangle 3">
            <a:extLst>
              <a:ext uri="{FF2B5EF4-FFF2-40B4-BE49-F238E27FC236}">
                <a16:creationId xmlns:a16="http://schemas.microsoft.com/office/drawing/2014/main" id="{CAF22837-C4C3-3AF8-B843-31E5F0921500}"/>
              </a:ext>
            </a:extLst>
          </p:cNvPr>
          <p:cNvSpPr/>
          <p:nvPr/>
        </p:nvSpPr>
        <p:spPr>
          <a:xfrm>
            <a:off x="10083800" y="8039100"/>
            <a:ext cx="6604000" cy="146050"/>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 name="Rectangle 4">
            <a:extLst>
              <a:ext uri="{FF2B5EF4-FFF2-40B4-BE49-F238E27FC236}">
                <a16:creationId xmlns:a16="http://schemas.microsoft.com/office/drawing/2014/main" id="{90027EC0-1389-99F2-5423-EF109892E53C}"/>
              </a:ext>
            </a:extLst>
          </p:cNvPr>
          <p:cNvSpPr/>
          <p:nvPr/>
        </p:nvSpPr>
        <p:spPr>
          <a:xfrm>
            <a:off x="10064750" y="7785100"/>
            <a:ext cx="6604000" cy="203200"/>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46CC59FA-39E1-BD5F-4FE3-01D1366045E0}"/>
              </a:ext>
            </a:extLst>
          </p:cNvPr>
          <p:cNvSpPr/>
          <p:nvPr/>
        </p:nvSpPr>
        <p:spPr>
          <a:xfrm>
            <a:off x="6896100" y="10353040"/>
            <a:ext cx="9791700" cy="146050"/>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782ECC7-B4CD-CA2D-74A8-6EFF1856E451}"/>
              </a:ext>
            </a:extLst>
          </p:cNvPr>
          <p:cNvSpPr/>
          <p:nvPr/>
        </p:nvSpPr>
        <p:spPr>
          <a:xfrm>
            <a:off x="6908800" y="10140950"/>
            <a:ext cx="9791700" cy="146050"/>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12876247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graph with numbers and a number of data&#10;&#10;Description automatically generated with medium confidence">
            <a:extLst>
              <a:ext uri="{FF2B5EF4-FFF2-40B4-BE49-F238E27FC236}">
                <a16:creationId xmlns:a16="http://schemas.microsoft.com/office/drawing/2014/main" id="{DC2A0D2E-27A3-F6E9-CED9-5056936258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4202" y="5714202"/>
            <a:ext cx="11431595" cy="11431595"/>
          </a:xfrm>
          <a:prstGeom prst="rect">
            <a:avLst/>
          </a:prstGeom>
        </p:spPr>
      </p:pic>
    </p:spTree>
    <p:extLst>
      <p:ext uri="{BB962C8B-B14F-4D97-AF65-F5344CB8AC3E}">
        <p14:creationId xmlns:p14="http://schemas.microsoft.com/office/powerpoint/2010/main" val="37347658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 shot of a chart&#10;&#10;Description automatically generated">
            <a:extLst>
              <a:ext uri="{FF2B5EF4-FFF2-40B4-BE49-F238E27FC236}">
                <a16:creationId xmlns:a16="http://schemas.microsoft.com/office/drawing/2014/main" id="{86BAA309-8703-0F48-7707-9F24C07D3B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6916" y="4918587"/>
            <a:ext cx="7620000" cy="11430000"/>
          </a:xfrm>
          <a:prstGeom prst="rect">
            <a:avLst/>
          </a:prstGeom>
        </p:spPr>
      </p:pic>
      <p:pic>
        <p:nvPicPr>
          <p:cNvPr id="6" name="Picture 5" descr="A black background with a black square&#10;&#10;Description automatically generated">
            <a:extLst>
              <a:ext uri="{FF2B5EF4-FFF2-40B4-BE49-F238E27FC236}">
                <a16:creationId xmlns:a16="http://schemas.microsoft.com/office/drawing/2014/main" id="{9C18E391-89C0-90D4-49F5-7B11D1078CDC}"/>
              </a:ext>
            </a:extLst>
          </p:cNvPr>
          <p:cNvPicPr>
            <a:picLocks noChangeAspect="1"/>
          </p:cNvPicPr>
          <p:nvPr/>
        </p:nvPicPr>
        <p:blipFill rotWithShape="1">
          <a:blip r:embed="rId3">
            <a:extLst>
              <a:ext uri="{28A0092B-C50C-407E-A947-70E740481C1C}">
                <a14:useLocalDpi xmlns:a14="http://schemas.microsoft.com/office/drawing/2010/main" val="0"/>
              </a:ext>
            </a:extLst>
          </a:blip>
          <a:srcRect l="38737" r="19484" b="6693"/>
          <a:stretch/>
        </p:blipFill>
        <p:spPr>
          <a:xfrm>
            <a:off x="2795783" y="4918587"/>
            <a:ext cx="5591133" cy="10980174"/>
          </a:xfrm>
          <a:prstGeom prst="rect">
            <a:avLst/>
          </a:prstGeom>
        </p:spPr>
      </p:pic>
    </p:spTree>
    <p:extLst>
      <p:ext uri="{BB962C8B-B14F-4D97-AF65-F5344CB8AC3E}">
        <p14:creationId xmlns:p14="http://schemas.microsoft.com/office/powerpoint/2010/main" val="20987461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hart with colorful lines and text&#10;&#10;Description automatically generated with medium confidence">
            <a:extLst>
              <a:ext uri="{FF2B5EF4-FFF2-40B4-BE49-F238E27FC236}">
                <a16:creationId xmlns:a16="http://schemas.microsoft.com/office/drawing/2014/main" id="{59A03E0A-9FE4-004A-F62B-1A2BE7F6B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9468" y="4475337"/>
            <a:ext cx="7621064" cy="11431595"/>
          </a:xfrm>
          <a:prstGeom prst="rect">
            <a:avLst/>
          </a:prstGeom>
        </p:spPr>
      </p:pic>
    </p:spTree>
    <p:extLst>
      <p:ext uri="{BB962C8B-B14F-4D97-AF65-F5344CB8AC3E}">
        <p14:creationId xmlns:p14="http://schemas.microsoft.com/office/powerpoint/2010/main" val="1297393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68AE7E9-3DBB-7A2C-0BFE-3A91A167C2E0}"/>
              </a:ext>
            </a:extLst>
          </p:cNvPr>
          <p:cNvSpPr txBox="1"/>
          <p:nvPr/>
        </p:nvSpPr>
        <p:spPr>
          <a:xfrm>
            <a:off x="1147645" y="2588587"/>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A</a:t>
            </a:r>
          </a:p>
        </p:txBody>
      </p:sp>
      <p:sp>
        <p:nvSpPr>
          <p:cNvPr id="9" name="TextBox 8">
            <a:extLst>
              <a:ext uri="{FF2B5EF4-FFF2-40B4-BE49-F238E27FC236}">
                <a16:creationId xmlns:a16="http://schemas.microsoft.com/office/drawing/2014/main" id="{772DC352-0AA1-79F1-454D-797AE9BAEAD7}"/>
              </a:ext>
            </a:extLst>
          </p:cNvPr>
          <p:cNvSpPr txBox="1"/>
          <p:nvPr/>
        </p:nvSpPr>
        <p:spPr>
          <a:xfrm>
            <a:off x="8768709" y="2588587"/>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B</a:t>
            </a:r>
          </a:p>
        </p:txBody>
      </p:sp>
      <p:pic>
        <p:nvPicPr>
          <p:cNvPr id="11" name="Picture 10" descr="A graph with numbers and letters&#10;&#10;Description automatically generated with medium confidence">
            <a:extLst>
              <a:ext uri="{FF2B5EF4-FFF2-40B4-BE49-F238E27FC236}">
                <a16:creationId xmlns:a16="http://schemas.microsoft.com/office/drawing/2014/main" id="{2E6CD1F5-19E6-509E-D7AC-D081B70B0C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8790" y="3142585"/>
            <a:ext cx="7621064" cy="7621064"/>
          </a:xfrm>
          <a:prstGeom prst="rect">
            <a:avLst/>
          </a:prstGeom>
        </p:spPr>
      </p:pic>
      <p:pic>
        <p:nvPicPr>
          <p:cNvPr id="13" name="Picture 12" descr="A graph with numbers and letters&#10;&#10;Description automatically generated">
            <a:extLst>
              <a:ext uri="{FF2B5EF4-FFF2-40B4-BE49-F238E27FC236}">
                <a16:creationId xmlns:a16="http://schemas.microsoft.com/office/drawing/2014/main" id="{62F1814D-7DA9-F9F7-A6F0-205FFB36D1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726" y="3142585"/>
            <a:ext cx="7621064" cy="7621064"/>
          </a:xfrm>
          <a:prstGeom prst="rect">
            <a:avLst/>
          </a:prstGeom>
        </p:spPr>
      </p:pic>
    </p:spTree>
    <p:extLst>
      <p:ext uri="{BB962C8B-B14F-4D97-AF65-F5344CB8AC3E}">
        <p14:creationId xmlns:p14="http://schemas.microsoft.com/office/powerpoint/2010/main" val="36061361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different colored dots&#10;&#10;Description automatically generated">
            <a:extLst>
              <a:ext uri="{FF2B5EF4-FFF2-40B4-BE49-F238E27FC236}">
                <a16:creationId xmlns:a16="http://schemas.microsoft.com/office/drawing/2014/main" id="{19B48FFE-FAC2-369E-EDB9-610CC59100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6835" y="6666835"/>
            <a:ext cx="9526329" cy="9526329"/>
          </a:xfrm>
          <a:prstGeom prst="rect">
            <a:avLst/>
          </a:prstGeom>
        </p:spPr>
      </p:pic>
    </p:spTree>
    <p:extLst>
      <p:ext uri="{BB962C8B-B14F-4D97-AF65-F5344CB8AC3E}">
        <p14:creationId xmlns:p14="http://schemas.microsoft.com/office/powerpoint/2010/main" val="28397555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F1A6EF01-F00C-8B55-78A8-A91FD061848A}"/>
              </a:ext>
            </a:extLst>
          </p:cNvPr>
          <p:cNvGrpSpPr/>
          <p:nvPr/>
        </p:nvGrpSpPr>
        <p:grpSpPr>
          <a:xfrm>
            <a:off x="3428921" y="13424296"/>
            <a:ext cx="3445305" cy="5168503"/>
            <a:chOff x="8592819" y="6661348"/>
            <a:chExt cx="1752600" cy="2730103"/>
          </a:xfrm>
        </p:grpSpPr>
        <p:pic>
          <p:nvPicPr>
            <p:cNvPr id="18" name="Picture 17">
              <a:extLst>
                <a:ext uri="{FF2B5EF4-FFF2-40B4-BE49-F238E27FC236}">
                  <a16:creationId xmlns:a16="http://schemas.microsoft.com/office/drawing/2014/main" id="{99451A50-73D9-7F66-9B74-B79326D6CE66}"/>
                </a:ext>
              </a:extLst>
            </p:cNvPr>
            <p:cNvPicPr>
              <a:picLocks noChangeAspect="1"/>
            </p:cNvPicPr>
            <p:nvPr/>
          </p:nvPicPr>
          <p:blipFill>
            <a:blip r:embed="rId2"/>
            <a:stretch>
              <a:fillRect/>
            </a:stretch>
          </p:blipFill>
          <p:spPr>
            <a:xfrm>
              <a:off x="8592819" y="6661348"/>
              <a:ext cx="1752600" cy="2730103"/>
            </a:xfrm>
            <a:prstGeom prst="rect">
              <a:avLst/>
            </a:prstGeom>
          </p:spPr>
        </p:pic>
        <p:sp>
          <p:nvSpPr>
            <p:cNvPr id="19" name="Rectangle: Rounded Corners 18">
              <a:extLst>
                <a:ext uri="{FF2B5EF4-FFF2-40B4-BE49-F238E27FC236}">
                  <a16:creationId xmlns:a16="http://schemas.microsoft.com/office/drawing/2014/main" id="{D7724532-1487-2F72-32AB-F8297F65DCB8}"/>
                </a:ext>
              </a:extLst>
            </p:cNvPr>
            <p:cNvSpPr/>
            <p:nvPr/>
          </p:nvSpPr>
          <p:spPr>
            <a:xfrm>
              <a:off x="8730278" y="7662914"/>
              <a:ext cx="1512047" cy="1619161"/>
            </a:xfrm>
            <a:prstGeom prst="roundRect">
              <a:avLst/>
            </a:prstGeom>
            <a:solidFill>
              <a:srgbClr val="E9D4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4" name="Straight Connector 3">
            <a:extLst>
              <a:ext uri="{FF2B5EF4-FFF2-40B4-BE49-F238E27FC236}">
                <a16:creationId xmlns:a16="http://schemas.microsoft.com/office/drawing/2014/main" id="{9AD486C2-7CE3-9320-4C73-A0DE24638C6C}"/>
              </a:ext>
            </a:extLst>
          </p:cNvPr>
          <p:cNvCxnSpPr/>
          <p:nvPr/>
        </p:nvCxnSpPr>
        <p:spPr>
          <a:xfrm>
            <a:off x="3927066" y="15883798"/>
            <a:ext cx="2516570" cy="0"/>
          </a:xfrm>
          <a:prstGeom prst="line">
            <a:avLst/>
          </a:prstGeom>
          <a:ln w="762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994AC88-A653-83A5-92FB-EC10FD069083}"/>
              </a:ext>
            </a:extLst>
          </p:cNvPr>
          <p:cNvCxnSpPr/>
          <p:nvPr/>
        </p:nvCxnSpPr>
        <p:spPr>
          <a:xfrm>
            <a:off x="3927066" y="16389287"/>
            <a:ext cx="2516570" cy="0"/>
          </a:xfrm>
          <a:prstGeom prst="line">
            <a:avLst/>
          </a:prstGeom>
          <a:ln w="762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75B84F5-E45C-5B54-F3D7-1E27EA55B27B}"/>
              </a:ext>
            </a:extLst>
          </p:cNvPr>
          <p:cNvCxnSpPr/>
          <p:nvPr/>
        </p:nvCxnSpPr>
        <p:spPr>
          <a:xfrm>
            <a:off x="3927066" y="16941654"/>
            <a:ext cx="2516570" cy="0"/>
          </a:xfrm>
          <a:prstGeom prst="line">
            <a:avLst/>
          </a:prstGeom>
          <a:ln w="762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FBEDA042-AC26-114D-375E-B7C60E6C741D}"/>
              </a:ext>
            </a:extLst>
          </p:cNvPr>
          <p:cNvCxnSpPr/>
          <p:nvPr/>
        </p:nvCxnSpPr>
        <p:spPr>
          <a:xfrm>
            <a:off x="3927066" y="17494023"/>
            <a:ext cx="2516570" cy="0"/>
          </a:xfrm>
          <a:prstGeom prst="line">
            <a:avLst/>
          </a:prstGeom>
          <a:ln w="762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F9A4A52-5228-27CF-C121-C5BD216A77B7}"/>
              </a:ext>
            </a:extLst>
          </p:cNvPr>
          <p:cNvCxnSpPr/>
          <p:nvPr/>
        </p:nvCxnSpPr>
        <p:spPr>
          <a:xfrm>
            <a:off x="3927066" y="17983962"/>
            <a:ext cx="2516570" cy="0"/>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574DCAA0-BF24-7852-6418-05BFF31DB6D6}"/>
              </a:ext>
            </a:extLst>
          </p:cNvPr>
          <p:cNvGrpSpPr/>
          <p:nvPr/>
        </p:nvGrpSpPr>
        <p:grpSpPr>
          <a:xfrm>
            <a:off x="7410913" y="13424296"/>
            <a:ext cx="3445305" cy="5168503"/>
            <a:chOff x="8592819" y="6661348"/>
            <a:chExt cx="1752600" cy="2730103"/>
          </a:xfrm>
        </p:grpSpPr>
        <p:pic>
          <p:nvPicPr>
            <p:cNvPr id="28" name="Picture 27">
              <a:extLst>
                <a:ext uri="{FF2B5EF4-FFF2-40B4-BE49-F238E27FC236}">
                  <a16:creationId xmlns:a16="http://schemas.microsoft.com/office/drawing/2014/main" id="{C659FE4D-9DFF-2536-BBC2-6F8CEE089127}"/>
                </a:ext>
              </a:extLst>
            </p:cNvPr>
            <p:cNvPicPr>
              <a:picLocks noChangeAspect="1"/>
            </p:cNvPicPr>
            <p:nvPr/>
          </p:nvPicPr>
          <p:blipFill>
            <a:blip r:embed="rId2"/>
            <a:stretch>
              <a:fillRect/>
            </a:stretch>
          </p:blipFill>
          <p:spPr>
            <a:xfrm>
              <a:off x="8592819" y="6661348"/>
              <a:ext cx="1752600" cy="2730103"/>
            </a:xfrm>
            <a:prstGeom prst="rect">
              <a:avLst/>
            </a:prstGeom>
          </p:spPr>
        </p:pic>
        <p:sp>
          <p:nvSpPr>
            <p:cNvPr id="29" name="Rectangle: Rounded Corners 28">
              <a:extLst>
                <a:ext uri="{FF2B5EF4-FFF2-40B4-BE49-F238E27FC236}">
                  <a16:creationId xmlns:a16="http://schemas.microsoft.com/office/drawing/2014/main" id="{6C3F0D93-B77E-D3EA-E52C-0AE032A66D38}"/>
                </a:ext>
              </a:extLst>
            </p:cNvPr>
            <p:cNvSpPr/>
            <p:nvPr/>
          </p:nvSpPr>
          <p:spPr>
            <a:xfrm>
              <a:off x="8730278" y="7662914"/>
              <a:ext cx="1512047" cy="1619161"/>
            </a:xfrm>
            <a:prstGeom prst="roundRect">
              <a:avLst/>
            </a:prstGeom>
            <a:solidFill>
              <a:srgbClr val="E9D4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30" name="Straight Connector 29">
            <a:extLst>
              <a:ext uri="{FF2B5EF4-FFF2-40B4-BE49-F238E27FC236}">
                <a16:creationId xmlns:a16="http://schemas.microsoft.com/office/drawing/2014/main" id="{EF59D557-4ED3-27C9-4C6B-EA9F4A63B5C7}"/>
              </a:ext>
            </a:extLst>
          </p:cNvPr>
          <p:cNvCxnSpPr/>
          <p:nvPr/>
        </p:nvCxnSpPr>
        <p:spPr>
          <a:xfrm>
            <a:off x="7909058" y="15883798"/>
            <a:ext cx="2516570" cy="0"/>
          </a:xfrm>
          <a:prstGeom prst="line">
            <a:avLst/>
          </a:prstGeom>
          <a:ln w="76200">
            <a:solidFill>
              <a:srgbClr val="D2232E"/>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F03C6BC-94E9-0E41-17FE-7387916739F6}"/>
              </a:ext>
            </a:extLst>
          </p:cNvPr>
          <p:cNvCxnSpPr/>
          <p:nvPr/>
        </p:nvCxnSpPr>
        <p:spPr>
          <a:xfrm>
            <a:off x="7909058" y="16389287"/>
            <a:ext cx="2516570" cy="0"/>
          </a:xfrm>
          <a:prstGeom prst="line">
            <a:avLst/>
          </a:prstGeom>
          <a:ln w="76200">
            <a:solidFill>
              <a:srgbClr val="D2232E"/>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F642488-E130-1D43-97C3-F785C02E539B}"/>
              </a:ext>
            </a:extLst>
          </p:cNvPr>
          <p:cNvCxnSpPr/>
          <p:nvPr/>
        </p:nvCxnSpPr>
        <p:spPr>
          <a:xfrm>
            <a:off x="7909058" y="16941654"/>
            <a:ext cx="2516570" cy="0"/>
          </a:xfrm>
          <a:prstGeom prst="line">
            <a:avLst/>
          </a:prstGeom>
          <a:ln w="76200">
            <a:solidFill>
              <a:srgbClr val="D2232E"/>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DB9E0C4-00D7-FCDA-5C1F-0CFA71023DB6}"/>
              </a:ext>
            </a:extLst>
          </p:cNvPr>
          <p:cNvCxnSpPr/>
          <p:nvPr/>
        </p:nvCxnSpPr>
        <p:spPr>
          <a:xfrm>
            <a:off x="7909058" y="17494023"/>
            <a:ext cx="2516570" cy="0"/>
          </a:xfrm>
          <a:prstGeom prst="line">
            <a:avLst/>
          </a:prstGeom>
          <a:ln w="76200">
            <a:solidFill>
              <a:srgbClr val="5ABAB9"/>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3770436-D31B-EF1B-52EC-324AECD8E2BD}"/>
              </a:ext>
            </a:extLst>
          </p:cNvPr>
          <p:cNvCxnSpPr/>
          <p:nvPr/>
        </p:nvCxnSpPr>
        <p:spPr>
          <a:xfrm>
            <a:off x="7909058" y="17983962"/>
            <a:ext cx="2516570" cy="0"/>
          </a:xfrm>
          <a:prstGeom prst="line">
            <a:avLst/>
          </a:prstGeom>
          <a:ln w="76200">
            <a:solidFill>
              <a:srgbClr val="5ABAB9"/>
            </a:solidFill>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DD82C978-4115-6740-F7BF-3B2C8AFC3B0D}"/>
              </a:ext>
            </a:extLst>
          </p:cNvPr>
          <p:cNvGrpSpPr/>
          <p:nvPr/>
        </p:nvGrpSpPr>
        <p:grpSpPr>
          <a:xfrm>
            <a:off x="11448793" y="13424296"/>
            <a:ext cx="3445305" cy="5168503"/>
            <a:chOff x="8592819" y="6661348"/>
            <a:chExt cx="1752600" cy="2730103"/>
          </a:xfrm>
        </p:grpSpPr>
        <p:pic>
          <p:nvPicPr>
            <p:cNvPr id="36" name="Picture 35">
              <a:extLst>
                <a:ext uri="{FF2B5EF4-FFF2-40B4-BE49-F238E27FC236}">
                  <a16:creationId xmlns:a16="http://schemas.microsoft.com/office/drawing/2014/main" id="{A4AE8AC0-DD51-349C-56F8-EC00DD515F04}"/>
                </a:ext>
              </a:extLst>
            </p:cNvPr>
            <p:cNvPicPr>
              <a:picLocks noChangeAspect="1"/>
            </p:cNvPicPr>
            <p:nvPr/>
          </p:nvPicPr>
          <p:blipFill>
            <a:blip r:embed="rId2"/>
            <a:stretch>
              <a:fillRect/>
            </a:stretch>
          </p:blipFill>
          <p:spPr>
            <a:xfrm>
              <a:off x="8592819" y="6661348"/>
              <a:ext cx="1752600" cy="2730103"/>
            </a:xfrm>
            <a:prstGeom prst="rect">
              <a:avLst/>
            </a:prstGeom>
          </p:spPr>
        </p:pic>
        <p:sp>
          <p:nvSpPr>
            <p:cNvPr id="37" name="Rectangle: Rounded Corners 36">
              <a:extLst>
                <a:ext uri="{FF2B5EF4-FFF2-40B4-BE49-F238E27FC236}">
                  <a16:creationId xmlns:a16="http://schemas.microsoft.com/office/drawing/2014/main" id="{0A881590-150D-CC1D-5015-2E49FFDF63B1}"/>
                </a:ext>
              </a:extLst>
            </p:cNvPr>
            <p:cNvSpPr/>
            <p:nvPr/>
          </p:nvSpPr>
          <p:spPr>
            <a:xfrm>
              <a:off x="8730278" y="7662914"/>
              <a:ext cx="1512047" cy="1619161"/>
            </a:xfrm>
            <a:prstGeom prst="roundRect">
              <a:avLst/>
            </a:prstGeom>
            <a:solidFill>
              <a:srgbClr val="E9D4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38" name="Straight Connector 37">
            <a:extLst>
              <a:ext uri="{FF2B5EF4-FFF2-40B4-BE49-F238E27FC236}">
                <a16:creationId xmlns:a16="http://schemas.microsoft.com/office/drawing/2014/main" id="{69D7F51C-7F25-616E-64EC-9672B8146295}"/>
              </a:ext>
            </a:extLst>
          </p:cNvPr>
          <p:cNvCxnSpPr/>
          <p:nvPr/>
        </p:nvCxnSpPr>
        <p:spPr>
          <a:xfrm>
            <a:off x="11946938" y="15883798"/>
            <a:ext cx="2516570"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8DE6C79-18A8-3B69-FC3A-D3D8830EDFD8}"/>
              </a:ext>
            </a:extLst>
          </p:cNvPr>
          <p:cNvCxnSpPr/>
          <p:nvPr/>
        </p:nvCxnSpPr>
        <p:spPr>
          <a:xfrm>
            <a:off x="11946938" y="16389287"/>
            <a:ext cx="2516570"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B197BC5-2C00-1ED9-6682-847C93199685}"/>
              </a:ext>
            </a:extLst>
          </p:cNvPr>
          <p:cNvCxnSpPr/>
          <p:nvPr/>
        </p:nvCxnSpPr>
        <p:spPr>
          <a:xfrm>
            <a:off x="11946938" y="16941654"/>
            <a:ext cx="2516570"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0266E73-FE74-B85C-77B3-BC8F4A4C1AD6}"/>
              </a:ext>
            </a:extLst>
          </p:cNvPr>
          <p:cNvCxnSpPr/>
          <p:nvPr/>
        </p:nvCxnSpPr>
        <p:spPr>
          <a:xfrm>
            <a:off x="11946938" y="17494023"/>
            <a:ext cx="2516570"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D054E3F-B3E4-D7F8-66B5-4200D7EC469E}"/>
              </a:ext>
            </a:extLst>
          </p:cNvPr>
          <p:cNvCxnSpPr/>
          <p:nvPr/>
        </p:nvCxnSpPr>
        <p:spPr>
          <a:xfrm>
            <a:off x="11946938" y="17983962"/>
            <a:ext cx="2516570" cy="0"/>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pic>
        <p:nvPicPr>
          <p:cNvPr id="79" name="Picture 78" descr="A black screen with white lines&#10;&#10;Description automatically generated">
            <a:extLst>
              <a:ext uri="{FF2B5EF4-FFF2-40B4-BE49-F238E27FC236}">
                <a16:creationId xmlns:a16="http://schemas.microsoft.com/office/drawing/2014/main" id="{1272D057-D804-C829-1A65-CB18A24F24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8361" y="7510048"/>
            <a:ext cx="7992020" cy="5267156"/>
          </a:xfrm>
          <a:prstGeom prst="rect">
            <a:avLst/>
          </a:prstGeom>
        </p:spPr>
      </p:pic>
      <p:cxnSp>
        <p:nvCxnSpPr>
          <p:cNvPr id="81" name="Straight Arrow Connector 80">
            <a:extLst>
              <a:ext uri="{FF2B5EF4-FFF2-40B4-BE49-F238E27FC236}">
                <a16:creationId xmlns:a16="http://schemas.microsoft.com/office/drawing/2014/main" id="{A68FCB66-0C15-B499-BCF3-7320E856BCDD}"/>
              </a:ext>
            </a:extLst>
          </p:cNvPr>
          <p:cNvCxnSpPr>
            <a:stCxn id="18" idx="0"/>
          </p:cNvCxnSpPr>
          <p:nvPr/>
        </p:nvCxnSpPr>
        <p:spPr>
          <a:xfrm flipV="1">
            <a:off x="5151574" y="12777204"/>
            <a:ext cx="2016142" cy="647092"/>
          </a:xfrm>
          <a:prstGeom prst="straightConnector1">
            <a:avLst/>
          </a:prstGeom>
          <a:ln w="762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EA6E81CB-237C-09ED-3170-4A06CC475272}"/>
              </a:ext>
            </a:extLst>
          </p:cNvPr>
          <p:cNvCxnSpPr>
            <a:cxnSpLocks/>
            <a:stCxn id="28" idx="0"/>
          </p:cNvCxnSpPr>
          <p:nvPr/>
        </p:nvCxnSpPr>
        <p:spPr>
          <a:xfrm flipH="1" flipV="1">
            <a:off x="9133565" y="12789598"/>
            <a:ext cx="1" cy="634698"/>
          </a:xfrm>
          <a:prstGeom prst="straightConnector1">
            <a:avLst/>
          </a:prstGeom>
          <a:ln w="76200">
            <a:solidFill>
              <a:srgbClr val="D2232E"/>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B4A2654E-1E27-5450-7E29-9D9E356E7A95}"/>
              </a:ext>
            </a:extLst>
          </p:cNvPr>
          <p:cNvCxnSpPr>
            <a:cxnSpLocks/>
            <a:stCxn id="36" idx="0"/>
          </p:cNvCxnSpPr>
          <p:nvPr/>
        </p:nvCxnSpPr>
        <p:spPr>
          <a:xfrm flipH="1" flipV="1">
            <a:off x="11661624" y="12698627"/>
            <a:ext cx="1509822" cy="725669"/>
          </a:xfrm>
          <a:prstGeom prst="straightConnector1">
            <a:avLst/>
          </a:prstGeom>
          <a:ln w="76200">
            <a:solidFill>
              <a:srgbClr val="393F7C"/>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00001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EDF48984-4947-E825-3DFE-32D527FF5CD2}"/>
              </a:ext>
            </a:extLst>
          </p:cNvPr>
          <p:cNvSpPr/>
          <p:nvPr/>
        </p:nvSpPr>
        <p:spPr>
          <a:xfrm>
            <a:off x="11925300" y="8383586"/>
            <a:ext cx="138115" cy="45719"/>
          </a:xfrm>
          <a:custGeom>
            <a:avLst/>
            <a:gdLst/>
            <a:ahLst/>
            <a:cxnLst/>
            <a:rect l="l" t="t" r="r" b="b"/>
            <a:pathLst>
              <a:path w="749300">
                <a:moveTo>
                  <a:pt x="0" y="0"/>
                </a:moveTo>
                <a:lnTo>
                  <a:pt x="7493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3" name="object 6">
            <a:extLst>
              <a:ext uri="{FF2B5EF4-FFF2-40B4-BE49-F238E27FC236}">
                <a16:creationId xmlns:a16="http://schemas.microsoft.com/office/drawing/2014/main" id="{D6D8B62B-3C28-74EC-63C3-A289FB43E3BD}"/>
              </a:ext>
            </a:extLst>
          </p:cNvPr>
          <p:cNvSpPr/>
          <p:nvPr/>
        </p:nvSpPr>
        <p:spPr>
          <a:xfrm>
            <a:off x="11430001" y="8383587"/>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4" name="object 7">
            <a:extLst>
              <a:ext uri="{FF2B5EF4-FFF2-40B4-BE49-F238E27FC236}">
                <a16:creationId xmlns:a16="http://schemas.microsoft.com/office/drawing/2014/main" id="{063F5E75-1923-F295-9095-D85B18B3A350}"/>
              </a:ext>
            </a:extLst>
          </p:cNvPr>
          <p:cNvSpPr/>
          <p:nvPr/>
        </p:nvSpPr>
        <p:spPr>
          <a:xfrm flipV="1">
            <a:off x="10934700" y="8337868"/>
            <a:ext cx="1128715" cy="45719"/>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 name="object 8">
            <a:extLst>
              <a:ext uri="{FF2B5EF4-FFF2-40B4-BE49-F238E27FC236}">
                <a16:creationId xmlns:a16="http://schemas.microsoft.com/office/drawing/2014/main" id="{1ADB7332-4C18-DB0D-7940-C6775B2F1881}"/>
              </a:ext>
            </a:extLst>
          </p:cNvPr>
          <p:cNvSpPr/>
          <p:nvPr/>
        </p:nvSpPr>
        <p:spPr>
          <a:xfrm>
            <a:off x="10439400" y="8383587"/>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6" name="object 9">
            <a:extLst>
              <a:ext uri="{FF2B5EF4-FFF2-40B4-BE49-F238E27FC236}">
                <a16:creationId xmlns:a16="http://schemas.microsoft.com/office/drawing/2014/main" id="{D17C652C-FD67-FF49-E78D-7B59C9B07F26}"/>
              </a:ext>
            </a:extLst>
          </p:cNvPr>
          <p:cNvSpPr/>
          <p:nvPr/>
        </p:nvSpPr>
        <p:spPr>
          <a:xfrm>
            <a:off x="9944100" y="8383587"/>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7" name="object 10">
            <a:extLst>
              <a:ext uri="{FF2B5EF4-FFF2-40B4-BE49-F238E27FC236}">
                <a16:creationId xmlns:a16="http://schemas.microsoft.com/office/drawing/2014/main" id="{8A68F78C-2988-6617-68AF-ABD8CA8C3758}"/>
              </a:ext>
            </a:extLst>
          </p:cNvPr>
          <p:cNvSpPr/>
          <p:nvPr/>
        </p:nvSpPr>
        <p:spPr>
          <a:xfrm>
            <a:off x="9448801" y="8383587"/>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8" name="object 11">
            <a:extLst>
              <a:ext uri="{FF2B5EF4-FFF2-40B4-BE49-F238E27FC236}">
                <a16:creationId xmlns:a16="http://schemas.microsoft.com/office/drawing/2014/main" id="{E6C3208F-056E-2CBD-2191-801A0C30B222}"/>
              </a:ext>
            </a:extLst>
          </p:cNvPr>
          <p:cNvSpPr/>
          <p:nvPr/>
        </p:nvSpPr>
        <p:spPr>
          <a:xfrm>
            <a:off x="8953501" y="8383587"/>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 name="object 13">
            <a:extLst>
              <a:ext uri="{FF2B5EF4-FFF2-40B4-BE49-F238E27FC236}">
                <a16:creationId xmlns:a16="http://schemas.microsoft.com/office/drawing/2014/main" id="{05AC86DD-88D1-40EA-0F72-EE0F75B19E7F}"/>
              </a:ext>
            </a:extLst>
          </p:cNvPr>
          <p:cNvSpPr/>
          <p:nvPr/>
        </p:nvSpPr>
        <p:spPr>
          <a:xfrm flipV="1">
            <a:off x="9448800" y="7683753"/>
            <a:ext cx="2614615" cy="71184"/>
          </a:xfrm>
          <a:custGeom>
            <a:avLst/>
            <a:gdLst/>
            <a:ahLst/>
            <a:cxnLst/>
            <a:rect l="l" t="t" r="r" b="b"/>
            <a:pathLst>
              <a:path w="4051300">
                <a:moveTo>
                  <a:pt x="0" y="0"/>
                </a:moveTo>
                <a:lnTo>
                  <a:pt x="40513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1" name="object 14">
            <a:extLst>
              <a:ext uri="{FF2B5EF4-FFF2-40B4-BE49-F238E27FC236}">
                <a16:creationId xmlns:a16="http://schemas.microsoft.com/office/drawing/2014/main" id="{2BC62A8E-35FD-AF8E-1DDE-40F5ABDBC7CD}"/>
              </a:ext>
            </a:extLst>
          </p:cNvPr>
          <p:cNvSpPr/>
          <p:nvPr/>
        </p:nvSpPr>
        <p:spPr>
          <a:xfrm>
            <a:off x="8953501" y="7754937"/>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3" name="object 16">
            <a:extLst>
              <a:ext uri="{FF2B5EF4-FFF2-40B4-BE49-F238E27FC236}">
                <a16:creationId xmlns:a16="http://schemas.microsoft.com/office/drawing/2014/main" id="{28E5F285-D2EE-8F50-D26B-84404D743668}"/>
              </a:ext>
            </a:extLst>
          </p:cNvPr>
          <p:cNvSpPr/>
          <p:nvPr/>
        </p:nvSpPr>
        <p:spPr>
          <a:xfrm flipV="1">
            <a:off x="8953500" y="7077053"/>
            <a:ext cx="3109915" cy="49232"/>
          </a:xfrm>
          <a:custGeom>
            <a:avLst/>
            <a:gdLst/>
            <a:ahLst/>
            <a:cxnLst/>
            <a:rect l="l" t="t" r="r" b="b"/>
            <a:pathLst>
              <a:path w="4711700">
                <a:moveTo>
                  <a:pt x="0" y="0"/>
                </a:moveTo>
                <a:lnTo>
                  <a:pt x="47117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5" name="object 18">
            <a:extLst>
              <a:ext uri="{FF2B5EF4-FFF2-40B4-BE49-F238E27FC236}">
                <a16:creationId xmlns:a16="http://schemas.microsoft.com/office/drawing/2014/main" id="{FF8B4630-E2B5-9DFC-DB51-CE42F44CCBB8}"/>
              </a:ext>
            </a:extLst>
          </p:cNvPr>
          <p:cNvSpPr/>
          <p:nvPr/>
        </p:nvSpPr>
        <p:spPr>
          <a:xfrm flipV="1">
            <a:off x="8534404" y="6448402"/>
            <a:ext cx="3529012" cy="45719"/>
          </a:xfrm>
          <a:custGeom>
            <a:avLst/>
            <a:gdLst/>
            <a:ahLst/>
            <a:cxnLst/>
            <a:rect l="l" t="t" r="r" b="b"/>
            <a:pathLst>
              <a:path w="5270500">
                <a:moveTo>
                  <a:pt x="0" y="0"/>
                </a:moveTo>
                <a:lnTo>
                  <a:pt x="52704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21" name="object 24">
            <a:extLst>
              <a:ext uri="{FF2B5EF4-FFF2-40B4-BE49-F238E27FC236}">
                <a16:creationId xmlns:a16="http://schemas.microsoft.com/office/drawing/2014/main" id="{6557E016-050F-70E6-3A0D-169801242D94}"/>
              </a:ext>
            </a:extLst>
          </p:cNvPr>
          <p:cNvSpPr/>
          <p:nvPr/>
        </p:nvSpPr>
        <p:spPr>
          <a:xfrm flipV="1">
            <a:off x="8529640" y="8913348"/>
            <a:ext cx="3533775" cy="98889"/>
          </a:xfrm>
          <a:custGeom>
            <a:avLst/>
            <a:gdLst/>
            <a:ahLst/>
            <a:cxnLst/>
            <a:rect l="l" t="t" r="r" b="b"/>
            <a:pathLst>
              <a:path w="5283200">
                <a:moveTo>
                  <a:pt x="0" y="0"/>
                </a:moveTo>
                <a:lnTo>
                  <a:pt x="5283196" y="0"/>
                </a:lnTo>
              </a:path>
            </a:pathLst>
          </a:custGeom>
          <a:ln w="12700">
            <a:solidFill>
              <a:srgbClr val="000000"/>
            </a:solidFill>
          </a:ln>
        </p:spPr>
        <p:txBody>
          <a:bodyPr wrap="square" lIns="0" tIns="0" rIns="0" bIns="0" rtlCol="0"/>
          <a:lstStyle/>
          <a:p>
            <a:endParaRPr sz="1350" dirty="0">
              <a:latin typeface="Arial" panose="020B0604020202020204" pitchFamily="34" charset="0"/>
              <a:ea typeface="Yu Gothic" panose="020B0400000000000000" pitchFamily="34" charset="-128"/>
              <a:cs typeface="Arial" panose="020B0604020202020204" pitchFamily="34" charset="0"/>
            </a:endParaRPr>
          </a:p>
        </p:txBody>
      </p:sp>
      <p:sp>
        <p:nvSpPr>
          <p:cNvPr id="22" name="object 25">
            <a:extLst>
              <a:ext uri="{FF2B5EF4-FFF2-40B4-BE49-F238E27FC236}">
                <a16:creationId xmlns:a16="http://schemas.microsoft.com/office/drawing/2014/main" id="{622D8174-2C9D-B86F-838D-C3972BDA7568}"/>
              </a:ext>
            </a:extLst>
          </p:cNvPr>
          <p:cNvSpPr txBox="1"/>
          <p:nvPr/>
        </p:nvSpPr>
        <p:spPr>
          <a:xfrm>
            <a:off x="10693400" y="9334500"/>
            <a:ext cx="103823" cy="194284"/>
          </a:xfrm>
          <a:prstGeom prst="rect">
            <a:avLst/>
          </a:prstGeom>
        </p:spPr>
        <p:txBody>
          <a:bodyPr vert="horz" wrap="square" lIns="0" tIns="9525" rIns="0" bIns="0" rtlCol="0">
            <a:spAutoFit/>
          </a:bodyPr>
          <a:lstStyle/>
          <a:p>
            <a:pPr marL="9525">
              <a:spcBef>
                <a:spcPts val="75"/>
              </a:spcBef>
            </a:pPr>
            <a:r>
              <a:rPr sz="1200" spc="-4" dirty="0">
                <a:latin typeface="Arial" panose="020B0604020202020204" pitchFamily="34" charset="0"/>
                <a:ea typeface="Yu Gothic" panose="020B0400000000000000" pitchFamily="34" charset="-128"/>
                <a:cs typeface="Arial" panose="020B0604020202020204" pitchFamily="34" charset="0"/>
              </a:rPr>
              <a:t>5</a:t>
            </a:r>
            <a:endParaRPr sz="1200" dirty="0">
              <a:latin typeface="Arial" panose="020B0604020202020204" pitchFamily="34" charset="0"/>
              <a:ea typeface="Yu Gothic" panose="020B0400000000000000" pitchFamily="34" charset="-128"/>
              <a:cs typeface="Arial" panose="020B0604020202020204" pitchFamily="34" charset="0"/>
            </a:endParaRPr>
          </a:p>
        </p:txBody>
      </p:sp>
      <p:sp>
        <p:nvSpPr>
          <p:cNvPr id="23" name="object 26">
            <a:extLst>
              <a:ext uri="{FF2B5EF4-FFF2-40B4-BE49-F238E27FC236}">
                <a16:creationId xmlns:a16="http://schemas.microsoft.com/office/drawing/2014/main" id="{0B5DB38D-943D-7234-CC5F-2EECCDB8BA07}"/>
              </a:ext>
            </a:extLst>
          </p:cNvPr>
          <p:cNvSpPr txBox="1"/>
          <p:nvPr/>
        </p:nvSpPr>
        <p:spPr>
          <a:xfrm>
            <a:off x="11188700" y="9334500"/>
            <a:ext cx="103823" cy="194284"/>
          </a:xfrm>
          <a:prstGeom prst="rect">
            <a:avLst/>
          </a:prstGeom>
        </p:spPr>
        <p:txBody>
          <a:bodyPr vert="horz" wrap="square" lIns="0" tIns="9525" rIns="0" bIns="0" rtlCol="0">
            <a:spAutoFit/>
          </a:bodyPr>
          <a:lstStyle/>
          <a:p>
            <a:pPr marL="9525">
              <a:spcBef>
                <a:spcPts val="75"/>
              </a:spcBef>
            </a:pPr>
            <a:r>
              <a:rPr sz="1200" spc="-4" dirty="0">
                <a:latin typeface="Arial" panose="020B0604020202020204" pitchFamily="34" charset="0"/>
                <a:ea typeface="Yu Gothic" panose="020B0400000000000000" pitchFamily="34" charset="-128"/>
                <a:cs typeface="Arial" panose="020B0604020202020204" pitchFamily="34" charset="0"/>
              </a:rPr>
              <a:t>6</a:t>
            </a:r>
            <a:endParaRPr sz="1200" dirty="0">
              <a:latin typeface="Arial" panose="020B0604020202020204" pitchFamily="34" charset="0"/>
              <a:ea typeface="Yu Gothic" panose="020B0400000000000000" pitchFamily="34" charset="-128"/>
              <a:cs typeface="Arial" panose="020B0604020202020204" pitchFamily="34" charset="0"/>
            </a:endParaRPr>
          </a:p>
        </p:txBody>
      </p:sp>
      <p:sp>
        <p:nvSpPr>
          <p:cNvPr id="24" name="object 27">
            <a:extLst>
              <a:ext uri="{FF2B5EF4-FFF2-40B4-BE49-F238E27FC236}">
                <a16:creationId xmlns:a16="http://schemas.microsoft.com/office/drawing/2014/main" id="{AF63BBF4-9054-C35F-0785-211096C3D7C9}"/>
              </a:ext>
            </a:extLst>
          </p:cNvPr>
          <p:cNvSpPr txBox="1"/>
          <p:nvPr/>
        </p:nvSpPr>
        <p:spPr>
          <a:xfrm>
            <a:off x="11684000" y="9334500"/>
            <a:ext cx="103823" cy="194284"/>
          </a:xfrm>
          <a:prstGeom prst="rect">
            <a:avLst/>
          </a:prstGeom>
        </p:spPr>
        <p:txBody>
          <a:bodyPr vert="horz" wrap="square" lIns="0" tIns="9525" rIns="0" bIns="0" rtlCol="0">
            <a:spAutoFit/>
          </a:bodyPr>
          <a:lstStyle/>
          <a:p>
            <a:pPr marL="9525">
              <a:spcBef>
                <a:spcPts val="75"/>
              </a:spcBef>
            </a:pPr>
            <a:r>
              <a:rPr sz="1200" spc="-4" dirty="0">
                <a:latin typeface="Arial" panose="020B0604020202020204" pitchFamily="34" charset="0"/>
                <a:ea typeface="Yu Gothic" panose="020B0400000000000000" pitchFamily="34" charset="-128"/>
                <a:cs typeface="Arial" panose="020B0604020202020204" pitchFamily="34" charset="0"/>
              </a:rPr>
              <a:t>7</a:t>
            </a:r>
            <a:endParaRPr sz="1200" dirty="0">
              <a:latin typeface="Arial" panose="020B0604020202020204" pitchFamily="34" charset="0"/>
              <a:ea typeface="Yu Gothic" panose="020B0400000000000000" pitchFamily="34" charset="-128"/>
              <a:cs typeface="Arial" panose="020B0604020202020204" pitchFamily="34" charset="0"/>
            </a:endParaRPr>
          </a:p>
        </p:txBody>
      </p:sp>
      <p:sp>
        <p:nvSpPr>
          <p:cNvPr id="26" name="object 29">
            <a:extLst>
              <a:ext uri="{FF2B5EF4-FFF2-40B4-BE49-F238E27FC236}">
                <a16:creationId xmlns:a16="http://schemas.microsoft.com/office/drawing/2014/main" id="{1FB7C067-09CA-76DE-C1CD-C252AB109887}"/>
              </a:ext>
            </a:extLst>
          </p:cNvPr>
          <p:cNvSpPr/>
          <p:nvPr/>
        </p:nvSpPr>
        <p:spPr>
          <a:xfrm>
            <a:off x="8601076" y="6568818"/>
            <a:ext cx="352425" cy="2438658"/>
          </a:xfrm>
          <a:custGeom>
            <a:avLst/>
            <a:gdLst/>
            <a:ahLst/>
            <a:cxnLst/>
            <a:rect l="l" t="t" r="r" b="b"/>
            <a:pathLst>
              <a:path w="469900" h="3136900">
                <a:moveTo>
                  <a:pt x="0" y="0"/>
                </a:moveTo>
                <a:lnTo>
                  <a:pt x="469900" y="0"/>
                </a:lnTo>
                <a:lnTo>
                  <a:pt x="469900" y="3136900"/>
                </a:lnTo>
                <a:lnTo>
                  <a:pt x="0" y="31369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27" name="object 30">
            <a:extLst>
              <a:ext uri="{FF2B5EF4-FFF2-40B4-BE49-F238E27FC236}">
                <a16:creationId xmlns:a16="http://schemas.microsoft.com/office/drawing/2014/main" id="{DFAD8CA7-AC75-5F3B-15C9-3BBE458885FD}"/>
              </a:ext>
            </a:extLst>
          </p:cNvPr>
          <p:cNvSpPr/>
          <p:nvPr/>
        </p:nvSpPr>
        <p:spPr>
          <a:xfrm>
            <a:off x="9096375" y="7370421"/>
            <a:ext cx="352425" cy="1637055"/>
          </a:xfrm>
          <a:custGeom>
            <a:avLst/>
            <a:gdLst/>
            <a:ahLst/>
            <a:cxnLst/>
            <a:rect l="l" t="t" r="r" b="b"/>
            <a:pathLst>
              <a:path w="469900" h="2006600">
                <a:moveTo>
                  <a:pt x="0" y="0"/>
                </a:moveTo>
                <a:lnTo>
                  <a:pt x="469900" y="0"/>
                </a:lnTo>
                <a:lnTo>
                  <a:pt x="469900" y="2006600"/>
                </a:lnTo>
                <a:lnTo>
                  <a:pt x="0" y="20066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28" name="object 31">
            <a:extLst>
              <a:ext uri="{FF2B5EF4-FFF2-40B4-BE49-F238E27FC236}">
                <a16:creationId xmlns:a16="http://schemas.microsoft.com/office/drawing/2014/main" id="{F9609179-8B8F-2D62-D1E2-D023DACCC626}"/>
              </a:ext>
            </a:extLst>
          </p:cNvPr>
          <p:cNvSpPr/>
          <p:nvPr/>
        </p:nvSpPr>
        <p:spPr>
          <a:xfrm>
            <a:off x="9591675" y="7673975"/>
            <a:ext cx="352425" cy="1333500"/>
          </a:xfrm>
          <a:custGeom>
            <a:avLst/>
            <a:gdLst/>
            <a:ahLst/>
            <a:cxnLst/>
            <a:rect l="l" t="t" r="r" b="b"/>
            <a:pathLst>
              <a:path w="469900" h="1498600">
                <a:moveTo>
                  <a:pt x="0" y="0"/>
                </a:moveTo>
                <a:lnTo>
                  <a:pt x="469900" y="0"/>
                </a:lnTo>
                <a:lnTo>
                  <a:pt x="469900" y="1498600"/>
                </a:lnTo>
                <a:lnTo>
                  <a:pt x="0" y="14986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29" name="object 32">
            <a:extLst>
              <a:ext uri="{FF2B5EF4-FFF2-40B4-BE49-F238E27FC236}">
                <a16:creationId xmlns:a16="http://schemas.microsoft.com/office/drawing/2014/main" id="{451221E7-10C9-F29B-CBF5-E82510B33E77}"/>
              </a:ext>
            </a:extLst>
          </p:cNvPr>
          <p:cNvSpPr/>
          <p:nvPr/>
        </p:nvSpPr>
        <p:spPr>
          <a:xfrm>
            <a:off x="10086975" y="7959930"/>
            <a:ext cx="352425" cy="1047545"/>
          </a:xfrm>
          <a:custGeom>
            <a:avLst/>
            <a:gdLst/>
            <a:ahLst/>
            <a:cxnLst/>
            <a:rect l="l" t="t" r="r" b="b"/>
            <a:pathLst>
              <a:path w="469900" h="1231900">
                <a:moveTo>
                  <a:pt x="0" y="0"/>
                </a:moveTo>
                <a:lnTo>
                  <a:pt x="469900" y="0"/>
                </a:lnTo>
                <a:lnTo>
                  <a:pt x="469900" y="1231900"/>
                </a:lnTo>
                <a:lnTo>
                  <a:pt x="0" y="12319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30" name="object 33">
            <a:extLst>
              <a:ext uri="{FF2B5EF4-FFF2-40B4-BE49-F238E27FC236}">
                <a16:creationId xmlns:a16="http://schemas.microsoft.com/office/drawing/2014/main" id="{A3FC7DCF-3867-D33C-1B12-3046851EA627}"/>
              </a:ext>
            </a:extLst>
          </p:cNvPr>
          <p:cNvSpPr/>
          <p:nvPr/>
        </p:nvSpPr>
        <p:spPr>
          <a:xfrm>
            <a:off x="10582276" y="8292718"/>
            <a:ext cx="352425" cy="714756"/>
          </a:xfrm>
          <a:custGeom>
            <a:avLst/>
            <a:gdLst/>
            <a:ahLst/>
            <a:cxnLst/>
            <a:rect l="l" t="t" r="r" b="b"/>
            <a:pathLst>
              <a:path w="469900" h="1041400">
                <a:moveTo>
                  <a:pt x="0" y="0"/>
                </a:moveTo>
                <a:lnTo>
                  <a:pt x="469900" y="0"/>
                </a:lnTo>
                <a:lnTo>
                  <a:pt x="469900" y="1041400"/>
                </a:lnTo>
                <a:lnTo>
                  <a:pt x="0" y="10414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31" name="object 34">
            <a:extLst>
              <a:ext uri="{FF2B5EF4-FFF2-40B4-BE49-F238E27FC236}">
                <a16:creationId xmlns:a16="http://schemas.microsoft.com/office/drawing/2014/main" id="{A5FEF261-C05A-60B6-B784-F62F7EAC9F26}"/>
              </a:ext>
            </a:extLst>
          </p:cNvPr>
          <p:cNvSpPr/>
          <p:nvPr/>
        </p:nvSpPr>
        <p:spPr>
          <a:xfrm>
            <a:off x="11077575" y="8499429"/>
            <a:ext cx="352425" cy="508046"/>
          </a:xfrm>
          <a:custGeom>
            <a:avLst/>
            <a:gdLst/>
            <a:ahLst/>
            <a:cxnLst/>
            <a:rect l="l" t="t" r="r" b="b"/>
            <a:pathLst>
              <a:path w="469900" h="927100">
                <a:moveTo>
                  <a:pt x="0" y="0"/>
                </a:moveTo>
                <a:lnTo>
                  <a:pt x="469900" y="0"/>
                </a:lnTo>
                <a:lnTo>
                  <a:pt x="469900" y="927100"/>
                </a:lnTo>
                <a:lnTo>
                  <a:pt x="0" y="9271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32" name="object 35">
            <a:extLst>
              <a:ext uri="{FF2B5EF4-FFF2-40B4-BE49-F238E27FC236}">
                <a16:creationId xmlns:a16="http://schemas.microsoft.com/office/drawing/2014/main" id="{DB164AEC-5D36-563E-B7DA-CD7F504B1CEA}"/>
              </a:ext>
            </a:extLst>
          </p:cNvPr>
          <p:cNvSpPr/>
          <p:nvPr/>
        </p:nvSpPr>
        <p:spPr>
          <a:xfrm>
            <a:off x="11572875" y="8673719"/>
            <a:ext cx="352425" cy="333755"/>
          </a:xfrm>
          <a:custGeom>
            <a:avLst/>
            <a:gdLst/>
            <a:ahLst/>
            <a:cxnLst/>
            <a:rect l="l" t="t" r="r" b="b"/>
            <a:pathLst>
              <a:path w="469900" h="863600">
                <a:moveTo>
                  <a:pt x="0" y="0"/>
                </a:moveTo>
                <a:lnTo>
                  <a:pt x="469900" y="0"/>
                </a:lnTo>
                <a:lnTo>
                  <a:pt x="469900" y="863600"/>
                </a:lnTo>
                <a:lnTo>
                  <a:pt x="0" y="8636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34" name="object 40">
            <a:extLst>
              <a:ext uri="{FF2B5EF4-FFF2-40B4-BE49-F238E27FC236}">
                <a16:creationId xmlns:a16="http://schemas.microsoft.com/office/drawing/2014/main" id="{D0E4D432-9F9F-47C3-D687-3A3EBB2DA1B8}"/>
              </a:ext>
            </a:extLst>
          </p:cNvPr>
          <p:cNvSpPr txBox="1"/>
          <p:nvPr/>
        </p:nvSpPr>
        <p:spPr>
          <a:xfrm>
            <a:off x="8559800" y="9267444"/>
            <a:ext cx="1853565" cy="261611"/>
          </a:xfrm>
          <a:prstGeom prst="rect">
            <a:avLst/>
          </a:prstGeom>
        </p:spPr>
        <p:txBody>
          <a:bodyPr vert="horz" wrap="square" lIns="0" tIns="76201" rIns="0" bIns="0" rtlCol="0">
            <a:spAutoFit/>
          </a:bodyPr>
          <a:lstStyle/>
          <a:p>
            <a:pPr marL="40481" algn="ctr">
              <a:spcBef>
                <a:spcPts val="599"/>
              </a:spcBef>
              <a:tabLst>
                <a:tab pos="535779" algn="l"/>
                <a:tab pos="1031076" algn="l"/>
                <a:tab pos="1526375" algn="l"/>
              </a:tabLst>
            </a:pPr>
            <a:r>
              <a:rPr sz="1200" spc="-4" dirty="0">
                <a:latin typeface="Arial" panose="020B0604020202020204" pitchFamily="34" charset="0"/>
                <a:ea typeface="Yu Gothic" panose="020B0400000000000000" pitchFamily="34" charset="-128"/>
                <a:cs typeface="Arial" panose="020B0604020202020204" pitchFamily="34" charset="0"/>
              </a:rPr>
              <a:t>1	2	3	4</a:t>
            </a:r>
            <a:endParaRPr lang="en-US" sz="1200" spc="-4" dirty="0">
              <a:latin typeface="Arial" panose="020B0604020202020204" pitchFamily="34" charset="0"/>
              <a:ea typeface="Yu Gothic" panose="020B0400000000000000" pitchFamily="34" charset="-128"/>
              <a:cs typeface="Arial" panose="020B0604020202020204" pitchFamily="34" charset="0"/>
            </a:endParaRPr>
          </a:p>
        </p:txBody>
      </p:sp>
      <p:sp>
        <p:nvSpPr>
          <p:cNvPr id="35" name="Rectangle 34">
            <a:extLst>
              <a:ext uri="{FF2B5EF4-FFF2-40B4-BE49-F238E27FC236}">
                <a16:creationId xmlns:a16="http://schemas.microsoft.com/office/drawing/2014/main" id="{F94899CA-72D2-7029-D8FA-D17B75CBCD75}"/>
              </a:ext>
            </a:extLst>
          </p:cNvPr>
          <p:cNvSpPr/>
          <p:nvPr/>
        </p:nvSpPr>
        <p:spPr>
          <a:xfrm>
            <a:off x="8378520" y="9539287"/>
            <a:ext cx="4239237" cy="300082"/>
          </a:xfrm>
          <a:prstGeom prst="rect">
            <a:avLst/>
          </a:prstGeom>
        </p:spPr>
        <p:txBody>
          <a:bodyPr wrap="none">
            <a:spAutoFit/>
          </a:bodyPr>
          <a:lstStyle/>
          <a:p>
            <a:pPr algn="ctr">
              <a:spcBef>
                <a:spcPts val="660"/>
              </a:spcBef>
            </a:pPr>
            <a:r>
              <a:rPr lang="fr-FR" sz="1350" spc="-19" dirty="0">
                <a:latin typeface="Arial" panose="020B0604020202020204" pitchFamily="34" charset="0"/>
                <a:ea typeface="Yu Gothic" panose="020B0400000000000000" pitchFamily="34" charset="-128"/>
                <a:cs typeface="Arial" panose="020B0604020202020204" pitchFamily="34" charset="0"/>
              </a:rPr>
              <a:t>Mutation class (Singletons, doubletons, tripletons, etc.)</a:t>
            </a:r>
            <a:endParaRPr lang="fr-FR" sz="1350" dirty="0">
              <a:latin typeface="Arial" panose="020B0604020202020204" pitchFamily="34" charset="0"/>
              <a:ea typeface="Yu Gothic" panose="020B0400000000000000" pitchFamily="34" charset="-128"/>
              <a:cs typeface="Arial" panose="020B0604020202020204" pitchFamily="34" charset="0"/>
            </a:endParaRPr>
          </a:p>
        </p:txBody>
      </p:sp>
      <p:sp>
        <p:nvSpPr>
          <p:cNvPr id="36" name="Rectangle 35">
            <a:extLst>
              <a:ext uri="{FF2B5EF4-FFF2-40B4-BE49-F238E27FC236}">
                <a16:creationId xmlns:a16="http://schemas.microsoft.com/office/drawing/2014/main" id="{05548E75-0867-9596-CB46-7E4D910F4D16}"/>
              </a:ext>
            </a:extLst>
          </p:cNvPr>
          <p:cNvSpPr/>
          <p:nvPr/>
        </p:nvSpPr>
        <p:spPr>
          <a:xfrm rot="16200000">
            <a:off x="6905699" y="7833184"/>
            <a:ext cx="1775743" cy="300082"/>
          </a:xfrm>
          <a:prstGeom prst="rect">
            <a:avLst/>
          </a:prstGeom>
        </p:spPr>
        <p:txBody>
          <a:bodyPr wrap="none">
            <a:spAutoFit/>
          </a:bodyPr>
          <a:lstStyle/>
          <a:p>
            <a:pPr algn="ctr">
              <a:spcBef>
                <a:spcPts val="660"/>
              </a:spcBef>
            </a:pPr>
            <a:r>
              <a:rPr lang="fr-FR" sz="1350" spc="-19" dirty="0">
                <a:latin typeface="Arial" panose="020B0604020202020204" pitchFamily="34" charset="0"/>
                <a:ea typeface="Yu Gothic" panose="020B0400000000000000" pitchFamily="34" charset="-128"/>
                <a:cs typeface="Arial" panose="020B0604020202020204" pitchFamily="34" charset="0"/>
              </a:rPr>
              <a:t>Proportion of variants</a:t>
            </a:r>
            <a:endParaRPr lang="fr-FR" sz="1350" dirty="0">
              <a:latin typeface="Arial" panose="020B0604020202020204" pitchFamily="34" charset="0"/>
              <a:ea typeface="Yu Gothic" panose="020B0400000000000000" pitchFamily="34" charset="-128"/>
              <a:cs typeface="Arial" panose="020B0604020202020204" pitchFamily="34" charset="0"/>
            </a:endParaRPr>
          </a:p>
        </p:txBody>
      </p:sp>
    </p:spTree>
    <p:extLst>
      <p:ext uri="{BB962C8B-B14F-4D97-AF65-F5344CB8AC3E}">
        <p14:creationId xmlns:p14="http://schemas.microsoft.com/office/powerpoint/2010/main" val="13343743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with many different numbers&#10;&#10;Description automatically generated with medium confidence">
            <a:extLst>
              <a:ext uri="{FF2B5EF4-FFF2-40B4-BE49-F238E27FC236}">
                <a16:creationId xmlns:a16="http://schemas.microsoft.com/office/drawing/2014/main" id="{A14348A0-2BF5-A7F2-EC5B-948D3D7201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0" y="5372100"/>
            <a:ext cx="7620000" cy="11430000"/>
          </a:xfrm>
          <a:prstGeom prst="rect">
            <a:avLst/>
          </a:prstGeom>
        </p:spPr>
      </p:pic>
    </p:spTree>
    <p:extLst>
      <p:ext uri="{BB962C8B-B14F-4D97-AF65-F5344CB8AC3E}">
        <p14:creationId xmlns:p14="http://schemas.microsoft.com/office/powerpoint/2010/main" val="603531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55">
            <a:extLst>
              <a:ext uri="{FF2B5EF4-FFF2-40B4-BE49-F238E27FC236}">
                <a16:creationId xmlns:a16="http://schemas.microsoft.com/office/drawing/2014/main" id="{CE0379EF-B99B-A0E7-2B25-7CE7974E7DE2}"/>
              </a:ext>
            </a:extLst>
          </p:cNvPr>
          <p:cNvSpPr txBox="1"/>
          <p:nvPr/>
        </p:nvSpPr>
        <p:spPr>
          <a:xfrm>
            <a:off x="8977670" y="3228893"/>
            <a:ext cx="3315261"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Two-epoch</a:t>
            </a:r>
          </a:p>
        </p:txBody>
      </p:sp>
      <p:sp>
        <p:nvSpPr>
          <p:cNvPr id="57" name="TextBox 56">
            <a:extLst>
              <a:ext uri="{FF2B5EF4-FFF2-40B4-BE49-F238E27FC236}">
                <a16:creationId xmlns:a16="http://schemas.microsoft.com/office/drawing/2014/main" id="{550B4DEA-843C-20F4-3D56-7894DEFE437C}"/>
              </a:ext>
            </a:extLst>
          </p:cNvPr>
          <p:cNvSpPr txBox="1"/>
          <p:nvPr/>
        </p:nvSpPr>
        <p:spPr>
          <a:xfrm>
            <a:off x="16003713" y="3247791"/>
            <a:ext cx="3560841"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Three-epoch</a:t>
            </a:r>
          </a:p>
        </p:txBody>
      </p:sp>
      <p:sp>
        <p:nvSpPr>
          <p:cNvPr id="58" name="TextBox 57">
            <a:extLst>
              <a:ext uri="{FF2B5EF4-FFF2-40B4-BE49-F238E27FC236}">
                <a16:creationId xmlns:a16="http://schemas.microsoft.com/office/drawing/2014/main" id="{059A81B6-EE1C-2162-B385-477DE05655E7}"/>
              </a:ext>
            </a:extLst>
          </p:cNvPr>
          <p:cNvSpPr txBox="1"/>
          <p:nvPr/>
        </p:nvSpPr>
        <p:spPr>
          <a:xfrm>
            <a:off x="15592897" y="4074564"/>
            <a:ext cx="4129743"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59" name="TextBox 58">
            <a:extLst>
              <a:ext uri="{FF2B5EF4-FFF2-40B4-BE49-F238E27FC236}">
                <a16:creationId xmlns:a16="http://schemas.microsoft.com/office/drawing/2014/main" id="{197AE925-A4B7-A85C-D444-82A04AB9536B}"/>
              </a:ext>
            </a:extLst>
          </p:cNvPr>
          <p:cNvSpPr txBox="1"/>
          <p:nvPr/>
        </p:nvSpPr>
        <p:spPr>
          <a:xfrm>
            <a:off x="8492342" y="4074565"/>
            <a:ext cx="4014561"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60" name="TextBox 59">
            <a:extLst>
              <a:ext uri="{FF2B5EF4-FFF2-40B4-BE49-F238E27FC236}">
                <a16:creationId xmlns:a16="http://schemas.microsoft.com/office/drawing/2014/main" id="{C74F9B43-A5A5-81E0-4736-382B7131B8A9}"/>
              </a:ext>
            </a:extLst>
          </p:cNvPr>
          <p:cNvSpPr txBox="1"/>
          <p:nvPr/>
        </p:nvSpPr>
        <p:spPr>
          <a:xfrm>
            <a:off x="3381101" y="3233899"/>
            <a:ext cx="3320480"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One-epoch</a:t>
            </a:r>
          </a:p>
        </p:txBody>
      </p:sp>
      <p:sp>
        <p:nvSpPr>
          <p:cNvPr id="61" name="TextBox 60">
            <a:extLst>
              <a:ext uri="{FF2B5EF4-FFF2-40B4-BE49-F238E27FC236}">
                <a16:creationId xmlns:a16="http://schemas.microsoft.com/office/drawing/2014/main" id="{D14EF38B-B89E-0830-0076-59B41C14CE79}"/>
              </a:ext>
            </a:extLst>
          </p:cNvPr>
          <p:cNvSpPr txBox="1"/>
          <p:nvPr/>
        </p:nvSpPr>
        <p:spPr>
          <a:xfrm>
            <a:off x="3079284" y="4074565"/>
            <a:ext cx="3554530"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30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62" name="Rectangle 61">
            <a:extLst>
              <a:ext uri="{FF2B5EF4-FFF2-40B4-BE49-F238E27FC236}">
                <a16:creationId xmlns:a16="http://schemas.microsoft.com/office/drawing/2014/main" id="{69F1E40A-8A34-FAF4-600E-DBB73398A5A9}"/>
              </a:ext>
            </a:extLst>
          </p:cNvPr>
          <p:cNvSpPr/>
          <p:nvPr/>
        </p:nvSpPr>
        <p:spPr>
          <a:xfrm>
            <a:off x="4287752" y="5488986"/>
            <a:ext cx="1137593" cy="341940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3" name="Rectangle 62">
            <a:extLst>
              <a:ext uri="{FF2B5EF4-FFF2-40B4-BE49-F238E27FC236}">
                <a16:creationId xmlns:a16="http://schemas.microsoft.com/office/drawing/2014/main" id="{8CF7FD89-2B37-5411-78F5-02C6310620A3}"/>
              </a:ext>
            </a:extLst>
          </p:cNvPr>
          <p:cNvSpPr/>
          <p:nvPr/>
        </p:nvSpPr>
        <p:spPr>
          <a:xfrm>
            <a:off x="8922197" y="5488985"/>
            <a:ext cx="1466961" cy="139622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4" name="Rectangle 63">
            <a:extLst>
              <a:ext uri="{FF2B5EF4-FFF2-40B4-BE49-F238E27FC236}">
                <a16:creationId xmlns:a16="http://schemas.microsoft.com/office/drawing/2014/main" id="{FE99F00F-3E23-F3AC-9834-2D5E0DDB6514}"/>
              </a:ext>
            </a:extLst>
          </p:cNvPr>
          <p:cNvSpPr/>
          <p:nvPr/>
        </p:nvSpPr>
        <p:spPr>
          <a:xfrm>
            <a:off x="9243711" y="6885211"/>
            <a:ext cx="823931" cy="2023179"/>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id="{E9BFE77D-B565-9F30-455F-F2B9A5060D7F}"/>
              </a:ext>
            </a:extLst>
          </p:cNvPr>
          <p:cNvSpPr/>
          <p:nvPr/>
        </p:nvSpPr>
        <p:spPr>
          <a:xfrm>
            <a:off x="10898769" y="5488985"/>
            <a:ext cx="581883" cy="301622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6" name="Rectangle 65">
            <a:extLst>
              <a:ext uri="{FF2B5EF4-FFF2-40B4-BE49-F238E27FC236}">
                <a16:creationId xmlns:a16="http://schemas.microsoft.com/office/drawing/2014/main" id="{FF067CDC-6881-4A50-6064-5EFF5EC19858}"/>
              </a:ext>
            </a:extLst>
          </p:cNvPr>
          <p:cNvSpPr/>
          <p:nvPr/>
        </p:nvSpPr>
        <p:spPr>
          <a:xfrm>
            <a:off x="10291606" y="8505206"/>
            <a:ext cx="1794160" cy="40318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7" name="Rectangle 66">
            <a:extLst>
              <a:ext uri="{FF2B5EF4-FFF2-40B4-BE49-F238E27FC236}">
                <a16:creationId xmlns:a16="http://schemas.microsoft.com/office/drawing/2014/main" id="{26195334-2C88-8CB3-6767-268E6655F5E4}"/>
              </a:ext>
            </a:extLst>
          </p:cNvPr>
          <p:cNvSpPr/>
          <p:nvPr/>
        </p:nvSpPr>
        <p:spPr>
          <a:xfrm>
            <a:off x="16212624" y="5488986"/>
            <a:ext cx="668245" cy="10531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8" name="Rectangle 67">
            <a:extLst>
              <a:ext uri="{FF2B5EF4-FFF2-40B4-BE49-F238E27FC236}">
                <a16:creationId xmlns:a16="http://schemas.microsoft.com/office/drawing/2014/main" id="{F04566C0-5EE9-4E6A-7CC2-3CD2512305F4}"/>
              </a:ext>
            </a:extLst>
          </p:cNvPr>
          <p:cNvSpPr/>
          <p:nvPr/>
        </p:nvSpPr>
        <p:spPr>
          <a:xfrm>
            <a:off x="15862474" y="6542122"/>
            <a:ext cx="1368544" cy="101490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9" name="Rectangle 68">
            <a:extLst>
              <a:ext uri="{FF2B5EF4-FFF2-40B4-BE49-F238E27FC236}">
                <a16:creationId xmlns:a16="http://schemas.microsoft.com/office/drawing/2014/main" id="{110831FE-3105-90C7-A480-FCD35961B123}"/>
              </a:ext>
            </a:extLst>
          </p:cNvPr>
          <p:cNvSpPr/>
          <p:nvPr/>
        </p:nvSpPr>
        <p:spPr>
          <a:xfrm>
            <a:off x="16050020" y="7557030"/>
            <a:ext cx="993451" cy="1354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0" name="Rectangle 69">
            <a:extLst>
              <a:ext uri="{FF2B5EF4-FFF2-40B4-BE49-F238E27FC236}">
                <a16:creationId xmlns:a16="http://schemas.microsoft.com/office/drawing/2014/main" id="{D4DB33C3-13AC-9D5D-0BE0-CF48A48FDF58}"/>
              </a:ext>
            </a:extLst>
          </p:cNvPr>
          <p:cNvSpPr/>
          <p:nvPr/>
        </p:nvSpPr>
        <p:spPr>
          <a:xfrm>
            <a:off x="17414882" y="5488985"/>
            <a:ext cx="1938101"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1" name="Rectangle 70">
            <a:extLst>
              <a:ext uri="{FF2B5EF4-FFF2-40B4-BE49-F238E27FC236}">
                <a16:creationId xmlns:a16="http://schemas.microsoft.com/office/drawing/2014/main" id="{4398ECE3-758D-98D7-CF20-3860CD0B59C8}"/>
              </a:ext>
            </a:extLst>
          </p:cNvPr>
          <p:cNvSpPr/>
          <p:nvPr/>
        </p:nvSpPr>
        <p:spPr>
          <a:xfrm>
            <a:off x="17725838" y="6070981"/>
            <a:ext cx="1316186"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2" name="Rectangle 71">
            <a:extLst>
              <a:ext uri="{FF2B5EF4-FFF2-40B4-BE49-F238E27FC236}">
                <a16:creationId xmlns:a16="http://schemas.microsoft.com/office/drawing/2014/main" id="{FB78F0CD-CE1D-C075-AE54-6DF3360DC85F}"/>
              </a:ext>
            </a:extLst>
          </p:cNvPr>
          <p:cNvSpPr/>
          <p:nvPr/>
        </p:nvSpPr>
        <p:spPr>
          <a:xfrm>
            <a:off x="18013098" y="6612351"/>
            <a:ext cx="741665" cy="22960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3" name="Rectangle 72">
            <a:extLst>
              <a:ext uri="{FF2B5EF4-FFF2-40B4-BE49-F238E27FC236}">
                <a16:creationId xmlns:a16="http://schemas.microsoft.com/office/drawing/2014/main" id="{C7A64BD1-9F6F-F296-50DC-79777D5FC30A}"/>
              </a:ext>
            </a:extLst>
          </p:cNvPr>
          <p:cNvSpPr/>
          <p:nvPr/>
        </p:nvSpPr>
        <p:spPr>
          <a:xfrm>
            <a:off x="19755195" y="5488985"/>
            <a:ext cx="721366" cy="2292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4" name="Rectangle 73">
            <a:extLst>
              <a:ext uri="{FF2B5EF4-FFF2-40B4-BE49-F238E27FC236}">
                <a16:creationId xmlns:a16="http://schemas.microsoft.com/office/drawing/2014/main" id="{0FE2B0F3-E6FE-87C6-93FF-1BEF026579C0}"/>
              </a:ext>
            </a:extLst>
          </p:cNvPr>
          <p:cNvSpPr/>
          <p:nvPr/>
        </p:nvSpPr>
        <p:spPr>
          <a:xfrm>
            <a:off x="19425902" y="7781781"/>
            <a:ext cx="1376618" cy="561511"/>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5" name="Rectangle 74">
            <a:extLst>
              <a:ext uri="{FF2B5EF4-FFF2-40B4-BE49-F238E27FC236}">
                <a16:creationId xmlns:a16="http://schemas.microsoft.com/office/drawing/2014/main" id="{8E253870-AA94-6109-14E9-BF744EE1E335}"/>
              </a:ext>
            </a:extLst>
          </p:cNvPr>
          <p:cNvSpPr/>
          <p:nvPr/>
        </p:nvSpPr>
        <p:spPr>
          <a:xfrm>
            <a:off x="19107355" y="8343291"/>
            <a:ext cx="2013716" cy="5650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6" name="Rectangle 75">
            <a:extLst>
              <a:ext uri="{FF2B5EF4-FFF2-40B4-BE49-F238E27FC236}">
                <a16:creationId xmlns:a16="http://schemas.microsoft.com/office/drawing/2014/main" id="{5BBBB157-3D13-3DA6-925B-C2B4C06B2AC8}"/>
              </a:ext>
            </a:extLst>
          </p:cNvPr>
          <p:cNvSpPr/>
          <p:nvPr/>
        </p:nvSpPr>
        <p:spPr>
          <a:xfrm>
            <a:off x="14495506" y="5488985"/>
            <a:ext cx="876045" cy="18247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7" name="Rectangle 76">
            <a:extLst>
              <a:ext uri="{FF2B5EF4-FFF2-40B4-BE49-F238E27FC236}">
                <a16:creationId xmlns:a16="http://schemas.microsoft.com/office/drawing/2014/main" id="{B6A2D0F9-C38F-55D8-AA4E-80ED88950EDA}"/>
              </a:ext>
            </a:extLst>
          </p:cNvPr>
          <p:cNvSpPr/>
          <p:nvPr/>
        </p:nvSpPr>
        <p:spPr>
          <a:xfrm>
            <a:off x="14267726" y="8628143"/>
            <a:ext cx="1331605" cy="28024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8" name="Rectangle 77">
            <a:extLst>
              <a:ext uri="{FF2B5EF4-FFF2-40B4-BE49-F238E27FC236}">
                <a16:creationId xmlns:a16="http://schemas.microsoft.com/office/drawing/2014/main" id="{A217B279-795F-6D2D-76C4-EB71CD776956}"/>
              </a:ext>
            </a:extLst>
          </p:cNvPr>
          <p:cNvSpPr/>
          <p:nvPr/>
        </p:nvSpPr>
        <p:spPr>
          <a:xfrm>
            <a:off x="14693536" y="7313783"/>
            <a:ext cx="479985" cy="131436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cxnSp>
        <p:nvCxnSpPr>
          <p:cNvPr id="79" name="Straight Arrow Connector 78">
            <a:extLst>
              <a:ext uri="{FF2B5EF4-FFF2-40B4-BE49-F238E27FC236}">
                <a16:creationId xmlns:a16="http://schemas.microsoft.com/office/drawing/2014/main" id="{39B927FA-BE68-FB73-4837-532DFFE12AC5}"/>
              </a:ext>
            </a:extLst>
          </p:cNvPr>
          <p:cNvCxnSpPr/>
          <p:nvPr/>
        </p:nvCxnSpPr>
        <p:spPr>
          <a:xfrm>
            <a:off x="2875463" y="5488986"/>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80" name="TextBox 79">
            <a:extLst>
              <a:ext uri="{FF2B5EF4-FFF2-40B4-BE49-F238E27FC236}">
                <a16:creationId xmlns:a16="http://schemas.microsoft.com/office/drawing/2014/main" id="{5F7C8508-EB41-BC5B-FF42-A25F4A5E9E73}"/>
              </a:ext>
            </a:extLst>
          </p:cNvPr>
          <p:cNvSpPr txBox="1"/>
          <p:nvPr/>
        </p:nvSpPr>
        <p:spPr>
          <a:xfrm rot="16200000">
            <a:off x="1865275" y="6916201"/>
            <a:ext cx="1071763"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Time</a:t>
            </a:r>
          </a:p>
        </p:txBody>
      </p:sp>
      <p:sp>
        <p:nvSpPr>
          <p:cNvPr id="81" name="TextBox 80">
            <a:extLst>
              <a:ext uri="{FF2B5EF4-FFF2-40B4-BE49-F238E27FC236}">
                <a16:creationId xmlns:a16="http://schemas.microsoft.com/office/drawing/2014/main" id="{0E41B384-D83F-2C75-E4DA-07D46D552D34}"/>
              </a:ext>
            </a:extLst>
          </p:cNvPr>
          <p:cNvSpPr txBox="1"/>
          <p:nvPr/>
        </p:nvSpPr>
        <p:spPr>
          <a:xfrm>
            <a:off x="2519137" y="9753643"/>
            <a:ext cx="4961699" cy="553998"/>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Effective Population Size</a:t>
            </a:r>
          </a:p>
        </p:txBody>
      </p:sp>
      <p:sp>
        <p:nvSpPr>
          <p:cNvPr id="87" name="TextBox 86">
            <a:extLst>
              <a:ext uri="{FF2B5EF4-FFF2-40B4-BE49-F238E27FC236}">
                <a16:creationId xmlns:a16="http://schemas.microsoft.com/office/drawing/2014/main" id="{4E720F61-AB8F-F176-B7A9-AF4C99F2363A}"/>
              </a:ext>
            </a:extLst>
          </p:cNvPr>
          <p:cNvSpPr txBox="1"/>
          <p:nvPr/>
        </p:nvSpPr>
        <p:spPr>
          <a:xfrm>
            <a:off x="2519136" y="2461598"/>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A</a:t>
            </a:r>
          </a:p>
        </p:txBody>
      </p:sp>
      <p:sp>
        <p:nvSpPr>
          <p:cNvPr id="89" name="TextBox 88">
            <a:extLst>
              <a:ext uri="{FF2B5EF4-FFF2-40B4-BE49-F238E27FC236}">
                <a16:creationId xmlns:a16="http://schemas.microsoft.com/office/drawing/2014/main" id="{3B60D952-59FE-4095-A402-03C94F9F3871}"/>
              </a:ext>
            </a:extLst>
          </p:cNvPr>
          <p:cNvSpPr txBox="1"/>
          <p:nvPr/>
        </p:nvSpPr>
        <p:spPr>
          <a:xfrm>
            <a:off x="8405374" y="2461597"/>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B</a:t>
            </a:r>
          </a:p>
        </p:txBody>
      </p:sp>
      <p:sp>
        <p:nvSpPr>
          <p:cNvPr id="91" name="TextBox 90">
            <a:extLst>
              <a:ext uri="{FF2B5EF4-FFF2-40B4-BE49-F238E27FC236}">
                <a16:creationId xmlns:a16="http://schemas.microsoft.com/office/drawing/2014/main" id="{6D1B1F74-FE28-E904-05EA-E55A46281AD7}"/>
              </a:ext>
            </a:extLst>
          </p:cNvPr>
          <p:cNvSpPr txBox="1"/>
          <p:nvPr/>
        </p:nvSpPr>
        <p:spPr>
          <a:xfrm>
            <a:off x="15543371" y="2467096"/>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C</a:t>
            </a:r>
          </a:p>
        </p:txBody>
      </p:sp>
      <p:cxnSp>
        <p:nvCxnSpPr>
          <p:cNvPr id="2" name="Straight Arrow Connector 1">
            <a:extLst>
              <a:ext uri="{FF2B5EF4-FFF2-40B4-BE49-F238E27FC236}">
                <a16:creationId xmlns:a16="http://schemas.microsoft.com/office/drawing/2014/main" id="{CB4A1A71-F772-0F0B-18AD-A7C49BA38E33}"/>
              </a:ext>
            </a:extLst>
          </p:cNvPr>
          <p:cNvCxnSpPr>
            <a:cxnSpLocks/>
          </p:cNvCxnSpPr>
          <p:nvPr/>
        </p:nvCxnSpPr>
        <p:spPr>
          <a:xfrm>
            <a:off x="3745769" y="9569835"/>
            <a:ext cx="2286000" cy="0"/>
          </a:xfrm>
          <a:prstGeom prst="straightConnector1">
            <a:avLst/>
          </a:prstGeom>
          <a:ln w="76200">
            <a:headEnd type="triangle"/>
            <a:tailEnd type="triangle"/>
          </a:ln>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FD3A128A-0A72-3130-9EB8-A35673D46126}"/>
              </a:ext>
            </a:extLst>
          </p:cNvPr>
          <p:cNvSpPr txBox="1"/>
          <p:nvPr/>
        </p:nvSpPr>
        <p:spPr>
          <a:xfrm>
            <a:off x="9075221" y="13617791"/>
            <a:ext cx="3315261"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Two-epoch</a:t>
            </a:r>
          </a:p>
        </p:txBody>
      </p:sp>
      <p:sp>
        <p:nvSpPr>
          <p:cNvPr id="6" name="TextBox 5">
            <a:extLst>
              <a:ext uri="{FF2B5EF4-FFF2-40B4-BE49-F238E27FC236}">
                <a16:creationId xmlns:a16="http://schemas.microsoft.com/office/drawing/2014/main" id="{0461E8FA-41FD-D1B0-279B-F4A7060650EC}"/>
              </a:ext>
            </a:extLst>
          </p:cNvPr>
          <p:cNvSpPr txBox="1"/>
          <p:nvPr/>
        </p:nvSpPr>
        <p:spPr>
          <a:xfrm>
            <a:off x="16192705" y="13636688"/>
            <a:ext cx="3560841"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Three-epoch</a:t>
            </a:r>
          </a:p>
        </p:txBody>
      </p:sp>
      <p:sp>
        <p:nvSpPr>
          <p:cNvPr id="10" name="TextBox 9">
            <a:extLst>
              <a:ext uri="{FF2B5EF4-FFF2-40B4-BE49-F238E27FC236}">
                <a16:creationId xmlns:a16="http://schemas.microsoft.com/office/drawing/2014/main" id="{CC6D6C3E-E704-FCE4-B0BF-6F8CE1D01931}"/>
              </a:ext>
            </a:extLst>
          </p:cNvPr>
          <p:cNvSpPr txBox="1"/>
          <p:nvPr/>
        </p:nvSpPr>
        <p:spPr>
          <a:xfrm>
            <a:off x="15690449" y="18303941"/>
            <a:ext cx="4129743"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28" name="TextBox 27">
            <a:extLst>
              <a:ext uri="{FF2B5EF4-FFF2-40B4-BE49-F238E27FC236}">
                <a16:creationId xmlns:a16="http://schemas.microsoft.com/office/drawing/2014/main" id="{2CBFBE07-2D83-E997-DAE3-9A967F36100F}"/>
              </a:ext>
            </a:extLst>
          </p:cNvPr>
          <p:cNvSpPr txBox="1"/>
          <p:nvPr/>
        </p:nvSpPr>
        <p:spPr>
          <a:xfrm>
            <a:off x="8589893" y="18303943"/>
            <a:ext cx="4014561"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82" name="TextBox 81">
            <a:extLst>
              <a:ext uri="{FF2B5EF4-FFF2-40B4-BE49-F238E27FC236}">
                <a16:creationId xmlns:a16="http://schemas.microsoft.com/office/drawing/2014/main" id="{5EAF1081-1CF5-1071-37F2-E7B5D588225A}"/>
              </a:ext>
            </a:extLst>
          </p:cNvPr>
          <p:cNvSpPr txBox="1"/>
          <p:nvPr/>
        </p:nvSpPr>
        <p:spPr>
          <a:xfrm>
            <a:off x="3478653" y="13622797"/>
            <a:ext cx="3320480"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One-epoch</a:t>
            </a:r>
          </a:p>
        </p:txBody>
      </p:sp>
      <p:sp>
        <p:nvSpPr>
          <p:cNvPr id="83" name="TextBox 82">
            <a:extLst>
              <a:ext uri="{FF2B5EF4-FFF2-40B4-BE49-F238E27FC236}">
                <a16:creationId xmlns:a16="http://schemas.microsoft.com/office/drawing/2014/main" id="{702CD765-2FAB-94E0-A19D-5C25D8DAA5F6}"/>
              </a:ext>
            </a:extLst>
          </p:cNvPr>
          <p:cNvSpPr txBox="1"/>
          <p:nvPr/>
        </p:nvSpPr>
        <p:spPr>
          <a:xfrm>
            <a:off x="3176835" y="18303943"/>
            <a:ext cx="3554530"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30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84" name="Rectangle 83">
            <a:extLst>
              <a:ext uri="{FF2B5EF4-FFF2-40B4-BE49-F238E27FC236}">
                <a16:creationId xmlns:a16="http://schemas.microsoft.com/office/drawing/2014/main" id="{4C940484-B1D3-CF07-7C5C-2D1747A3C580}"/>
              </a:ext>
            </a:extLst>
          </p:cNvPr>
          <p:cNvSpPr/>
          <p:nvPr/>
        </p:nvSpPr>
        <p:spPr>
          <a:xfrm>
            <a:off x="4385304" y="14643443"/>
            <a:ext cx="1137593" cy="341940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85" name="Rectangle 84">
            <a:extLst>
              <a:ext uri="{FF2B5EF4-FFF2-40B4-BE49-F238E27FC236}">
                <a16:creationId xmlns:a16="http://schemas.microsoft.com/office/drawing/2014/main" id="{75FD8EE8-A116-D50F-10A7-FEAFFEDD448D}"/>
              </a:ext>
            </a:extLst>
          </p:cNvPr>
          <p:cNvSpPr/>
          <p:nvPr/>
        </p:nvSpPr>
        <p:spPr>
          <a:xfrm>
            <a:off x="9019748" y="14643443"/>
            <a:ext cx="1466961" cy="139622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86" name="Rectangle 85">
            <a:extLst>
              <a:ext uri="{FF2B5EF4-FFF2-40B4-BE49-F238E27FC236}">
                <a16:creationId xmlns:a16="http://schemas.microsoft.com/office/drawing/2014/main" id="{89E2662C-A25A-7BAD-AF03-BBE3E785FF33}"/>
              </a:ext>
            </a:extLst>
          </p:cNvPr>
          <p:cNvSpPr/>
          <p:nvPr/>
        </p:nvSpPr>
        <p:spPr>
          <a:xfrm>
            <a:off x="9341262" y="16039668"/>
            <a:ext cx="823931" cy="2023179"/>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88" name="Rectangle 87">
            <a:extLst>
              <a:ext uri="{FF2B5EF4-FFF2-40B4-BE49-F238E27FC236}">
                <a16:creationId xmlns:a16="http://schemas.microsoft.com/office/drawing/2014/main" id="{CC5D9B5C-7CE7-A99D-5401-2C6679DE5907}"/>
              </a:ext>
            </a:extLst>
          </p:cNvPr>
          <p:cNvSpPr/>
          <p:nvPr/>
        </p:nvSpPr>
        <p:spPr>
          <a:xfrm>
            <a:off x="10996320" y="14643443"/>
            <a:ext cx="581883" cy="301622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0" name="Rectangle 89">
            <a:extLst>
              <a:ext uri="{FF2B5EF4-FFF2-40B4-BE49-F238E27FC236}">
                <a16:creationId xmlns:a16="http://schemas.microsoft.com/office/drawing/2014/main" id="{267AB76C-6D63-8EC3-A88E-33DAAE43C8E2}"/>
              </a:ext>
            </a:extLst>
          </p:cNvPr>
          <p:cNvSpPr/>
          <p:nvPr/>
        </p:nvSpPr>
        <p:spPr>
          <a:xfrm>
            <a:off x="10389158" y="17659663"/>
            <a:ext cx="1794160" cy="40318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2" name="Rectangle 91">
            <a:extLst>
              <a:ext uri="{FF2B5EF4-FFF2-40B4-BE49-F238E27FC236}">
                <a16:creationId xmlns:a16="http://schemas.microsoft.com/office/drawing/2014/main" id="{52682DD2-27D9-03DB-C961-24DD50085546}"/>
              </a:ext>
            </a:extLst>
          </p:cNvPr>
          <p:cNvSpPr/>
          <p:nvPr/>
        </p:nvSpPr>
        <p:spPr>
          <a:xfrm>
            <a:off x="16310175" y="14643444"/>
            <a:ext cx="668245" cy="10531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3" name="Rectangle 92">
            <a:extLst>
              <a:ext uri="{FF2B5EF4-FFF2-40B4-BE49-F238E27FC236}">
                <a16:creationId xmlns:a16="http://schemas.microsoft.com/office/drawing/2014/main" id="{865105BA-7B8A-B339-DB31-A6231AD2C1D4}"/>
              </a:ext>
            </a:extLst>
          </p:cNvPr>
          <p:cNvSpPr/>
          <p:nvPr/>
        </p:nvSpPr>
        <p:spPr>
          <a:xfrm>
            <a:off x="15960026" y="15696580"/>
            <a:ext cx="1368544" cy="101490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4" name="Rectangle 93">
            <a:extLst>
              <a:ext uri="{FF2B5EF4-FFF2-40B4-BE49-F238E27FC236}">
                <a16:creationId xmlns:a16="http://schemas.microsoft.com/office/drawing/2014/main" id="{96AA046B-7D66-B640-9083-A1C93FFCB53D}"/>
              </a:ext>
            </a:extLst>
          </p:cNvPr>
          <p:cNvSpPr/>
          <p:nvPr/>
        </p:nvSpPr>
        <p:spPr>
          <a:xfrm>
            <a:off x="16147571" y="16711488"/>
            <a:ext cx="993451" cy="1354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5" name="Rectangle 94">
            <a:extLst>
              <a:ext uri="{FF2B5EF4-FFF2-40B4-BE49-F238E27FC236}">
                <a16:creationId xmlns:a16="http://schemas.microsoft.com/office/drawing/2014/main" id="{8A0D5299-374C-B715-D505-F019248C8945}"/>
              </a:ext>
            </a:extLst>
          </p:cNvPr>
          <p:cNvSpPr/>
          <p:nvPr/>
        </p:nvSpPr>
        <p:spPr>
          <a:xfrm>
            <a:off x="17512433" y="14643443"/>
            <a:ext cx="1938101"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6" name="Rectangle 95">
            <a:extLst>
              <a:ext uri="{FF2B5EF4-FFF2-40B4-BE49-F238E27FC236}">
                <a16:creationId xmlns:a16="http://schemas.microsoft.com/office/drawing/2014/main" id="{61A7337C-7627-F7E8-452A-34D3A738389C}"/>
              </a:ext>
            </a:extLst>
          </p:cNvPr>
          <p:cNvSpPr/>
          <p:nvPr/>
        </p:nvSpPr>
        <p:spPr>
          <a:xfrm>
            <a:off x="17823390" y="15225439"/>
            <a:ext cx="1316186"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7" name="Rectangle 96">
            <a:extLst>
              <a:ext uri="{FF2B5EF4-FFF2-40B4-BE49-F238E27FC236}">
                <a16:creationId xmlns:a16="http://schemas.microsoft.com/office/drawing/2014/main" id="{79D7610E-473E-B6F2-70E8-543E6C24AE16}"/>
              </a:ext>
            </a:extLst>
          </p:cNvPr>
          <p:cNvSpPr/>
          <p:nvPr/>
        </p:nvSpPr>
        <p:spPr>
          <a:xfrm>
            <a:off x="18110649" y="15766809"/>
            <a:ext cx="741665" cy="22960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8" name="Rectangle 97">
            <a:extLst>
              <a:ext uri="{FF2B5EF4-FFF2-40B4-BE49-F238E27FC236}">
                <a16:creationId xmlns:a16="http://schemas.microsoft.com/office/drawing/2014/main" id="{4BBC0DB2-CA17-0813-AD71-D819E4A55C93}"/>
              </a:ext>
            </a:extLst>
          </p:cNvPr>
          <p:cNvSpPr/>
          <p:nvPr/>
        </p:nvSpPr>
        <p:spPr>
          <a:xfrm>
            <a:off x="19852746" y="14643443"/>
            <a:ext cx="721366" cy="2292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9" name="Rectangle 98">
            <a:extLst>
              <a:ext uri="{FF2B5EF4-FFF2-40B4-BE49-F238E27FC236}">
                <a16:creationId xmlns:a16="http://schemas.microsoft.com/office/drawing/2014/main" id="{7B7FF642-EF04-EB5E-83D3-6BEB2E97298F}"/>
              </a:ext>
            </a:extLst>
          </p:cNvPr>
          <p:cNvSpPr/>
          <p:nvPr/>
        </p:nvSpPr>
        <p:spPr>
          <a:xfrm>
            <a:off x="19523454" y="16936238"/>
            <a:ext cx="1376618" cy="561511"/>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100" name="Rectangle 99">
            <a:extLst>
              <a:ext uri="{FF2B5EF4-FFF2-40B4-BE49-F238E27FC236}">
                <a16:creationId xmlns:a16="http://schemas.microsoft.com/office/drawing/2014/main" id="{A0411819-E78D-D8CC-3635-A1E6C9E06887}"/>
              </a:ext>
            </a:extLst>
          </p:cNvPr>
          <p:cNvSpPr/>
          <p:nvPr/>
        </p:nvSpPr>
        <p:spPr>
          <a:xfrm>
            <a:off x="19204906" y="17497749"/>
            <a:ext cx="2013716" cy="5650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102" name="Rectangle 101">
            <a:extLst>
              <a:ext uri="{FF2B5EF4-FFF2-40B4-BE49-F238E27FC236}">
                <a16:creationId xmlns:a16="http://schemas.microsoft.com/office/drawing/2014/main" id="{5BF47572-1D1A-77E1-C0E9-99E955A426AD}"/>
              </a:ext>
            </a:extLst>
          </p:cNvPr>
          <p:cNvSpPr/>
          <p:nvPr/>
        </p:nvSpPr>
        <p:spPr>
          <a:xfrm>
            <a:off x="14593058" y="14643442"/>
            <a:ext cx="876045" cy="18247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113" name="Rectangle 112">
            <a:extLst>
              <a:ext uri="{FF2B5EF4-FFF2-40B4-BE49-F238E27FC236}">
                <a16:creationId xmlns:a16="http://schemas.microsoft.com/office/drawing/2014/main" id="{67D195A9-F297-4871-0D83-D12492937B8E}"/>
              </a:ext>
            </a:extLst>
          </p:cNvPr>
          <p:cNvSpPr/>
          <p:nvPr/>
        </p:nvSpPr>
        <p:spPr>
          <a:xfrm>
            <a:off x="14365278" y="17782601"/>
            <a:ext cx="1331605" cy="28024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124" name="Rectangle 123">
            <a:extLst>
              <a:ext uri="{FF2B5EF4-FFF2-40B4-BE49-F238E27FC236}">
                <a16:creationId xmlns:a16="http://schemas.microsoft.com/office/drawing/2014/main" id="{8AABB60B-499E-B673-DC03-CA45858A11A1}"/>
              </a:ext>
            </a:extLst>
          </p:cNvPr>
          <p:cNvSpPr/>
          <p:nvPr/>
        </p:nvSpPr>
        <p:spPr>
          <a:xfrm>
            <a:off x="14791088" y="16468240"/>
            <a:ext cx="479985" cy="131436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cxnSp>
        <p:nvCxnSpPr>
          <p:cNvPr id="135" name="Straight Arrow Connector 134">
            <a:extLst>
              <a:ext uri="{FF2B5EF4-FFF2-40B4-BE49-F238E27FC236}">
                <a16:creationId xmlns:a16="http://schemas.microsoft.com/office/drawing/2014/main" id="{0C100F66-5B1B-E94F-5B88-571F2E814956}"/>
              </a:ext>
            </a:extLst>
          </p:cNvPr>
          <p:cNvCxnSpPr/>
          <p:nvPr/>
        </p:nvCxnSpPr>
        <p:spPr>
          <a:xfrm>
            <a:off x="2973014" y="14643443"/>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148" name="TextBox 147">
            <a:extLst>
              <a:ext uri="{FF2B5EF4-FFF2-40B4-BE49-F238E27FC236}">
                <a16:creationId xmlns:a16="http://schemas.microsoft.com/office/drawing/2014/main" id="{F935A257-0BF8-1EE0-7C5C-4A81B01678C2}"/>
              </a:ext>
            </a:extLst>
          </p:cNvPr>
          <p:cNvSpPr txBox="1"/>
          <p:nvPr/>
        </p:nvSpPr>
        <p:spPr>
          <a:xfrm rot="16200000">
            <a:off x="1962826" y="16070658"/>
            <a:ext cx="1071763"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Time</a:t>
            </a:r>
          </a:p>
        </p:txBody>
      </p:sp>
      <p:sp>
        <p:nvSpPr>
          <p:cNvPr id="150" name="TextBox 149">
            <a:extLst>
              <a:ext uri="{FF2B5EF4-FFF2-40B4-BE49-F238E27FC236}">
                <a16:creationId xmlns:a16="http://schemas.microsoft.com/office/drawing/2014/main" id="{FE44ACEB-EE84-EFAD-6881-66747BCDA8BE}"/>
              </a:ext>
            </a:extLst>
          </p:cNvPr>
          <p:cNvSpPr txBox="1"/>
          <p:nvPr/>
        </p:nvSpPr>
        <p:spPr>
          <a:xfrm>
            <a:off x="2616687" y="12850496"/>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A</a:t>
            </a:r>
          </a:p>
        </p:txBody>
      </p:sp>
      <p:sp>
        <p:nvSpPr>
          <p:cNvPr id="151" name="TextBox 150">
            <a:extLst>
              <a:ext uri="{FF2B5EF4-FFF2-40B4-BE49-F238E27FC236}">
                <a16:creationId xmlns:a16="http://schemas.microsoft.com/office/drawing/2014/main" id="{CFD9D1D4-CED0-4E03-92A3-C69B9D4BAAFB}"/>
              </a:ext>
            </a:extLst>
          </p:cNvPr>
          <p:cNvSpPr txBox="1"/>
          <p:nvPr/>
        </p:nvSpPr>
        <p:spPr>
          <a:xfrm>
            <a:off x="8502925" y="12850494"/>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B</a:t>
            </a:r>
          </a:p>
        </p:txBody>
      </p:sp>
      <p:sp>
        <p:nvSpPr>
          <p:cNvPr id="153" name="TextBox 152">
            <a:extLst>
              <a:ext uri="{FF2B5EF4-FFF2-40B4-BE49-F238E27FC236}">
                <a16:creationId xmlns:a16="http://schemas.microsoft.com/office/drawing/2014/main" id="{72328C27-0A97-E49E-B952-49CC981F3B31}"/>
              </a:ext>
            </a:extLst>
          </p:cNvPr>
          <p:cNvSpPr txBox="1"/>
          <p:nvPr/>
        </p:nvSpPr>
        <p:spPr>
          <a:xfrm>
            <a:off x="15732362" y="12855993"/>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C</a:t>
            </a:r>
          </a:p>
        </p:txBody>
      </p:sp>
    </p:spTree>
    <p:extLst>
      <p:ext uri="{BB962C8B-B14F-4D97-AF65-F5344CB8AC3E}">
        <p14:creationId xmlns:p14="http://schemas.microsoft.com/office/powerpoint/2010/main" val="295722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black screen with white lines&#10;&#10;Description automatically generated">
            <a:extLst>
              <a:ext uri="{FF2B5EF4-FFF2-40B4-BE49-F238E27FC236}">
                <a16:creationId xmlns:a16="http://schemas.microsoft.com/office/drawing/2014/main" id="{163FF6E6-7E4A-3711-0ABA-8B2CB15FEF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9563" y="6493873"/>
            <a:ext cx="7185800" cy="5129505"/>
          </a:xfrm>
          <a:prstGeom prst="rect">
            <a:avLst/>
          </a:prstGeom>
        </p:spPr>
      </p:pic>
      <p:sp>
        <p:nvSpPr>
          <p:cNvPr id="5" name="TextBox 4">
            <a:extLst>
              <a:ext uri="{FF2B5EF4-FFF2-40B4-BE49-F238E27FC236}">
                <a16:creationId xmlns:a16="http://schemas.microsoft.com/office/drawing/2014/main" id="{0E92D6B8-EF2E-D28E-2FE0-E93FF4D2FEC4}"/>
              </a:ext>
            </a:extLst>
          </p:cNvPr>
          <p:cNvSpPr txBox="1"/>
          <p:nvPr/>
        </p:nvSpPr>
        <p:spPr>
          <a:xfrm>
            <a:off x="8169563" y="11819079"/>
            <a:ext cx="5537303" cy="70788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4000" dirty="0">
                <a:latin typeface="Arial" panose="020B0604020202020204" pitchFamily="34" charset="0"/>
                <a:ea typeface="Yu Gothic" panose="020B0400000000000000" pitchFamily="34" charset="-128"/>
                <a:cs typeface="Arial" panose="020B0604020202020204" pitchFamily="34" charset="0"/>
              </a:rPr>
              <a:t>Mutational Frequency</a:t>
            </a:r>
          </a:p>
        </p:txBody>
      </p:sp>
      <p:sp>
        <p:nvSpPr>
          <p:cNvPr id="6" name="TextBox 5">
            <a:extLst>
              <a:ext uri="{FF2B5EF4-FFF2-40B4-BE49-F238E27FC236}">
                <a16:creationId xmlns:a16="http://schemas.microsoft.com/office/drawing/2014/main" id="{5D61EA42-FF7C-549A-242C-6CE4270F9F0E}"/>
              </a:ext>
            </a:extLst>
          </p:cNvPr>
          <p:cNvSpPr txBox="1"/>
          <p:nvPr/>
        </p:nvSpPr>
        <p:spPr>
          <a:xfrm rot="16200000">
            <a:off x="5055166" y="8704682"/>
            <a:ext cx="5520908" cy="70788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4000" dirty="0">
                <a:latin typeface="Arial" panose="020B0604020202020204" pitchFamily="34" charset="0"/>
                <a:ea typeface="Yu Gothic" panose="020B0400000000000000" pitchFamily="34" charset="-128"/>
                <a:cs typeface="Arial" panose="020B0604020202020204" pitchFamily="34" charset="0"/>
              </a:rPr>
              <a:t>Proportion of variants</a:t>
            </a:r>
          </a:p>
        </p:txBody>
      </p:sp>
      <p:sp>
        <p:nvSpPr>
          <p:cNvPr id="7" name="TextBox 6">
            <a:extLst>
              <a:ext uri="{FF2B5EF4-FFF2-40B4-BE49-F238E27FC236}">
                <a16:creationId xmlns:a16="http://schemas.microsoft.com/office/drawing/2014/main" id="{B6235EB4-907D-C568-39F9-75AD0BAD7A4A}"/>
              </a:ext>
            </a:extLst>
          </p:cNvPr>
          <p:cNvSpPr txBox="1"/>
          <p:nvPr/>
        </p:nvSpPr>
        <p:spPr>
          <a:xfrm>
            <a:off x="9622156" y="12722666"/>
            <a:ext cx="2745001"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Two-epoch</a:t>
            </a:r>
          </a:p>
        </p:txBody>
      </p:sp>
      <p:sp>
        <p:nvSpPr>
          <p:cNvPr id="8" name="TextBox 7">
            <a:extLst>
              <a:ext uri="{FF2B5EF4-FFF2-40B4-BE49-F238E27FC236}">
                <a16:creationId xmlns:a16="http://schemas.microsoft.com/office/drawing/2014/main" id="{F7E9F5D5-0FD7-2444-05D8-7152251DAE1A}"/>
              </a:ext>
            </a:extLst>
          </p:cNvPr>
          <p:cNvSpPr txBox="1"/>
          <p:nvPr/>
        </p:nvSpPr>
        <p:spPr>
          <a:xfrm>
            <a:off x="16383699" y="12799793"/>
            <a:ext cx="3184176"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Three-epoch</a:t>
            </a:r>
          </a:p>
        </p:txBody>
      </p:sp>
      <p:sp>
        <p:nvSpPr>
          <p:cNvPr id="9" name="TextBox 8">
            <a:extLst>
              <a:ext uri="{FF2B5EF4-FFF2-40B4-BE49-F238E27FC236}">
                <a16:creationId xmlns:a16="http://schemas.microsoft.com/office/drawing/2014/main" id="{5084A754-EE8F-48E4-C25E-94F77EEC0CED}"/>
              </a:ext>
            </a:extLst>
          </p:cNvPr>
          <p:cNvSpPr txBox="1"/>
          <p:nvPr/>
        </p:nvSpPr>
        <p:spPr>
          <a:xfrm>
            <a:off x="15204036" y="17390327"/>
            <a:ext cx="5944805" cy="1323439"/>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40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10" name="TextBox 9">
            <a:extLst>
              <a:ext uri="{FF2B5EF4-FFF2-40B4-BE49-F238E27FC236}">
                <a16:creationId xmlns:a16="http://schemas.microsoft.com/office/drawing/2014/main" id="{D82BFC3A-E37B-84F8-2492-DD15E99BA42C}"/>
              </a:ext>
            </a:extLst>
          </p:cNvPr>
          <p:cNvSpPr txBox="1"/>
          <p:nvPr/>
        </p:nvSpPr>
        <p:spPr>
          <a:xfrm>
            <a:off x="9195393" y="17390328"/>
            <a:ext cx="4685652" cy="1323439"/>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40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11" name="TextBox 10">
            <a:extLst>
              <a:ext uri="{FF2B5EF4-FFF2-40B4-BE49-F238E27FC236}">
                <a16:creationId xmlns:a16="http://schemas.microsoft.com/office/drawing/2014/main" id="{C5FABD24-2D20-6D88-D0A1-9C99AC72C24E}"/>
              </a:ext>
            </a:extLst>
          </p:cNvPr>
          <p:cNvSpPr txBox="1"/>
          <p:nvPr/>
        </p:nvSpPr>
        <p:spPr>
          <a:xfrm>
            <a:off x="5342742" y="12762146"/>
            <a:ext cx="2953197"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One-epoch</a:t>
            </a:r>
          </a:p>
        </p:txBody>
      </p:sp>
      <p:sp>
        <p:nvSpPr>
          <p:cNvPr id="12" name="TextBox 11">
            <a:extLst>
              <a:ext uri="{FF2B5EF4-FFF2-40B4-BE49-F238E27FC236}">
                <a16:creationId xmlns:a16="http://schemas.microsoft.com/office/drawing/2014/main" id="{34075B35-B0C8-F40D-4BC8-6D569A5E776A}"/>
              </a:ext>
            </a:extLst>
          </p:cNvPr>
          <p:cNvSpPr txBox="1"/>
          <p:nvPr/>
        </p:nvSpPr>
        <p:spPr>
          <a:xfrm>
            <a:off x="4350820" y="17434212"/>
            <a:ext cx="4685652" cy="1323439"/>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40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40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13" name="Rectangle 12">
            <a:extLst>
              <a:ext uri="{FF2B5EF4-FFF2-40B4-BE49-F238E27FC236}">
                <a16:creationId xmlns:a16="http://schemas.microsoft.com/office/drawing/2014/main" id="{F5F06C34-46B3-9D65-3758-B0360598121F}"/>
              </a:ext>
            </a:extLst>
          </p:cNvPr>
          <p:cNvSpPr/>
          <p:nvPr/>
        </p:nvSpPr>
        <p:spPr>
          <a:xfrm>
            <a:off x="6060375" y="13621577"/>
            <a:ext cx="1137593" cy="341940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DAB9D34C-982D-7BDB-64BD-C9278DFAF3F3}"/>
              </a:ext>
            </a:extLst>
          </p:cNvPr>
          <p:cNvSpPr/>
          <p:nvPr/>
        </p:nvSpPr>
        <p:spPr>
          <a:xfrm>
            <a:off x="9625248" y="13621577"/>
            <a:ext cx="1466961" cy="139622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FB51AB57-DC03-D437-45FC-54243267F7EC}"/>
              </a:ext>
            </a:extLst>
          </p:cNvPr>
          <p:cNvSpPr/>
          <p:nvPr/>
        </p:nvSpPr>
        <p:spPr>
          <a:xfrm>
            <a:off x="9946761" y="15017802"/>
            <a:ext cx="823931" cy="2023179"/>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035F4728-5F3A-1526-531C-BC7FFB62CD96}"/>
              </a:ext>
            </a:extLst>
          </p:cNvPr>
          <p:cNvSpPr/>
          <p:nvPr/>
        </p:nvSpPr>
        <p:spPr>
          <a:xfrm>
            <a:off x="11601819" y="13621577"/>
            <a:ext cx="581883" cy="301622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34A6CDDB-8AFD-241A-4762-FB72F876ED6C}"/>
              </a:ext>
            </a:extLst>
          </p:cNvPr>
          <p:cNvSpPr/>
          <p:nvPr/>
        </p:nvSpPr>
        <p:spPr>
          <a:xfrm>
            <a:off x="10994657" y="16637797"/>
            <a:ext cx="1794160" cy="40318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66E994F1-E932-7D85-C1B1-60E2461C7C0C}"/>
              </a:ext>
            </a:extLst>
          </p:cNvPr>
          <p:cNvSpPr/>
          <p:nvPr/>
        </p:nvSpPr>
        <p:spPr>
          <a:xfrm>
            <a:off x="16546303" y="13621578"/>
            <a:ext cx="668245" cy="10531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9840A5D3-3F50-D276-01CF-832EF39FE84D}"/>
              </a:ext>
            </a:extLst>
          </p:cNvPr>
          <p:cNvSpPr/>
          <p:nvPr/>
        </p:nvSpPr>
        <p:spPr>
          <a:xfrm>
            <a:off x="16196154" y="14674714"/>
            <a:ext cx="1368544" cy="101490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7BC3C32D-5BD6-18EB-82EE-3F810B1DDBA5}"/>
              </a:ext>
            </a:extLst>
          </p:cNvPr>
          <p:cNvSpPr/>
          <p:nvPr/>
        </p:nvSpPr>
        <p:spPr>
          <a:xfrm>
            <a:off x="16383699" y="15689622"/>
            <a:ext cx="993451" cy="1354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id="{692D53A5-400F-DDFD-75E8-0303336EF2FC}"/>
              </a:ext>
            </a:extLst>
          </p:cNvPr>
          <p:cNvSpPr/>
          <p:nvPr/>
        </p:nvSpPr>
        <p:spPr>
          <a:xfrm>
            <a:off x="17823089" y="13621577"/>
            <a:ext cx="1938101"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id="{F790B65D-C005-0B01-4824-EC4F46212C52}"/>
              </a:ext>
            </a:extLst>
          </p:cNvPr>
          <p:cNvSpPr/>
          <p:nvPr/>
        </p:nvSpPr>
        <p:spPr>
          <a:xfrm>
            <a:off x="18134045" y="14203573"/>
            <a:ext cx="1316186"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CFD8F6D0-01BB-6104-8997-BD5AEE1829EE}"/>
              </a:ext>
            </a:extLst>
          </p:cNvPr>
          <p:cNvSpPr/>
          <p:nvPr/>
        </p:nvSpPr>
        <p:spPr>
          <a:xfrm>
            <a:off x="18421304" y="14744943"/>
            <a:ext cx="741665" cy="22960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2B9F29A4-0411-1E28-64B7-8D23B59FE847}"/>
              </a:ext>
            </a:extLst>
          </p:cNvPr>
          <p:cNvSpPr/>
          <p:nvPr/>
        </p:nvSpPr>
        <p:spPr>
          <a:xfrm>
            <a:off x="20535743" y="13621577"/>
            <a:ext cx="721366" cy="2292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5" name="Rectangle 24">
            <a:extLst>
              <a:ext uri="{FF2B5EF4-FFF2-40B4-BE49-F238E27FC236}">
                <a16:creationId xmlns:a16="http://schemas.microsoft.com/office/drawing/2014/main" id="{D30326F5-008E-B57C-9BCC-E9339E9B53A9}"/>
              </a:ext>
            </a:extLst>
          </p:cNvPr>
          <p:cNvSpPr/>
          <p:nvPr/>
        </p:nvSpPr>
        <p:spPr>
          <a:xfrm>
            <a:off x="20206450" y="15914372"/>
            <a:ext cx="1376618" cy="561511"/>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88F06024-A572-70E6-FE76-4B82AB8A9240}"/>
              </a:ext>
            </a:extLst>
          </p:cNvPr>
          <p:cNvSpPr/>
          <p:nvPr/>
        </p:nvSpPr>
        <p:spPr>
          <a:xfrm>
            <a:off x="19887903" y="16475883"/>
            <a:ext cx="2013716" cy="5650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064E25FB-1D18-6CDC-0DAD-D8796DBFB592}"/>
              </a:ext>
            </a:extLst>
          </p:cNvPr>
          <p:cNvSpPr/>
          <p:nvPr/>
        </p:nvSpPr>
        <p:spPr>
          <a:xfrm>
            <a:off x="14829186" y="13621576"/>
            <a:ext cx="876045" cy="18247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DBEA96C9-0E5B-5435-FDC4-D905C79BACA1}"/>
              </a:ext>
            </a:extLst>
          </p:cNvPr>
          <p:cNvSpPr/>
          <p:nvPr/>
        </p:nvSpPr>
        <p:spPr>
          <a:xfrm>
            <a:off x="14601406" y="16760735"/>
            <a:ext cx="1331605" cy="28024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9" name="Rectangle 28">
            <a:extLst>
              <a:ext uri="{FF2B5EF4-FFF2-40B4-BE49-F238E27FC236}">
                <a16:creationId xmlns:a16="http://schemas.microsoft.com/office/drawing/2014/main" id="{2E58DB98-9836-C752-B1EB-1C3207E0450F}"/>
              </a:ext>
            </a:extLst>
          </p:cNvPr>
          <p:cNvSpPr/>
          <p:nvPr/>
        </p:nvSpPr>
        <p:spPr>
          <a:xfrm>
            <a:off x="15027216" y="15446374"/>
            <a:ext cx="479985" cy="131436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cxnSp>
        <p:nvCxnSpPr>
          <p:cNvPr id="30" name="Straight Arrow Connector 29">
            <a:extLst>
              <a:ext uri="{FF2B5EF4-FFF2-40B4-BE49-F238E27FC236}">
                <a16:creationId xmlns:a16="http://schemas.microsoft.com/office/drawing/2014/main" id="{B0FB314C-2DCF-D9E6-0373-00EFAAB40915}"/>
              </a:ext>
            </a:extLst>
          </p:cNvPr>
          <p:cNvCxnSpPr/>
          <p:nvPr/>
        </p:nvCxnSpPr>
        <p:spPr>
          <a:xfrm>
            <a:off x="4648086" y="13621577"/>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A8234C0E-9572-8BFD-BA6A-125DF980AF87}"/>
              </a:ext>
            </a:extLst>
          </p:cNvPr>
          <p:cNvSpPr txBox="1"/>
          <p:nvPr/>
        </p:nvSpPr>
        <p:spPr>
          <a:xfrm rot="16200000">
            <a:off x="3512060" y="14846009"/>
            <a:ext cx="1323440"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Time</a:t>
            </a:r>
          </a:p>
        </p:txBody>
      </p:sp>
      <p:sp>
        <p:nvSpPr>
          <p:cNvPr id="32" name="TextBox 31">
            <a:extLst>
              <a:ext uri="{FF2B5EF4-FFF2-40B4-BE49-F238E27FC236}">
                <a16:creationId xmlns:a16="http://schemas.microsoft.com/office/drawing/2014/main" id="{36FE6768-E618-B522-3E43-82A22972285E}"/>
              </a:ext>
            </a:extLst>
          </p:cNvPr>
          <p:cNvSpPr txBox="1"/>
          <p:nvPr/>
        </p:nvSpPr>
        <p:spPr>
          <a:xfrm>
            <a:off x="2341154" y="16602001"/>
            <a:ext cx="2139305"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Present</a:t>
            </a:r>
          </a:p>
        </p:txBody>
      </p:sp>
      <p:pic>
        <p:nvPicPr>
          <p:cNvPr id="1026" name="Picture 2" descr="Messer Lab – SLiM | Messer Lab">
            <a:extLst>
              <a:ext uri="{FF2B5EF4-FFF2-40B4-BE49-F238E27FC236}">
                <a16:creationId xmlns:a16="http://schemas.microsoft.com/office/drawing/2014/main" id="{DD4C4A52-4B95-A37E-A72D-AF46256D6B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595" y="1941400"/>
            <a:ext cx="3657600" cy="36576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013B1B8-B811-9201-9FF7-402541BF0B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76627" y="1941400"/>
            <a:ext cx="3657600" cy="36576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155C48D7-22DA-D3B2-F104-5F76724C18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518839" y="1941400"/>
            <a:ext cx="3657600" cy="3657600"/>
          </a:xfrm>
          <a:prstGeom prst="rect">
            <a:avLst/>
          </a:prstGeom>
          <a:noFill/>
          <a:extLst>
            <a:ext uri="{909E8E84-426E-40DD-AFC4-6F175D3DCCD1}">
              <a14:hiddenFill xmlns:a14="http://schemas.microsoft.com/office/drawing/2010/main">
                <a:solidFill>
                  <a:srgbClr val="FFFFFF"/>
                </a:solidFill>
              </a14:hiddenFill>
            </a:ext>
          </a:extLst>
        </p:spPr>
      </p:pic>
      <p:sp>
        <p:nvSpPr>
          <p:cNvPr id="44" name="Rectangle 43">
            <a:extLst>
              <a:ext uri="{FF2B5EF4-FFF2-40B4-BE49-F238E27FC236}">
                <a16:creationId xmlns:a16="http://schemas.microsoft.com/office/drawing/2014/main" id="{4715E201-8DCD-3567-66FF-258D93AB78F1}"/>
              </a:ext>
            </a:extLst>
          </p:cNvPr>
          <p:cNvSpPr/>
          <p:nvPr/>
        </p:nvSpPr>
        <p:spPr>
          <a:xfrm>
            <a:off x="1903862" y="2846870"/>
            <a:ext cx="659155" cy="923330"/>
          </a:xfrm>
          <a:prstGeom prst="rect">
            <a:avLst/>
          </a:prstGeom>
          <a:noFill/>
        </p:spPr>
        <p:txBody>
          <a:bodyPr wrap="none" lIns="91440" tIns="45720" rIns="91440" bIns="45720">
            <a:spAutoFit/>
          </a:bodyPr>
          <a:lstStyle/>
          <a:p>
            <a:pPr algn="ctr"/>
            <a:r>
              <a:rPr lang="en-US" sz="5400" b="1" cap="none" spc="0" dirty="0">
                <a:ln w="0"/>
                <a:effectLst>
                  <a:outerShdw blurRad="38100" dist="19050" dir="2700000" algn="tl" rotWithShape="0">
                    <a:schemeClr val="dk1">
                      <a:alpha val="40000"/>
                    </a:schemeClr>
                  </a:outerShdw>
                </a:effectLst>
                <a:latin typeface="Yu Gothic" panose="020B0400000000000000" pitchFamily="34" charset="-128"/>
                <a:ea typeface="Yu Gothic" panose="020B0400000000000000" pitchFamily="34" charset="-128"/>
              </a:rPr>
              <a:t>A</a:t>
            </a:r>
          </a:p>
        </p:txBody>
      </p:sp>
      <p:sp>
        <p:nvSpPr>
          <p:cNvPr id="45" name="Rectangle 44">
            <a:extLst>
              <a:ext uri="{FF2B5EF4-FFF2-40B4-BE49-F238E27FC236}">
                <a16:creationId xmlns:a16="http://schemas.microsoft.com/office/drawing/2014/main" id="{BAA45A04-6917-FF0A-6D09-C499DF0EE4A7}"/>
              </a:ext>
            </a:extLst>
          </p:cNvPr>
          <p:cNvSpPr/>
          <p:nvPr/>
        </p:nvSpPr>
        <p:spPr>
          <a:xfrm>
            <a:off x="1895845" y="7927618"/>
            <a:ext cx="675185" cy="923330"/>
          </a:xfrm>
          <a:prstGeom prst="rect">
            <a:avLst/>
          </a:prstGeom>
          <a:noFill/>
        </p:spPr>
        <p:txBody>
          <a:bodyPr wrap="none" lIns="91440" tIns="45720" rIns="91440" bIns="45720">
            <a:spAutoFit/>
          </a:bodyPr>
          <a:lstStyle/>
          <a:p>
            <a:pPr algn="ctr"/>
            <a:r>
              <a:rPr lang="en-US" sz="5400" b="1" cap="none" spc="0" dirty="0">
                <a:ln w="0"/>
                <a:effectLst>
                  <a:outerShdw blurRad="38100" dist="19050" dir="2700000" algn="tl" rotWithShape="0">
                    <a:schemeClr val="dk1">
                      <a:alpha val="40000"/>
                    </a:schemeClr>
                  </a:outerShdw>
                </a:effectLst>
                <a:latin typeface="Yu Gothic" panose="020B0400000000000000" pitchFamily="34" charset="-128"/>
                <a:ea typeface="Yu Gothic" panose="020B0400000000000000" pitchFamily="34" charset="-128"/>
              </a:rPr>
              <a:t>B</a:t>
            </a:r>
          </a:p>
        </p:txBody>
      </p:sp>
      <p:sp>
        <p:nvSpPr>
          <p:cNvPr id="46" name="Rectangle 45">
            <a:extLst>
              <a:ext uri="{FF2B5EF4-FFF2-40B4-BE49-F238E27FC236}">
                <a16:creationId xmlns:a16="http://schemas.microsoft.com/office/drawing/2014/main" id="{8AA41B0E-2D36-63DE-2E2A-A20BC45B9306}"/>
              </a:ext>
            </a:extLst>
          </p:cNvPr>
          <p:cNvSpPr/>
          <p:nvPr/>
        </p:nvSpPr>
        <p:spPr>
          <a:xfrm>
            <a:off x="1892640" y="13008367"/>
            <a:ext cx="681597" cy="923330"/>
          </a:xfrm>
          <a:prstGeom prst="rect">
            <a:avLst/>
          </a:prstGeom>
          <a:noFill/>
        </p:spPr>
        <p:txBody>
          <a:bodyPr wrap="none" lIns="91440" tIns="45720" rIns="91440" bIns="45720">
            <a:spAutoFit/>
          </a:bodyPr>
          <a:lstStyle/>
          <a:p>
            <a:pPr algn="ctr"/>
            <a:r>
              <a:rPr lang="en-US" sz="5400" b="1" cap="none" spc="0" dirty="0">
                <a:ln w="0"/>
                <a:effectLst>
                  <a:outerShdw blurRad="38100" dist="19050" dir="2700000" algn="tl" rotWithShape="0">
                    <a:schemeClr val="dk1">
                      <a:alpha val="40000"/>
                    </a:schemeClr>
                  </a:outerShdw>
                </a:effectLst>
                <a:latin typeface="Yu Gothic" panose="020B0400000000000000" pitchFamily="34" charset="-128"/>
                <a:ea typeface="Yu Gothic" panose="020B0400000000000000" pitchFamily="34" charset="-128"/>
              </a:rPr>
              <a:t>C</a:t>
            </a:r>
          </a:p>
        </p:txBody>
      </p:sp>
    </p:spTree>
    <p:extLst>
      <p:ext uri="{BB962C8B-B14F-4D97-AF65-F5344CB8AC3E}">
        <p14:creationId xmlns:p14="http://schemas.microsoft.com/office/powerpoint/2010/main" val="27397272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6235EB4-907D-C568-39F9-75AD0BAD7A4A}"/>
              </a:ext>
            </a:extLst>
          </p:cNvPr>
          <p:cNvSpPr txBox="1"/>
          <p:nvPr/>
        </p:nvSpPr>
        <p:spPr>
          <a:xfrm>
            <a:off x="9017597" y="10710574"/>
            <a:ext cx="2745001"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Two-epoch</a:t>
            </a:r>
          </a:p>
        </p:txBody>
      </p:sp>
      <p:sp>
        <p:nvSpPr>
          <p:cNvPr id="8" name="TextBox 7">
            <a:extLst>
              <a:ext uri="{FF2B5EF4-FFF2-40B4-BE49-F238E27FC236}">
                <a16:creationId xmlns:a16="http://schemas.microsoft.com/office/drawing/2014/main" id="{F7E9F5D5-0FD7-2444-05D8-7152251DAE1A}"/>
              </a:ext>
            </a:extLst>
          </p:cNvPr>
          <p:cNvSpPr txBox="1"/>
          <p:nvPr/>
        </p:nvSpPr>
        <p:spPr>
          <a:xfrm>
            <a:off x="14215802" y="10647025"/>
            <a:ext cx="3184176"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Three-epoch</a:t>
            </a:r>
          </a:p>
        </p:txBody>
      </p:sp>
      <p:sp>
        <p:nvSpPr>
          <p:cNvPr id="9" name="TextBox 8">
            <a:extLst>
              <a:ext uri="{FF2B5EF4-FFF2-40B4-BE49-F238E27FC236}">
                <a16:creationId xmlns:a16="http://schemas.microsoft.com/office/drawing/2014/main" id="{5084A754-EE8F-48E4-C25E-94F77EEC0CED}"/>
              </a:ext>
            </a:extLst>
          </p:cNvPr>
          <p:cNvSpPr txBox="1"/>
          <p:nvPr/>
        </p:nvSpPr>
        <p:spPr>
          <a:xfrm>
            <a:off x="12937148" y="15208646"/>
            <a:ext cx="5944805" cy="1077218"/>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2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10" name="TextBox 9">
            <a:extLst>
              <a:ext uri="{FF2B5EF4-FFF2-40B4-BE49-F238E27FC236}">
                <a16:creationId xmlns:a16="http://schemas.microsoft.com/office/drawing/2014/main" id="{D82BFC3A-E37B-84F8-2492-DD15E99BA42C}"/>
              </a:ext>
            </a:extLst>
          </p:cNvPr>
          <p:cNvSpPr txBox="1"/>
          <p:nvPr/>
        </p:nvSpPr>
        <p:spPr>
          <a:xfrm>
            <a:off x="8370174" y="15236129"/>
            <a:ext cx="4685652" cy="1077218"/>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200" dirty="0">
                <a:latin typeface="Arial" panose="020B0604020202020204" pitchFamily="34" charset="0"/>
                <a:ea typeface="Yu Gothic" panose="020B0400000000000000" pitchFamily="34" charset="-128"/>
                <a:cs typeface="Arial" panose="020B0604020202020204" pitchFamily="34" charset="0"/>
              </a:rPr>
              <a:t>One instantaneous</a:t>
            </a:r>
          </a:p>
          <a:p>
            <a:pPr algn="ctr"/>
            <a:r>
              <a:rPr lang="en-US" sz="3200" dirty="0">
                <a:latin typeface="Arial" panose="020B0604020202020204" pitchFamily="34" charset="0"/>
                <a:ea typeface="Yu Gothic" panose="020B0400000000000000" pitchFamily="34" charset="-128"/>
                <a:cs typeface="Arial" panose="020B0604020202020204" pitchFamily="34" charset="0"/>
              </a:rPr>
              <a:t>size change</a:t>
            </a:r>
          </a:p>
        </p:txBody>
      </p:sp>
      <p:sp>
        <p:nvSpPr>
          <p:cNvPr id="11" name="TextBox 10">
            <a:extLst>
              <a:ext uri="{FF2B5EF4-FFF2-40B4-BE49-F238E27FC236}">
                <a16:creationId xmlns:a16="http://schemas.microsoft.com/office/drawing/2014/main" id="{C5FABD24-2D20-6D88-D0A1-9C99AC72C24E}"/>
              </a:ext>
            </a:extLst>
          </p:cNvPr>
          <p:cNvSpPr txBox="1"/>
          <p:nvPr/>
        </p:nvSpPr>
        <p:spPr>
          <a:xfrm>
            <a:off x="5416977" y="10754142"/>
            <a:ext cx="2953197"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One-epoch</a:t>
            </a:r>
          </a:p>
        </p:txBody>
      </p:sp>
      <p:sp>
        <p:nvSpPr>
          <p:cNvPr id="12" name="TextBox 11">
            <a:extLst>
              <a:ext uri="{FF2B5EF4-FFF2-40B4-BE49-F238E27FC236}">
                <a16:creationId xmlns:a16="http://schemas.microsoft.com/office/drawing/2014/main" id="{34075B35-B0C8-F40D-4BC8-6D569A5E776A}"/>
              </a:ext>
            </a:extLst>
          </p:cNvPr>
          <p:cNvSpPr txBox="1"/>
          <p:nvPr/>
        </p:nvSpPr>
        <p:spPr>
          <a:xfrm>
            <a:off x="4430118" y="15254197"/>
            <a:ext cx="4685652" cy="1077218"/>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2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3200" dirty="0">
                <a:latin typeface="Arial" panose="020B0604020202020204" pitchFamily="34" charset="0"/>
                <a:ea typeface="Yu Gothic" panose="020B0400000000000000" pitchFamily="34" charset="-128"/>
                <a:cs typeface="Arial" panose="020B0604020202020204" pitchFamily="34" charset="0"/>
              </a:rPr>
              <a:t>population size</a:t>
            </a:r>
          </a:p>
        </p:txBody>
      </p:sp>
      <p:cxnSp>
        <p:nvCxnSpPr>
          <p:cNvPr id="30" name="Straight Arrow Connector 29">
            <a:extLst>
              <a:ext uri="{FF2B5EF4-FFF2-40B4-BE49-F238E27FC236}">
                <a16:creationId xmlns:a16="http://schemas.microsoft.com/office/drawing/2014/main" id="{B0FB314C-2DCF-D9E6-0373-00EFAAB40915}"/>
              </a:ext>
            </a:extLst>
          </p:cNvPr>
          <p:cNvCxnSpPr/>
          <p:nvPr/>
        </p:nvCxnSpPr>
        <p:spPr>
          <a:xfrm>
            <a:off x="4715678" y="11526182"/>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A8234C0E-9572-8BFD-BA6A-125DF980AF87}"/>
              </a:ext>
            </a:extLst>
          </p:cNvPr>
          <p:cNvSpPr txBox="1"/>
          <p:nvPr/>
        </p:nvSpPr>
        <p:spPr>
          <a:xfrm rot="16200000">
            <a:off x="3579652" y="12750614"/>
            <a:ext cx="1323440"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Time</a:t>
            </a:r>
          </a:p>
        </p:txBody>
      </p:sp>
      <p:sp>
        <p:nvSpPr>
          <p:cNvPr id="32" name="TextBox 31">
            <a:extLst>
              <a:ext uri="{FF2B5EF4-FFF2-40B4-BE49-F238E27FC236}">
                <a16:creationId xmlns:a16="http://schemas.microsoft.com/office/drawing/2014/main" id="{36FE6768-E618-B522-3E43-82A22972285E}"/>
              </a:ext>
            </a:extLst>
          </p:cNvPr>
          <p:cNvSpPr txBox="1"/>
          <p:nvPr/>
        </p:nvSpPr>
        <p:spPr>
          <a:xfrm>
            <a:off x="2408746" y="14506606"/>
            <a:ext cx="2139305"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Present</a:t>
            </a:r>
          </a:p>
        </p:txBody>
      </p:sp>
      <p:sp>
        <p:nvSpPr>
          <p:cNvPr id="44" name="Rectangle 43">
            <a:extLst>
              <a:ext uri="{FF2B5EF4-FFF2-40B4-BE49-F238E27FC236}">
                <a16:creationId xmlns:a16="http://schemas.microsoft.com/office/drawing/2014/main" id="{4715E201-8DCD-3567-66FF-258D93AB78F1}"/>
              </a:ext>
            </a:extLst>
          </p:cNvPr>
          <p:cNvSpPr/>
          <p:nvPr/>
        </p:nvSpPr>
        <p:spPr>
          <a:xfrm>
            <a:off x="1812467" y="2706120"/>
            <a:ext cx="659155" cy="923330"/>
          </a:xfrm>
          <a:prstGeom prst="rect">
            <a:avLst/>
          </a:prstGeom>
          <a:noFill/>
        </p:spPr>
        <p:txBody>
          <a:bodyPr wrap="none" lIns="91440" tIns="45720" rIns="91440" bIns="45720">
            <a:spAutoFit/>
          </a:bodyPr>
          <a:lstStyle/>
          <a:p>
            <a:pPr algn="ctr"/>
            <a:r>
              <a:rPr lang="en-US" sz="5400" b="1" cap="none" spc="0" dirty="0">
                <a:ln w="0"/>
                <a:effectLst>
                  <a:outerShdw blurRad="38100" dist="19050" dir="2700000" algn="tl" rotWithShape="0">
                    <a:schemeClr val="dk1">
                      <a:alpha val="40000"/>
                    </a:schemeClr>
                  </a:outerShdw>
                </a:effectLst>
                <a:latin typeface="Yu Gothic" panose="020B0400000000000000" pitchFamily="34" charset="-128"/>
                <a:ea typeface="Yu Gothic" panose="020B0400000000000000" pitchFamily="34" charset="-128"/>
              </a:rPr>
              <a:t>A</a:t>
            </a:r>
          </a:p>
        </p:txBody>
      </p:sp>
      <p:sp>
        <p:nvSpPr>
          <p:cNvPr id="45" name="Rectangle 44">
            <a:extLst>
              <a:ext uri="{FF2B5EF4-FFF2-40B4-BE49-F238E27FC236}">
                <a16:creationId xmlns:a16="http://schemas.microsoft.com/office/drawing/2014/main" id="{BAA45A04-6917-FF0A-6D09-C499DF0EE4A7}"/>
              </a:ext>
            </a:extLst>
          </p:cNvPr>
          <p:cNvSpPr/>
          <p:nvPr/>
        </p:nvSpPr>
        <p:spPr>
          <a:xfrm>
            <a:off x="1804453" y="6844278"/>
            <a:ext cx="675185" cy="923330"/>
          </a:xfrm>
          <a:prstGeom prst="rect">
            <a:avLst/>
          </a:prstGeom>
          <a:noFill/>
        </p:spPr>
        <p:txBody>
          <a:bodyPr wrap="none" lIns="91440" tIns="45720" rIns="91440" bIns="45720">
            <a:spAutoFit/>
          </a:bodyPr>
          <a:lstStyle/>
          <a:p>
            <a:pPr algn="ctr"/>
            <a:r>
              <a:rPr lang="en-US" sz="5400" b="1" cap="none" spc="0" dirty="0">
                <a:ln w="0"/>
                <a:effectLst>
                  <a:outerShdw blurRad="38100" dist="19050" dir="2700000" algn="tl" rotWithShape="0">
                    <a:schemeClr val="dk1">
                      <a:alpha val="40000"/>
                    </a:schemeClr>
                  </a:outerShdw>
                </a:effectLst>
                <a:latin typeface="Yu Gothic" panose="020B0400000000000000" pitchFamily="34" charset="-128"/>
                <a:ea typeface="Yu Gothic" panose="020B0400000000000000" pitchFamily="34" charset="-128"/>
              </a:rPr>
              <a:t>B</a:t>
            </a:r>
          </a:p>
        </p:txBody>
      </p:sp>
      <p:sp>
        <p:nvSpPr>
          <p:cNvPr id="46" name="Rectangle 45">
            <a:extLst>
              <a:ext uri="{FF2B5EF4-FFF2-40B4-BE49-F238E27FC236}">
                <a16:creationId xmlns:a16="http://schemas.microsoft.com/office/drawing/2014/main" id="{8AA41B0E-2D36-63DE-2E2A-A20BC45B9306}"/>
              </a:ext>
            </a:extLst>
          </p:cNvPr>
          <p:cNvSpPr/>
          <p:nvPr/>
        </p:nvSpPr>
        <p:spPr>
          <a:xfrm>
            <a:off x="1793803" y="10292477"/>
            <a:ext cx="681597" cy="923330"/>
          </a:xfrm>
          <a:prstGeom prst="rect">
            <a:avLst/>
          </a:prstGeom>
          <a:noFill/>
        </p:spPr>
        <p:txBody>
          <a:bodyPr wrap="none" lIns="91440" tIns="45720" rIns="91440" bIns="45720">
            <a:spAutoFit/>
          </a:bodyPr>
          <a:lstStyle/>
          <a:p>
            <a:pPr algn="ctr"/>
            <a:r>
              <a:rPr lang="en-US" sz="5400" b="1" cap="none" spc="0" dirty="0">
                <a:ln w="0"/>
                <a:effectLst>
                  <a:outerShdw blurRad="38100" dist="19050" dir="2700000" algn="tl" rotWithShape="0">
                    <a:schemeClr val="dk1">
                      <a:alpha val="40000"/>
                    </a:schemeClr>
                  </a:outerShdw>
                </a:effectLst>
                <a:latin typeface="Yu Gothic" panose="020B0400000000000000" pitchFamily="34" charset="-128"/>
                <a:ea typeface="Yu Gothic" panose="020B0400000000000000" pitchFamily="34" charset="-128"/>
              </a:rPr>
              <a:t>C</a:t>
            </a:r>
          </a:p>
        </p:txBody>
      </p:sp>
      <p:sp>
        <p:nvSpPr>
          <p:cNvPr id="40" name="object 5">
            <a:extLst>
              <a:ext uri="{FF2B5EF4-FFF2-40B4-BE49-F238E27FC236}">
                <a16:creationId xmlns:a16="http://schemas.microsoft.com/office/drawing/2014/main" id="{C78A8C27-D300-49F9-3E74-76BC4B16D2BB}"/>
              </a:ext>
            </a:extLst>
          </p:cNvPr>
          <p:cNvSpPr/>
          <p:nvPr/>
        </p:nvSpPr>
        <p:spPr>
          <a:xfrm>
            <a:off x="6587531" y="9188249"/>
            <a:ext cx="561975" cy="0"/>
          </a:xfrm>
          <a:custGeom>
            <a:avLst/>
            <a:gdLst/>
            <a:ahLst/>
            <a:cxnLst/>
            <a:rect l="l" t="t" r="r" b="b"/>
            <a:pathLst>
              <a:path w="749300">
                <a:moveTo>
                  <a:pt x="0" y="0"/>
                </a:moveTo>
                <a:lnTo>
                  <a:pt x="7493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41" name="object 6">
            <a:extLst>
              <a:ext uri="{FF2B5EF4-FFF2-40B4-BE49-F238E27FC236}">
                <a16:creationId xmlns:a16="http://schemas.microsoft.com/office/drawing/2014/main" id="{1C4DB7E7-B1B6-A1B6-6DF9-AFDD0F38C903}"/>
              </a:ext>
            </a:extLst>
          </p:cNvPr>
          <p:cNvSpPr/>
          <p:nvPr/>
        </p:nvSpPr>
        <p:spPr>
          <a:xfrm>
            <a:off x="6092232" y="9188249"/>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42" name="object 7">
            <a:extLst>
              <a:ext uri="{FF2B5EF4-FFF2-40B4-BE49-F238E27FC236}">
                <a16:creationId xmlns:a16="http://schemas.microsoft.com/office/drawing/2014/main" id="{A8DCC46E-4549-81E5-BB88-80F2231C18DB}"/>
              </a:ext>
            </a:extLst>
          </p:cNvPr>
          <p:cNvSpPr/>
          <p:nvPr/>
        </p:nvSpPr>
        <p:spPr>
          <a:xfrm>
            <a:off x="5596932" y="9188249"/>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43" name="object 8">
            <a:extLst>
              <a:ext uri="{FF2B5EF4-FFF2-40B4-BE49-F238E27FC236}">
                <a16:creationId xmlns:a16="http://schemas.microsoft.com/office/drawing/2014/main" id="{BD6F0D26-EC8F-EA68-0F94-00BE8DAE02EE}"/>
              </a:ext>
            </a:extLst>
          </p:cNvPr>
          <p:cNvSpPr/>
          <p:nvPr/>
        </p:nvSpPr>
        <p:spPr>
          <a:xfrm>
            <a:off x="5101631" y="9188249"/>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47" name="object 9">
            <a:extLst>
              <a:ext uri="{FF2B5EF4-FFF2-40B4-BE49-F238E27FC236}">
                <a16:creationId xmlns:a16="http://schemas.microsoft.com/office/drawing/2014/main" id="{432CB0BF-AA66-4ACB-3A6E-D7846E1F74E8}"/>
              </a:ext>
            </a:extLst>
          </p:cNvPr>
          <p:cNvSpPr/>
          <p:nvPr/>
        </p:nvSpPr>
        <p:spPr>
          <a:xfrm>
            <a:off x="4606331" y="9188249"/>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48" name="object 10">
            <a:extLst>
              <a:ext uri="{FF2B5EF4-FFF2-40B4-BE49-F238E27FC236}">
                <a16:creationId xmlns:a16="http://schemas.microsoft.com/office/drawing/2014/main" id="{203535C5-8B49-9F5F-3BE9-E5E7804352FE}"/>
              </a:ext>
            </a:extLst>
          </p:cNvPr>
          <p:cNvSpPr/>
          <p:nvPr/>
        </p:nvSpPr>
        <p:spPr>
          <a:xfrm>
            <a:off x="4111032" y="9188249"/>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49" name="object 11">
            <a:extLst>
              <a:ext uri="{FF2B5EF4-FFF2-40B4-BE49-F238E27FC236}">
                <a16:creationId xmlns:a16="http://schemas.microsoft.com/office/drawing/2014/main" id="{BE4F2E18-FC85-7454-DCAF-DF54A3AF3DCE}"/>
              </a:ext>
            </a:extLst>
          </p:cNvPr>
          <p:cNvSpPr/>
          <p:nvPr/>
        </p:nvSpPr>
        <p:spPr>
          <a:xfrm>
            <a:off x="3615732" y="9188249"/>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0" name="object 12">
            <a:extLst>
              <a:ext uri="{FF2B5EF4-FFF2-40B4-BE49-F238E27FC236}">
                <a16:creationId xmlns:a16="http://schemas.microsoft.com/office/drawing/2014/main" id="{619263D8-5B3D-27EE-A13C-95D01AEBEBBF}"/>
              </a:ext>
            </a:extLst>
          </p:cNvPr>
          <p:cNvSpPr/>
          <p:nvPr/>
        </p:nvSpPr>
        <p:spPr>
          <a:xfrm>
            <a:off x="3196634" y="9188249"/>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1" name="object 13">
            <a:extLst>
              <a:ext uri="{FF2B5EF4-FFF2-40B4-BE49-F238E27FC236}">
                <a16:creationId xmlns:a16="http://schemas.microsoft.com/office/drawing/2014/main" id="{87F18EBC-162F-85B4-1DAD-BA25EA0F0998}"/>
              </a:ext>
            </a:extLst>
          </p:cNvPr>
          <p:cNvSpPr/>
          <p:nvPr/>
        </p:nvSpPr>
        <p:spPr>
          <a:xfrm>
            <a:off x="4111031" y="8559599"/>
            <a:ext cx="3038475" cy="0"/>
          </a:xfrm>
          <a:custGeom>
            <a:avLst/>
            <a:gdLst/>
            <a:ahLst/>
            <a:cxnLst/>
            <a:rect l="l" t="t" r="r" b="b"/>
            <a:pathLst>
              <a:path w="4051300">
                <a:moveTo>
                  <a:pt x="0" y="0"/>
                </a:moveTo>
                <a:lnTo>
                  <a:pt x="40513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2" name="object 14">
            <a:extLst>
              <a:ext uri="{FF2B5EF4-FFF2-40B4-BE49-F238E27FC236}">
                <a16:creationId xmlns:a16="http://schemas.microsoft.com/office/drawing/2014/main" id="{F6F2568B-622C-AE2A-08E2-776EEE540FE7}"/>
              </a:ext>
            </a:extLst>
          </p:cNvPr>
          <p:cNvSpPr/>
          <p:nvPr/>
        </p:nvSpPr>
        <p:spPr>
          <a:xfrm>
            <a:off x="3615732" y="8559599"/>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3" name="object 15">
            <a:extLst>
              <a:ext uri="{FF2B5EF4-FFF2-40B4-BE49-F238E27FC236}">
                <a16:creationId xmlns:a16="http://schemas.microsoft.com/office/drawing/2014/main" id="{A84280DA-F79A-0430-2B4B-DAEE2488DF3C}"/>
              </a:ext>
            </a:extLst>
          </p:cNvPr>
          <p:cNvSpPr/>
          <p:nvPr/>
        </p:nvSpPr>
        <p:spPr>
          <a:xfrm>
            <a:off x="3196634" y="8559599"/>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4" name="object 16">
            <a:extLst>
              <a:ext uri="{FF2B5EF4-FFF2-40B4-BE49-F238E27FC236}">
                <a16:creationId xmlns:a16="http://schemas.microsoft.com/office/drawing/2014/main" id="{820318C5-CE50-2FF7-8E3F-3A080FE941E7}"/>
              </a:ext>
            </a:extLst>
          </p:cNvPr>
          <p:cNvSpPr/>
          <p:nvPr/>
        </p:nvSpPr>
        <p:spPr>
          <a:xfrm>
            <a:off x="3615731" y="7930947"/>
            <a:ext cx="3533775" cy="0"/>
          </a:xfrm>
          <a:custGeom>
            <a:avLst/>
            <a:gdLst/>
            <a:ahLst/>
            <a:cxnLst/>
            <a:rect l="l" t="t" r="r" b="b"/>
            <a:pathLst>
              <a:path w="4711700">
                <a:moveTo>
                  <a:pt x="0" y="0"/>
                </a:moveTo>
                <a:lnTo>
                  <a:pt x="47117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5" name="object 17">
            <a:extLst>
              <a:ext uri="{FF2B5EF4-FFF2-40B4-BE49-F238E27FC236}">
                <a16:creationId xmlns:a16="http://schemas.microsoft.com/office/drawing/2014/main" id="{68D15466-5D30-BFC6-C0ED-F19024303D9F}"/>
              </a:ext>
            </a:extLst>
          </p:cNvPr>
          <p:cNvSpPr/>
          <p:nvPr/>
        </p:nvSpPr>
        <p:spPr>
          <a:xfrm>
            <a:off x="3196634" y="7930947"/>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6" name="object 18">
            <a:extLst>
              <a:ext uri="{FF2B5EF4-FFF2-40B4-BE49-F238E27FC236}">
                <a16:creationId xmlns:a16="http://schemas.microsoft.com/office/drawing/2014/main" id="{481572D2-F48E-1F38-CA86-D77AD10CA246}"/>
              </a:ext>
            </a:extLst>
          </p:cNvPr>
          <p:cNvSpPr/>
          <p:nvPr/>
        </p:nvSpPr>
        <p:spPr>
          <a:xfrm>
            <a:off x="3196634" y="7298783"/>
            <a:ext cx="3952875" cy="0"/>
          </a:xfrm>
          <a:custGeom>
            <a:avLst/>
            <a:gdLst/>
            <a:ahLst/>
            <a:cxnLst/>
            <a:rect l="l" t="t" r="r" b="b"/>
            <a:pathLst>
              <a:path w="5270500">
                <a:moveTo>
                  <a:pt x="0" y="0"/>
                </a:moveTo>
                <a:lnTo>
                  <a:pt x="52704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7" name="object 24">
            <a:extLst>
              <a:ext uri="{FF2B5EF4-FFF2-40B4-BE49-F238E27FC236}">
                <a16:creationId xmlns:a16="http://schemas.microsoft.com/office/drawing/2014/main" id="{4790970E-F1DA-7C66-B5CF-7EC9FB0838A9}"/>
              </a:ext>
            </a:extLst>
          </p:cNvPr>
          <p:cNvSpPr/>
          <p:nvPr/>
        </p:nvSpPr>
        <p:spPr>
          <a:xfrm>
            <a:off x="3191871" y="9816899"/>
            <a:ext cx="3962400" cy="0"/>
          </a:xfrm>
          <a:custGeom>
            <a:avLst/>
            <a:gdLst/>
            <a:ahLst/>
            <a:cxnLst/>
            <a:rect l="l" t="t" r="r" b="b"/>
            <a:pathLst>
              <a:path w="5283200">
                <a:moveTo>
                  <a:pt x="0" y="0"/>
                </a:moveTo>
                <a:lnTo>
                  <a:pt x="5283196" y="0"/>
                </a:lnTo>
              </a:path>
            </a:pathLst>
          </a:custGeom>
          <a:ln w="12700">
            <a:solidFill>
              <a:srgbClr val="000000"/>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8" name="object 29">
            <a:extLst>
              <a:ext uri="{FF2B5EF4-FFF2-40B4-BE49-F238E27FC236}">
                <a16:creationId xmlns:a16="http://schemas.microsoft.com/office/drawing/2014/main" id="{E7AC74F6-6F0A-88C3-685E-35DE575F1609}"/>
              </a:ext>
            </a:extLst>
          </p:cNvPr>
          <p:cNvSpPr/>
          <p:nvPr/>
        </p:nvSpPr>
        <p:spPr>
          <a:xfrm>
            <a:off x="3263307" y="7810132"/>
            <a:ext cx="352425" cy="2002005"/>
          </a:xfrm>
          <a:custGeom>
            <a:avLst/>
            <a:gdLst/>
            <a:ahLst/>
            <a:cxnLst/>
            <a:rect l="l" t="t" r="r" b="b"/>
            <a:pathLst>
              <a:path w="469900" h="3136900">
                <a:moveTo>
                  <a:pt x="0" y="0"/>
                </a:moveTo>
                <a:lnTo>
                  <a:pt x="469900" y="0"/>
                </a:lnTo>
                <a:lnTo>
                  <a:pt x="469900" y="3136900"/>
                </a:lnTo>
                <a:lnTo>
                  <a:pt x="0" y="31369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9" name="object 30">
            <a:extLst>
              <a:ext uri="{FF2B5EF4-FFF2-40B4-BE49-F238E27FC236}">
                <a16:creationId xmlns:a16="http://schemas.microsoft.com/office/drawing/2014/main" id="{D6314813-F84C-B205-1041-AC1A97AB1AE6}"/>
              </a:ext>
            </a:extLst>
          </p:cNvPr>
          <p:cNvSpPr/>
          <p:nvPr/>
        </p:nvSpPr>
        <p:spPr>
          <a:xfrm>
            <a:off x="3758606" y="8307188"/>
            <a:ext cx="352425" cy="1504950"/>
          </a:xfrm>
          <a:custGeom>
            <a:avLst/>
            <a:gdLst/>
            <a:ahLst/>
            <a:cxnLst/>
            <a:rect l="l" t="t" r="r" b="b"/>
            <a:pathLst>
              <a:path w="469900" h="2006600">
                <a:moveTo>
                  <a:pt x="0" y="0"/>
                </a:moveTo>
                <a:lnTo>
                  <a:pt x="469900" y="0"/>
                </a:lnTo>
                <a:lnTo>
                  <a:pt x="469900" y="2006600"/>
                </a:lnTo>
                <a:lnTo>
                  <a:pt x="0" y="20066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60" name="object 31">
            <a:extLst>
              <a:ext uri="{FF2B5EF4-FFF2-40B4-BE49-F238E27FC236}">
                <a16:creationId xmlns:a16="http://schemas.microsoft.com/office/drawing/2014/main" id="{D9CA0DD9-A08A-E817-ED22-C04AD94CAE6A}"/>
              </a:ext>
            </a:extLst>
          </p:cNvPr>
          <p:cNvSpPr/>
          <p:nvPr/>
        </p:nvSpPr>
        <p:spPr>
          <a:xfrm>
            <a:off x="4253906" y="8688187"/>
            <a:ext cx="352425" cy="1123950"/>
          </a:xfrm>
          <a:custGeom>
            <a:avLst/>
            <a:gdLst/>
            <a:ahLst/>
            <a:cxnLst/>
            <a:rect l="l" t="t" r="r" b="b"/>
            <a:pathLst>
              <a:path w="469900" h="1498600">
                <a:moveTo>
                  <a:pt x="0" y="0"/>
                </a:moveTo>
                <a:lnTo>
                  <a:pt x="469900" y="0"/>
                </a:lnTo>
                <a:lnTo>
                  <a:pt x="469900" y="1498600"/>
                </a:lnTo>
                <a:lnTo>
                  <a:pt x="0" y="14986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61" name="object 32">
            <a:extLst>
              <a:ext uri="{FF2B5EF4-FFF2-40B4-BE49-F238E27FC236}">
                <a16:creationId xmlns:a16="http://schemas.microsoft.com/office/drawing/2014/main" id="{EF24F33A-B3D5-E54B-9904-32ACAB50F9F5}"/>
              </a:ext>
            </a:extLst>
          </p:cNvPr>
          <p:cNvSpPr/>
          <p:nvPr/>
        </p:nvSpPr>
        <p:spPr>
          <a:xfrm>
            <a:off x="4749206" y="8888212"/>
            <a:ext cx="352425" cy="923925"/>
          </a:xfrm>
          <a:custGeom>
            <a:avLst/>
            <a:gdLst/>
            <a:ahLst/>
            <a:cxnLst/>
            <a:rect l="l" t="t" r="r" b="b"/>
            <a:pathLst>
              <a:path w="469900" h="1231900">
                <a:moveTo>
                  <a:pt x="0" y="0"/>
                </a:moveTo>
                <a:lnTo>
                  <a:pt x="469900" y="0"/>
                </a:lnTo>
                <a:lnTo>
                  <a:pt x="469900" y="1231900"/>
                </a:lnTo>
                <a:lnTo>
                  <a:pt x="0" y="12319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62" name="object 33">
            <a:extLst>
              <a:ext uri="{FF2B5EF4-FFF2-40B4-BE49-F238E27FC236}">
                <a16:creationId xmlns:a16="http://schemas.microsoft.com/office/drawing/2014/main" id="{A4249E00-401B-B88E-34B7-10420C1EA987}"/>
              </a:ext>
            </a:extLst>
          </p:cNvPr>
          <p:cNvSpPr/>
          <p:nvPr/>
        </p:nvSpPr>
        <p:spPr>
          <a:xfrm>
            <a:off x="5244507" y="9031086"/>
            <a:ext cx="352425" cy="781050"/>
          </a:xfrm>
          <a:custGeom>
            <a:avLst/>
            <a:gdLst/>
            <a:ahLst/>
            <a:cxnLst/>
            <a:rect l="l" t="t" r="r" b="b"/>
            <a:pathLst>
              <a:path w="469900" h="1041400">
                <a:moveTo>
                  <a:pt x="0" y="0"/>
                </a:moveTo>
                <a:lnTo>
                  <a:pt x="469900" y="0"/>
                </a:lnTo>
                <a:lnTo>
                  <a:pt x="469900" y="1041400"/>
                </a:lnTo>
                <a:lnTo>
                  <a:pt x="0" y="10414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63" name="object 34">
            <a:extLst>
              <a:ext uri="{FF2B5EF4-FFF2-40B4-BE49-F238E27FC236}">
                <a16:creationId xmlns:a16="http://schemas.microsoft.com/office/drawing/2014/main" id="{FDF26384-D6B2-E580-7278-2E00DE521C71}"/>
              </a:ext>
            </a:extLst>
          </p:cNvPr>
          <p:cNvSpPr/>
          <p:nvPr/>
        </p:nvSpPr>
        <p:spPr>
          <a:xfrm>
            <a:off x="5739806" y="9116812"/>
            <a:ext cx="352425" cy="695325"/>
          </a:xfrm>
          <a:custGeom>
            <a:avLst/>
            <a:gdLst/>
            <a:ahLst/>
            <a:cxnLst/>
            <a:rect l="l" t="t" r="r" b="b"/>
            <a:pathLst>
              <a:path w="469900" h="927100">
                <a:moveTo>
                  <a:pt x="0" y="0"/>
                </a:moveTo>
                <a:lnTo>
                  <a:pt x="469900" y="0"/>
                </a:lnTo>
                <a:lnTo>
                  <a:pt x="469900" y="927100"/>
                </a:lnTo>
                <a:lnTo>
                  <a:pt x="0" y="9271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24" name="object 35">
            <a:extLst>
              <a:ext uri="{FF2B5EF4-FFF2-40B4-BE49-F238E27FC236}">
                <a16:creationId xmlns:a16="http://schemas.microsoft.com/office/drawing/2014/main" id="{FD4E15E2-2AB9-E8B0-A141-77C82FC171A9}"/>
              </a:ext>
            </a:extLst>
          </p:cNvPr>
          <p:cNvSpPr/>
          <p:nvPr/>
        </p:nvSpPr>
        <p:spPr>
          <a:xfrm>
            <a:off x="6235106" y="9164437"/>
            <a:ext cx="352425" cy="647700"/>
          </a:xfrm>
          <a:custGeom>
            <a:avLst/>
            <a:gdLst/>
            <a:ahLst/>
            <a:cxnLst/>
            <a:rect l="l" t="t" r="r" b="b"/>
            <a:pathLst>
              <a:path w="469900" h="863600">
                <a:moveTo>
                  <a:pt x="0" y="0"/>
                </a:moveTo>
                <a:lnTo>
                  <a:pt x="469900" y="0"/>
                </a:lnTo>
                <a:lnTo>
                  <a:pt x="469900" y="863600"/>
                </a:lnTo>
                <a:lnTo>
                  <a:pt x="0" y="8636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25" name="object 36">
            <a:extLst>
              <a:ext uri="{FF2B5EF4-FFF2-40B4-BE49-F238E27FC236}">
                <a16:creationId xmlns:a16="http://schemas.microsoft.com/office/drawing/2014/main" id="{8E8912D2-2F9F-4636-A519-7FEFF90F30D5}"/>
              </a:ext>
            </a:extLst>
          </p:cNvPr>
          <p:cNvSpPr/>
          <p:nvPr/>
        </p:nvSpPr>
        <p:spPr>
          <a:xfrm>
            <a:off x="6730406" y="9497812"/>
            <a:ext cx="352425" cy="314325"/>
          </a:xfrm>
          <a:custGeom>
            <a:avLst/>
            <a:gdLst/>
            <a:ahLst/>
            <a:cxnLst/>
            <a:rect l="l" t="t" r="r" b="b"/>
            <a:pathLst>
              <a:path w="469900" h="419100">
                <a:moveTo>
                  <a:pt x="0" y="0"/>
                </a:moveTo>
                <a:lnTo>
                  <a:pt x="469900" y="0"/>
                </a:lnTo>
                <a:lnTo>
                  <a:pt x="469900" y="419100"/>
                </a:lnTo>
                <a:lnTo>
                  <a:pt x="0" y="4191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29" name="object 6">
            <a:extLst>
              <a:ext uri="{FF2B5EF4-FFF2-40B4-BE49-F238E27FC236}">
                <a16:creationId xmlns:a16="http://schemas.microsoft.com/office/drawing/2014/main" id="{8E6685F9-4011-25DB-8E7F-459B70F62B0F}"/>
              </a:ext>
            </a:extLst>
          </p:cNvPr>
          <p:cNvSpPr/>
          <p:nvPr/>
        </p:nvSpPr>
        <p:spPr>
          <a:xfrm>
            <a:off x="15519311" y="9195409"/>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31" name="object 7">
            <a:extLst>
              <a:ext uri="{FF2B5EF4-FFF2-40B4-BE49-F238E27FC236}">
                <a16:creationId xmlns:a16="http://schemas.microsoft.com/office/drawing/2014/main" id="{83C81DE3-AC33-24EF-E33F-6E296E913ACC}"/>
              </a:ext>
            </a:extLst>
          </p:cNvPr>
          <p:cNvSpPr/>
          <p:nvPr/>
        </p:nvSpPr>
        <p:spPr>
          <a:xfrm>
            <a:off x="15024011" y="9195408"/>
            <a:ext cx="638174" cy="45719"/>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32" name="object 8">
            <a:extLst>
              <a:ext uri="{FF2B5EF4-FFF2-40B4-BE49-F238E27FC236}">
                <a16:creationId xmlns:a16="http://schemas.microsoft.com/office/drawing/2014/main" id="{595CF24D-AE23-E056-509D-29F7C54074B4}"/>
              </a:ext>
            </a:extLst>
          </p:cNvPr>
          <p:cNvSpPr/>
          <p:nvPr/>
        </p:nvSpPr>
        <p:spPr>
          <a:xfrm>
            <a:off x="14528710" y="9195409"/>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33" name="object 9">
            <a:extLst>
              <a:ext uri="{FF2B5EF4-FFF2-40B4-BE49-F238E27FC236}">
                <a16:creationId xmlns:a16="http://schemas.microsoft.com/office/drawing/2014/main" id="{7B05FDCC-0758-A562-EE14-714168896874}"/>
              </a:ext>
            </a:extLst>
          </p:cNvPr>
          <p:cNvSpPr/>
          <p:nvPr/>
        </p:nvSpPr>
        <p:spPr>
          <a:xfrm>
            <a:off x="14033410" y="9195409"/>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34" name="object 10">
            <a:extLst>
              <a:ext uri="{FF2B5EF4-FFF2-40B4-BE49-F238E27FC236}">
                <a16:creationId xmlns:a16="http://schemas.microsoft.com/office/drawing/2014/main" id="{95AF8BC3-1C4A-199E-1BE1-A5C6C3D67A42}"/>
              </a:ext>
            </a:extLst>
          </p:cNvPr>
          <p:cNvSpPr/>
          <p:nvPr/>
        </p:nvSpPr>
        <p:spPr>
          <a:xfrm>
            <a:off x="13538111" y="9195409"/>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35" name="object 11">
            <a:extLst>
              <a:ext uri="{FF2B5EF4-FFF2-40B4-BE49-F238E27FC236}">
                <a16:creationId xmlns:a16="http://schemas.microsoft.com/office/drawing/2014/main" id="{E3195AA0-149E-AF18-98DE-69AC0A3A81A9}"/>
              </a:ext>
            </a:extLst>
          </p:cNvPr>
          <p:cNvSpPr/>
          <p:nvPr/>
        </p:nvSpPr>
        <p:spPr>
          <a:xfrm>
            <a:off x="13042811" y="9195409"/>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36" name="object 12">
            <a:extLst>
              <a:ext uri="{FF2B5EF4-FFF2-40B4-BE49-F238E27FC236}">
                <a16:creationId xmlns:a16="http://schemas.microsoft.com/office/drawing/2014/main" id="{D9E2CC23-8FC1-0539-903E-967D9681B5A3}"/>
              </a:ext>
            </a:extLst>
          </p:cNvPr>
          <p:cNvSpPr/>
          <p:nvPr/>
        </p:nvSpPr>
        <p:spPr>
          <a:xfrm>
            <a:off x="12623713" y="9195409"/>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37" name="object 13">
            <a:extLst>
              <a:ext uri="{FF2B5EF4-FFF2-40B4-BE49-F238E27FC236}">
                <a16:creationId xmlns:a16="http://schemas.microsoft.com/office/drawing/2014/main" id="{161743E9-CEC0-D5BE-2A13-35D50AEF8928}"/>
              </a:ext>
            </a:extLst>
          </p:cNvPr>
          <p:cNvSpPr/>
          <p:nvPr/>
        </p:nvSpPr>
        <p:spPr>
          <a:xfrm flipV="1">
            <a:off x="13538110" y="8521039"/>
            <a:ext cx="2124075" cy="45719"/>
          </a:xfrm>
          <a:custGeom>
            <a:avLst/>
            <a:gdLst/>
            <a:ahLst/>
            <a:cxnLst/>
            <a:rect l="l" t="t" r="r" b="b"/>
            <a:pathLst>
              <a:path w="4051300">
                <a:moveTo>
                  <a:pt x="0" y="0"/>
                </a:moveTo>
                <a:lnTo>
                  <a:pt x="40513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38" name="object 14">
            <a:extLst>
              <a:ext uri="{FF2B5EF4-FFF2-40B4-BE49-F238E27FC236}">
                <a16:creationId xmlns:a16="http://schemas.microsoft.com/office/drawing/2014/main" id="{96ADB815-5ADD-166D-DBC1-FDEC0E5C494B}"/>
              </a:ext>
            </a:extLst>
          </p:cNvPr>
          <p:cNvSpPr/>
          <p:nvPr/>
        </p:nvSpPr>
        <p:spPr>
          <a:xfrm>
            <a:off x="13042811" y="8566759"/>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39" name="object 15">
            <a:extLst>
              <a:ext uri="{FF2B5EF4-FFF2-40B4-BE49-F238E27FC236}">
                <a16:creationId xmlns:a16="http://schemas.microsoft.com/office/drawing/2014/main" id="{5A7C3750-1A32-C01F-647A-88544A48160F}"/>
              </a:ext>
            </a:extLst>
          </p:cNvPr>
          <p:cNvSpPr/>
          <p:nvPr/>
        </p:nvSpPr>
        <p:spPr>
          <a:xfrm>
            <a:off x="12623713" y="8566759"/>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40" name="object 16">
            <a:extLst>
              <a:ext uri="{FF2B5EF4-FFF2-40B4-BE49-F238E27FC236}">
                <a16:creationId xmlns:a16="http://schemas.microsoft.com/office/drawing/2014/main" id="{86768A27-E24A-4C3E-1E82-7A14B2F132A9}"/>
              </a:ext>
            </a:extLst>
          </p:cNvPr>
          <p:cNvSpPr/>
          <p:nvPr/>
        </p:nvSpPr>
        <p:spPr>
          <a:xfrm>
            <a:off x="13042811" y="7938106"/>
            <a:ext cx="2619374" cy="45719"/>
          </a:xfrm>
          <a:custGeom>
            <a:avLst/>
            <a:gdLst/>
            <a:ahLst/>
            <a:cxnLst/>
            <a:rect l="l" t="t" r="r" b="b"/>
            <a:pathLst>
              <a:path w="4711700">
                <a:moveTo>
                  <a:pt x="0" y="0"/>
                </a:moveTo>
                <a:lnTo>
                  <a:pt x="47117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41" name="object 17">
            <a:extLst>
              <a:ext uri="{FF2B5EF4-FFF2-40B4-BE49-F238E27FC236}">
                <a16:creationId xmlns:a16="http://schemas.microsoft.com/office/drawing/2014/main" id="{CBEA0F49-C573-F372-1C53-026AF98BD1C3}"/>
              </a:ext>
            </a:extLst>
          </p:cNvPr>
          <p:cNvSpPr/>
          <p:nvPr/>
        </p:nvSpPr>
        <p:spPr>
          <a:xfrm>
            <a:off x="12623713" y="7938107"/>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42" name="object 18">
            <a:extLst>
              <a:ext uri="{FF2B5EF4-FFF2-40B4-BE49-F238E27FC236}">
                <a16:creationId xmlns:a16="http://schemas.microsoft.com/office/drawing/2014/main" id="{674A0DC1-537B-2E3D-BEF7-0525EB5440AA}"/>
              </a:ext>
            </a:extLst>
          </p:cNvPr>
          <p:cNvSpPr/>
          <p:nvPr/>
        </p:nvSpPr>
        <p:spPr>
          <a:xfrm flipV="1">
            <a:off x="12623714" y="7260224"/>
            <a:ext cx="3038472" cy="45719"/>
          </a:xfrm>
          <a:custGeom>
            <a:avLst/>
            <a:gdLst/>
            <a:ahLst/>
            <a:cxnLst/>
            <a:rect l="l" t="t" r="r" b="b"/>
            <a:pathLst>
              <a:path w="5270500">
                <a:moveTo>
                  <a:pt x="0" y="0"/>
                </a:moveTo>
                <a:lnTo>
                  <a:pt x="52704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43" name="object 24">
            <a:extLst>
              <a:ext uri="{FF2B5EF4-FFF2-40B4-BE49-F238E27FC236}">
                <a16:creationId xmlns:a16="http://schemas.microsoft.com/office/drawing/2014/main" id="{EBA7EDEA-AD81-CD0F-9165-8BD2697FA394}"/>
              </a:ext>
            </a:extLst>
          </p:cNvPr>
          <p:cNvSpPr/>
          <p:nvPr/>
        </p:nvSpPr>
        <p:spPr>
          <a:xfrm flipV="1">
            <a:off x="12618950" y="9663955"/>
            <a:ext cx="3038472" cy="145590"/>
          </a:xfrm>
          <a:custGeom>
            <a:avLst/>
            <a:gdLst/>
            <a:ahLst/>
            <a:cxnLst/>
            <a:rect l="l" t="t" r="r" b="b"/>
            <a:pathLst>
              <a:path w="5283200">
                <a:moveTo>
                  <a:pt x="0" y="0"/>
                </a:moveTo>
                <a:lnTo>
                  <a:pt x="5283196" y="0"/>
                </a:lnTo>
              </a:path>
            </a:pathLst>
          </a:custGeom>
          <a:ln w="12700">
            <a:solidFill>
              <a:srgbClr val="000000"/>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44" name="object 29">
            <a:extLst>
              <a:ext uri="{FF2B5EF4-FFF2-40B4-BE49-F238E27FC236}">
                <a16:creationId xmlns:a16="http://schemas.microsoft.com/office/drawing/2014/main" id="{13F15299-88A3-B4B2-9B67-80ECFD56D21F}"/>
              </a:ext>
            </a:extLst>
          </p:cNvPr>
          <p:cNvSpPr/>
          <p:nvPr/>
        </p:nvSpPr>
        <p:spPr>
          <a:xfrm>
            <a:off x="12690386" y="7344562"/>
            <a:ext cx="352425" cy="2474736"/>
          </a:xfrm>
          <a:custGeom>
            <a:avLst/>
            <a:gdLst/>
            <a:ahLst/>
            <a:cxnLst/>
            <a:rect l="l" t="t" r="r" b="b"/>
            <a:pathLst>
              <a:path w="469900" h="3136900">
                <a:moveTo>
                  <a:pt x="0" y="0"/>
                </a:moveTo>
                <a:lnTo>
                  <a:pt x="469900" y="0"/>
                </a:lnTo>
                <a:lnTo>
                  <a:pt x="469900" y="3136900"/>
                </a:lnTo>
                <a:lnTo>
                  <a:pt x="0" y="31369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45" name="object 30">
            <a:extLst>
              <a:ext uri="{FF2B5EF4-FFF2-40B4-BE49-F238E27FC236}">
                <a16:creationId xmlns:a16="http://schemas.microsoft.com/office/drawing/2014/main" id="{91847C3E-D736-96CF-AA2D-9CE3D5D7290C}"/>
              </a:ext>
            </a:extLst>
          </p:cNvPr>
          <p:cNvSpPr/>
          <p:nvPr/>
        </p:nvSpPr>
        <p:spPr>
          <a:xfrm>
            <a:off x="13185685" y="7796828"/>
            <a:ext cx="352425" cy="2022470"/>
          </a:xfrm>
          <a:custGeom>
            <a:avLst/>
            <a:gdLst/>
            <a:ahLst/>
            <a:cxnLst/>
            <a:rect l="l" t="t" r="r" b="b"/>
            <a:pathLst>
              <a:path w="469900" h="2006600">
                <a:moveTo>
                  <a:pt x="0" y="0"/>
                </a:moveTo>
                <a:lnTo>
                  <a:pt x="469900" y="0"/>
                </a:lnTo>
                <a:lnTo>
                  <a:pt x="469900" y="2006600"/>
                </a:lnTo>
                <a:lnTo>
                  <a:pt x="0" y="20066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46" name="object 31">
            <a:extLst>
              <a:ext uri="{FF2B5EF4-FFF2-40B4-BE49-F238E27FC236}">
                <a16:creationId xmlns:a16="http://schemas.microsoft.com/office/drawing/2014/main" id="{C7E148F2-5474-68AC-04A7-7A3FF24572D7}"/>
              </a:ext>
            </a:extLst>
          </p:cNvPr>
          <p:cNvSpPr/>
          <p:nvPr/>
        </p:nvSpPr>
        <p:spPr>
          <a:xfrm>
            <a:off x="13680985" y="8293884"/>
            <a:ext cx="352425" cy="1525413"/>
          </a:xfrm>
          <a:custGeom>
            <a:avLst/>
            <a:gdLst/>
            <a:ahLst/>
            <a:cxnLst/>
            <a:rect l="l" t="t" r="r" b="b"/>
            <a:pathLst>
              <a:path w="469900" h="1498600">
                <a:moveTo>
                  <a:pt x="0" y="0"/>
                </a:moveTo>
                <a:lnTo>
                  <a:pt x="469900" y="0"/>
                </a:lnTo>
                <a:lnTo>
                  <a:pt x="469900" y="1498600"/>
                </a:lnTo>
                <a:lnTo>
                  <a:pt x="0" y="14986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47" name="object 32">
            <a:extLst>
              <a:ext uri="{FF2B5EF4-FFF2-40B4-BE49-F238E27FC236}">
                <a16:creationId xmlns:a16="http://schemas.microsoft.com/office/drawing/2014/main" id="{67AC0A34-E05C-8C80-E936-B38BDAB3381C}"/>
              </a:ext>
            </a:extLst>
          </p:cNvPr>
          <p:cNvSpPr/>
          <p:nvPr/>
        </p:nvSpPr>
        <p:spPr>
          <a:xfrm>
            <a:off x="14176285" y="8699928"/>
            <a:ext cx="352425" cy="1119370"/>
          </a:xfrm>
          <a:custGeom>
            <a:avLst/>
            <a:gdLst/>
            <a:ahLst/>
            <a:cxnLst/>
            <a:rect l="l" t="t" r="r" b="b"/>
            <a:pathLst>
              <a:path w="469900" h="1231900">
                <a:moveTo>
                  <a:pt x="0" y="0"/>
                </a:moveTo>
                <a:lnTo>
                  <a:pt x="469900" y="0"/>
                </a:lnTo>
                <a:lnTo>
                  <a:pt x="469900" y="1231900"/>
                </a:lnTo>
                <a:lnTo>
                  <a:pt x="0" y="12319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48" name="object 33">
            <a:extLst>
              <a:ext uri="{FF2B5EF4-FFF2-40B4-BE49-F238E27FC236}">
                <a16:creationId xmlns:a16="http://schemas.microsoft.com/office/drawing/2014/main" id="{6F72AAB9-769D-9D3F-A8D0-EB78B627C343}"/>
              </a:ext>
            </a:extLst>
          </p:cNvPr>
          <p:cNvSpPr/>
          <p:nvPr/>
        </p:nvSpPr>
        <p:spPr>
          <a:xfrm>
            <a:off x="14671586" y="9038246"/>
            <a:ext cx="352425" cy="781050"/>
          </a:xfrm>
          <a:custGeom>
            <a:avLst/>
            <a:gdLst/>
            <a:ahLst/>
            <a:cxnLst/>
            <a:rect l="l" t="t" r="r" b="b"/>
            <a:pathLst>
              <a:path w="469900" h="1041400">
                <a:moveTo>
                  <a:pt x="0" y="0"/>
                </a:moveTo>
                <a:lnTo>
                  <a:pt x="469900" y="0"/>
                </a:lnTo>
                <a:lnTo>
                  <a:pt x="469900" y="1041400"/>
                </a:lnTo>
                <a:lnTo>
                  <a:pt x="0" y="10414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49" name="object 34">
            <a:extLst>
              <a:ext uri="{FF2B5EF4-FFF2-40B4-BE49-F238E27FC236}">
                <a16:creationId xmlns:a16="http://schemas.microsoft.com/office/drawing/2014/main" id="{DCCC5BBB-1908-62B9-9A48-2C53AE0FC6CA}"/>
              </a:ext>
            </a:extLst>
          </p:cNvPr>
          <p:cNvSpPr/>
          <p:nvPr/>
        </p:nvSpPr>
        <p:spPr>
          <a:xfrm>
            <a:off x="15166885" y="9147922"/>
            <a:ext cx="352425" cy="671375"/>
          </a:xfrm>
          <a:custGeom>
            <a:avLst/>
            <a:gdLst/>
            <a:ahLst/>
            <a:cxnLst/>
            <a:rect l="l" t="t" r="r" b="b"/>
            <a:pathLst>
              <a:path w="469900" h="927100">
                <a:moveTo>
                  <a:pt x="0" y="0"/>
                </a:moveTo>
                <a:lnTo>
                  <a:pt x="469900" y="0"/>
                </a:lnTo>
                <a:lnTo>
                  <a:pt x="469900" y="927100"/>
                </a:lnTo>
                <a:lnTo>
                  <a:pt x="0" y="9271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73" name="object 5">
            <a:extLst>
              <a:ext uri="{FF2B5EF4-FFF2-40B4-BE49-F238E27FC236}">
                <a16:creationId xmlns:a16="http://schemas.microsoft.com/office/drawing/2014/main" id="{58920FCA-EAA7-8778-EC8E-4A1BE6582B5D}"/>
              </a:ext>
            </a:extLst>
          </p:cNvPr>
          <p:cNvSpPr/>
          <p:nvPr/>
        </p:nvSpPr>
        <p:spPr>
          <a:xfrm flipV="1">
            <a:off x="11380697" y="9129226"/>
            <a:ext cx="336041" cy="45719"/>
          </a:xfrm>
          <a:custGeom>
            <a:avLst/>
            <a:gdLst/>
            <a:ahLst/>
            <a:cxnLst/>
            <a:rect l="l" t="t" r="r" b="b"/>
            <a:pathLst>
              <a:path w="749300">
                <a:moveTo>
                  <a:pt x="0" y="0"/>
                </a:moveTo>
                <a:lnTo>
                  <a:pt x="7493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74" name="object 6">
            <a:extLst>
              <a:ext uri="{FF2B5EF4-FFF2-40B4-BE49-F238E27FC236}">
                <a16:creationId xmlns:a16="http://schemas.microsoft.com/office/drawing/2014/main" id="{BC5548D8-A3C0-7219-7FD4-BE8A094D4050}"/>
              </a:ext>
            </a:extLst>
          </p:cNvPr>
          <p:cNvSpPr/>
          <p:nvPr/>
        </p:nvSpPr>
        <p:spPr>
          <a:xfrm>
            <a:off x="10885398" y="9174945"/>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75" name="object 7">
            <a:extLst>
              <a:ext uri="{FF2B5EF4-FFF2-40B4-BE49-F238E27FC236}">
                <a16:creationId xmlns:a16="http://schemas.microsoft.com/office/drawing/2014/main" id="{8E10BB87-33B4-4920-DCED-E5DA828C7248}"/>
              </a:ext>
            </a:extLst>
          </p:cNvPr>
          <p:cNvSpPr/>
          <p:nvPr/>
        </p:nvSpPr>
        <p:spPr>
          <a:xfrm>
            <a:off x="10390098" y="9174945"/>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76" name="object 8">
            <a:extLst>
              <a:ext uri="{FF2B5EF4-FFF2-40B4-BE49-F238E27FC236}">
                <a16:creationId xmlns:a16="http://schemas.microsoft.com/office/drawing/2014/main" id="{F7A9944F-7F5E-9FFE-5687-1BC180A19B25}"/>
              </a:ext>
            </a:extLst>
          </p:cNvPr>
          <p:cNvSpPr/>
          <p:nvPr/>
        </p:nvSpPr>
        <p:spPr>
          <a:xfrm>
            <a:off x="9894797" y="9174945"/>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77" name="object 9">
            <a:extLst>
              <a:ext uri="{FF2B5EF4-FFF2-40B4-BE49-F238E27FC236}">
                <a16:creationId xmlns:a16="http://schemas.microsoft.com/office/drawing/2014/main" id="{DFF6FB76-CD7B-DD69-1C07-96FA785A4DE6}"/>
              </a:ext>
            </a:extLst>
          </p:cNvPr>
          <p:cNvSpPr/>
          <p:nvPr/>
        </p:nvSpPr>
        <p:spPr>
          <a:xfrm>
            <a:off x="9399497" y="9174945"/>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78" name="object 10">
            <a:extLst>
              <a:ext uri="{FF2B5EF4-FFF2-40B4-BE49-F238E27FC236}">
                <a16:creationId xmlns:a16="http://schemas.microsoft.com/office/drawing/2014/main" id="{A2CB69EB-325B-5F47-1BFD-8765BEF6B08B}"/>
              </a:ext>
            </a:extLst>
          </p:cNvPr>
          <p:cNvSpPr/>
          <p:nvPr/>
        </p:nvSpPr>
        <p:spPr>
          <a:xfrm>
            <a:off x="8904198" y="9174945"/>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79" name="object 11">
            <a:extLst>
              <a:ext uri="{FF2B5EF4-FFF2-40B4-BE49-F238E27FC236}">
                <a16:creationId xmlns:a16="http://schemas.microsoft.com/office/drawing/2014/main" id="{9F651289-1261-317A-4696-A3E41C717BEC}"/>
              </a:ext>
            </a:extLst>
          </p:cNvPr>
          <p:cNvSpPr/>
          <p:nvPr/>
        </p:nvSpPr>
        <p:spPr>
          <a:xfrm>
            <a:off x="8408898" y="9174945"/>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80" name="object 12">
            <a:extLst>
              <a:ext uri="{FF2B5EF4-FFF2-40B4-BE49-F238E27FC236}">
                <a16:creationId xmlns:a16="http://schemas.microsoft.com/office/drawing/2014/main" id="{2723E325-D44F-A7D2-DB90-FC7F68B1FD44}"/>
              </a:ext>
            </a:extLst>
          </p:cNvPr>
          <p:cNvSpPr/>
          <p:nvPr/>
        </p:nvSpPr>
        <p:spPr>
          <a:xfrm>
            <a:off x="7989800" y="9174945"/>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81" name="object 13">
            <a:extLst>
              <a:ext uri="{FF2B5EF4-FFF2-40B4-BE49-F238E27FC236}">
                <a16:creationId xmlns:a16="http://schemas.microsoft.com/office/drawing/2014/main" id="{F3A36ECB-2F87-DA82-0308-C47E32A035A5}"/>
              </a:ext>
            </a:extLst>
          </p:cNvPr>
          <p:cNvSpPr/>
          <p:nvPr/>
        </p:nvSpPr>
        <p:spPr>
          <a:xfrm flipV="1">
            <a:off x="8904197" y="8471343"/>
            <a:ext cx="2793640" cy="84810"/>
          </a:xfrm>
          <a:custGeom>
            <a:avLst/>
            <a:gdLst/>
            <a:ahLst/>
            <a:cxnLst/>
            <a:rect l="l" t="t" r="r" b="b"/>
            <a:pathLst>
              <a:path w="4051300">
                <a:moveTo>
                  <a:pt x="0" y="0"/>
                </a:moveTo>
                <a:lnTo>
                  <a:pt x="40513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82" name="object 14">
            <a:extLst>
              <a:ext uri="{FF2B5EF4-FFF2-40B4-BE49-F238E27FC236}">
                <a16:creationId xmlns:a16="http://schemas.microsoft.com/office/drawing/2014/main" id="{6D576B4D-F387-6C49-A550-01201E545EBD}"/>
              </a:ext>
            </a:extLst>
          </p:cNvPr>
          <p:cNvSpPr/>
          <p:nvPr/>
        </p:nvSpPr>
        <p:spPr>
          <a:xfrm>
            <a:off x="8408898" y="8546295"/>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83" name="object 15">
            <a:extLst>
              <a:ext uri="{FF2B5EF4-FFF2-40B4-BE49-F238E27FC236}">
                <a16:creationId xmlns:a16="http://schemas.microsoft.com/office/drawing/2014/main" id="{8773CCDA-1D49-13D2-677F-EEE3ECD7DEFF}"/>
              </a:ext>
            </a:extLst>
          </p:cNvPr>
          <p:cNvSpPr/>
          <p:nvPr/>
        </p:nvSpPr>
        <p:spPr>
          <a:xfrm>
            <a:off x="7989800" y="8546295"/>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84" name="object 16">
            <a:extLst>
              <a:ext uri="{FF2B5EF4-FFF2-40B4-BE49-F238E27FC236}">
                <a16:creationId xmlns:a16="http://schemas.microsoft.com/office/drawing/2014/main" id="{AB0E63EE-4159-AD42-F99A-CF0C2B4E38EB}"/>
              </a:ext>
            </a:extLst>
          </p:cNvPr>
          <p:cNvSpPr/>
          <p:nvPr/>
        </p:nvSpPr>
        <p:spPr>
          <a:xfrm flipV="1">
            <a:off x="8408897" y="7871924"/>
            <a:ext cx="3307841" cy="45719"/>
          </a:xfrm>
          <a:custGeom>
            <a:avLst/>
            <a:gdLst/>
            <a:ahLst/>
            <a:cxnLst/>
            <a:rect l="l" t="t" r="r" b="b"/>
            <a:pathLst>
              <a:path w="4711700">
                <a:moveTo>
                  <a:pt x="0" y="0"/>
                </a:moveTo>
                <a:lnTo>
                  <a:pt x="47117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85" name="object 17">
            <a:extLst>
              <a:ext uri="{FF2B5EF4-FFF2-40B4-BE49-F238E27FC236}">
                <a16:creationId xmlns:a16="http://schemas.microsoft.com/office/drawing/2014/main" id="{2B5094F4-3E10-DD67-58A9-437F2BFADBF9}"/>
              </a:ext>
            </a:extLst>
          </p:cNvPr>
          <p:cNvSpPr/>
          <p:nvPr/>
        </p:nvSpPr>
        <p:spPr>
          <a:xfrm>
            <a:off x="7989800" y="7917643"/>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86" name="object 18">
            <a:extLst>
              <a:ext uri="{FF2B5EF4-FFF2-40B4-BE49-F238E27FC236}">
                <a16:creationId xmlns:a16="http://schemas.microsoft.com/office/drawing/2014/main" id="{144F1590-B373-705E-2600-E8F67FD33B66}"/>
              </a:ext>
            </a:extLst>
          </p:cNvPr>
          <p:cNvSpPr/>
          <p:nvPr/>
        </p:nvSpPr>
        <p:spPr>
          <a:xfrm>
            <a:off x="7989801" y="7285478"/>
            <a:ext cx="3726938" cy="59083"/>
          </a:xfrm>
          <a:custGeom>
            <a:avLst/>
            <a:gdLst/>
            <a:ahLst/>
            <a:cxnLst/>
            <a:rect l="l" t="t" r="r" b="b"/>
            <a:pathLst>
              <a:path w="5270500">
                <a:moveTo>
                  <a:pt x="0" y="0"/>
                </a:moveTo>
                <a:lnTo>
                  <a:pt x="52704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87" name="object 24">
            <a:extLst>
              <a:ext uri="{FF2B5EF4-FFF2-40B4-BE49-F238E27FC236}">
                <a16:creationId xmlns:a16="http://schemas.microsoft.com/office/drawing/2014/main" id="{EA080601-98BC-1B83-2349-F0AB4861CA27}"/>
              </a:ext>
            </a:extLst>
          </p:cNvPr>
          <p:cNvSpPr/>
          <p:nvPr/>
        </p:nvSpPr>
        <p:spPr>
          <a:xfrm flipV="1">
            <a:off x="7989800" y="9675007"/>
            <a:ext cx="3726938" cy="106763"/>
          </a:xfrm>
          <a:custGeom>
            <a:avLst/>
            <a:gdLst/>
            <a:ahLst/>
            <a:cxnLst/>
            <a:rect l="l" t="t" r="r" b="b"/>
            <a:pathLst>
              <a:path w="5283200">
                <a:moveTo>
                  <a:pt x="0" y="0"/>
                </a:moveTo>
                <a:lnTo>
                  <a:pt x="5283196" y="0"/>
                </a:lnTo>
              </a:path>
            </a:pathLst>
          </a:custGeom>
          <a:ln w="12700">
            <a:solidFill>
              <a:srgbClr val="000000"/>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88" name="object 29">
            <a:extLst>
              <a:ext uri="{FF2B5EF4-FFF2-40B4-BE49-F238E27FC236}">
                <a16:creationId xmlns:a16="http://schemas.microsoft.com/office/drawing/2014/main" id="{EC217150-7DD3-719A-A6C1-659D4BEB9793}"/>
              </a:ext>
            </a:extLst>
          </p:cNvPr>
          <p:cNvSpPr/>
          <p:nvPr/>
        </p:nvSpPr>
        <p:spPr>
          <a:xfrm>
            <a:off x="8056473" y="7621368"/>
            <a:ext cx="352425" cy="2177465"/>
          </a:xfrm>
          <a:custGeom>
            <a:avLst/>
            <a:gdLst/>
            <a:ahLst/>
            <a:cxnLst/>
            <a:rect l="l" t="t" r="r" b="b"/>
            <a:pathLst>
              <a:path w="469900" h="3136900">
                <a:moveTo>
                  <a:pt x="0" y="0"/>
                </a:moveTo>
                <a:lnTo>
                  <a:pt x="469900" y="0"/>
                </a:lnTo>
                <a:lnTo>
                  <a:pt x="469900" y="3136900"/>
                </a:lnTo>
                <a:lnTo>
                  <a:pt x="0" y="31369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89" name="object 30">
            <a:extLst>
              <a:ext uri="{FF2B5EF4-FFF2-40B4-BE49-F238E27FC236}">
                <a16:creationId xmlns:a16="http://schemas.microsoft.com/office/drawing/2014/main" id="{03891BA7-6BF5-2F72-CDF1-59831B66EF86}"/>
              </a:ext>
            </a:extLst>
          </p:cNvPr>
          <p:cNvSpPr/>
          <p:nvPr/>
        </p:nvSpPr>
        <p:spPr>
          <a:xfrm>
            <a:off x="8551772" y="8041968"/>
            <a:ext cx="352425" cy="1756866"/>
          </a:xfrm>
          <a:custGeom>
            <a:avLst/>
            <a:gdLst/>
            <a:ahLst/>
            <a:cxnLst/>
            <a:rect l="l" t="t" r="r" b="b"/>
            <a:pathLst>
              <a:path w="469900" h="2006600">
                <a:moveTo>
                  <a:pt x="0" y="0"/>
                </a:moveTo>
                <a:lnTo>
                  <a:pt x="469900" y="0"/>
                </a:lnTo>
                <a:lnTo>
                  <a:pt x="469900" y="2006600"/>
                </a:lnTo>
                <a:lnTo>
                  <a:pt x="0" y="20066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90" name="object 31">
            <a:extLst>
              <a:ext uri="{FF2B5EF4-FFF2-40B4-BE49-F238E27FC236}">
                <a16:creationId xmlns:a16="http://schemas.microsoft.com/office/drawing/2014/main" id="{ACC90E27-941C-4049-A06D-8A85A6156E42}"/>
              </a:ext>
            </a:extLst>
          </p:cNvPr>
          <p:cNvSpPr/>
          <p:nvPr/>
        </p:nvSpPr>
        <p:spPr>
          <a:xfrm>
            <a:off x="9047072" y="8443238"/>
            <a:ext cx="352425" cy="1355595"/>
          </a:xfrm>
          <a:custGeom>
            <a:avLst/>
            <a:gdLst/>
            <a:ahLst/>
            <a:cxnLst/>
            <a:rect l="l" t="t" r="r" b="b"/>
            <a:pathLst>
              <a:path w="469900" h="1498600">
                <a:moveTo>
                  <a:pt x="0" y="0"/>
                </a:moveTo>
                <a:lnTo>
                  <a:pt x="469900" y="0"/>
                </a:lnTo>
                <a:lnTo>
                  <a:pt x="469900" y="1498600"/>
                </a:lnTo>
                <a:lnTo>
                  <a:pt x="0" y="14986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91" name="object 32">
            <a:extLst>
              <a:ext uri="{FF2B5EF4-FFF2-40B4-BE49-F238E27FC236}">
                <a16:creationId xmlns:a16="http://schemas.microsoft.com/office/drawing/2014/main" id="{39EB9E64-224A-7EFD-756B-6B5E52E2FB1A}"/>
              </a:ext>
            </a:extLst>
          </p:cNvPr>
          <p:cNvSpPr/>
          <p:nvPr/>
        </p:nvSpPr>
        <p:spPr>
          <a:xfrm>
            <a:off x="9542372" y="8733462"/>
            <a:ext cx="352425" cy="1065371"/>
          </a:xfrm>
          <a:custGeom>
            <a:avLst/>
            <a:gdLst/>
            <a:ahLst/>
            <a:cxnLst/>
            <a:rect l="l" t="t" r="r" b="b"/>
            <a:pathLst>
              <a:path w="469900" h="1231900">
                <a:moveTo>
                  <a:pt x="0" y="0"/>
                </a:moveTo>
                <a:lnTo>
                  <a:pt x="469900" y="0"/>
                </a:lnTo>
                <a:lnTo>
                  <a:pt x="469900" y="1231900"/>
                </a:lnTo>
                <a:lnTo>
                  <a:pt x="0" y="12319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92" name="object 33">
            <a:extLst>
              <a:ext uri="{FF2B5EF4-FFF2-40B4-BE49-F238E27FC236}">
                <a16:creationId xmlns:a16="http://schemas.microsoft.com/office/drawing/2014/main" id="{A3482451-1A74-4B1F-750E-BC1BF6F8E617}"/>
              </a:ext>
            </a:extLst>
          </p:cNvPr>
          <p:cNvSpPr/>
          <p:nvPr/>
        </p:nvSpPr>
        <p:spPr>
          <a:xfrm>
            <a:off x="10037673" y="8888212"/>
            <a:ext cx="352425" cy="910620"/>
          </a:xfrm>
          <a:custGeom>
            <a:avLst/>
            <a:gdLst/>
            <a:ahLst/>
            <a:cxnLst/>
            <a:rect l="l" t="t" r="r" b="b"/>
            <a:pathLst>
              <a:path w="469900" h="1041400">
                <a:moveTo>
                  <a:pt x="0" y="0"/>
                </a:moveTo>
                <a:lnTo>
                  <a:pt x="469900" y="0"/>
                </a:lnTo>
                <a:lnTo>
                  <a:pt x="469900" y="1041400"/>
                </a:lnTo>
                <a:lnTo>
                  <a:pt x="0" y="10414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93" name="object 34">
            <a:extLst>
              <a:ext uri="{FF2B5EF4-FFF2-40B4-BE49-F238E27FC236}">
                <a16:creationId xmlns:a16="http://schemas.microsoft.com/office/drawing/2014/main" id="{398A84FB-36F7-A3E8-F352-87712CF1C2F8}"/>
              </a:ext>
            </a:extLst>
          </p:cNvPr>
          <p:cNvSpPr/>
          <p:nvPr/>
        </p:nvSpPr>
        <p:spPr>
          <a:xfrm>
            <a:off x="10532972" y="8985528"/>
            <a:ext cx="352425" cy="813305"/>
          </a:xfrm>
          <a:custGeom>
            <a:avLst/>
            <a:gdLst/>
            <a:ahLst/>
            <a:cxnLst/>
            <a:rect l="l" t="t" r="r" b="b"/>
            <a:pathLst>
              <a:path w="469900" h="927100">
                <a:moveTo>
                  <a:pt x="0" y="0"/>
                </a:moveTo>
                <a:lnTo>
                  <a:pt x="469900" y="0"/>
                </a:lnTo>
                <a:lnTo>
                  <a:pt x="469900" y="927100"/>
                </a:lnTo>
                <a:lnTo>
                  <a:pt x="0" y="9271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94" name="object 35">
            <a:extLst>
              <a:ext uri="{FF2B5EF4-FFF2-40B4-BE49-F238E27FC236}">
                <a16:creationId xmlns:a16="http://schemas.microsoft.com/office/drawing/2014/main" id="{E28636B1-CEDC-0F33-7D37-9737E15FEAAF}"/>
              </a:ext>
            </a:extLst>
          </p:cNvPr>
          <p:cNvSpPr/>
          <p:nvPr/>
        </p:nvSpPr>
        <p:spPr>
          <a:xfrm>
            <a:off x="11028272" y="9090947"/>
            <a:ext cx="352425" cy="707886"/>
          </a:xfrm>
          <a:custGeom>
            <a:avLst/>
            <a:gdLst/>
            <a:ahLst/>
            <a:cxnLst/>
            <a:rect l="l" t="t" r="r" b="b"/>
            <a:pathLst>
              <a:path w="469900" h="863600">
                <a:moveTo>
                  <a:pt x="0" y="0"/>
                </a:moveTo>
                <a:lnTo>
                  <a:pt x="469900" y="0"/>
                </a:lnTo>
                <a:lnTo>
                  <a:pt x="469900" y="863600"/>
                </a:lnTo>
                <a:lnTo>
                  <a:pt x="0" y="8636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97" name="object 7">
            <a:extLst>
              <a:ext uri="{FF2B5EF4-FFF2-40B4-BE49-F238E27FC236}">
                <a16:creationId xmlns:a16="http://schemas.microsoft.com/office/drawing/2014/main" id="{ED902458-5855-927B-C995-448945196D43}"/>
              </a:ext>
            </a:extLst>
          </p:cNvPr>
          <p:cNvSpPr/>
          <p:nvPr/>
        </p:nvSpPr>
        <p:spPr>
          <a:xfrm>
            <a:off x="18932714" y="9211923"/>
            <a:ext cx="352425" cy="6576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98" name="object 8">
            <a:extLst>
              <a:ext uri="{FF2B5EF4-FFF2-40B4-BE49-F238E27FC236}">
                <a16:creationId xmlns:a16="http://schemas.microsoft.com/office/drawing/2014/main" id="{58AF6D8D-024F-1A4C-093A-532A41BDBA77}"/>
              </a:ext>
            </a:extLst>
          </p:cNvPr>
          <p:cNvSpPr/>
          <p:nvPr/>
        </p:nvSpPr>
        <p:spPr>
          <a:xfrm>
            <a:off x="18437413" y="9211924"/>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99" name="object 9">
            <a:extLst>
              <a:ext uri="{FF2B5EF4-FFF2-40B4-BE49-F238E27FC236}">
                <a16:creationId xmlns:a16="http://schemas.microsoft.com/office/drawing/2014/main" id="{AC0A6D6E-DB05-6E0C-EC3F-729D31A65853}"/>
              </a:ext>
            </a:extLst>
          </p:cNvPr>
          <p:cNvSpPr/>
          <p:nvPr/>
        </p:nvSpPr>
        <p:spPr>
          <a:xfrm>
            <a:off x="17942113" y="9211924"/>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100" name="object 10">
            <a:extLst>
              <a:ext uri="{FF2B5EF4-FFF2-40B4-BE49-F238E27FC236}">
                <a16:creationId xmlns:a16="http://schemas.microsoft.com/office/drawing/2014/main" id="{375490D2-E31C-0C12-981E-8ED33D1D2E4F}"/>
              </a:ext>
            </a:extLst>
          </p:cNvPr>
          <p:cNvSpPr/>
          <p:nvPr/>
        </p:nvSpPr>
        <p:spPr>
          <a:xfrm>
            <a:off x="17446814" y="9211924"/>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101" name="object 11">
            <a:extLst>
              <a:ext uri="{FF2B5EF4-FFF2-40B4-BE49-F238E27FC236}">
                <a16:creationId xmlns:a16="http://schemas.microsoft.com/office/drawing/2014/main" id="{3CE93341-46DD-C6D2-87CF-23EA5CEF452D}"/>
              </a:ext>
            </a:extLst>
          </p:cNvPr>
          <p:cNvSpPr/>
          <p:nvPr/>
        </p:nvSpPr>
        <p:spPr>
          <a:xfrm>
            <a:off x="16951514" y="9211924"/>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102" name="object 12">
            <a:extLst>
              <a:ext uri="{FF2B5EF4-FFF2-40B4-BE49-F238E27FC236}">
                <a16:creationId xmlns:a16="http://schemas.microsoft.com/office/drawing/2014/main" id="{51A9FA63-F7B4-F3B5-6F01-650F72524C2C}"/>
              </a:ext>
            </a:extLst>
          </p:cNvPr>
          <p:cNvSpPr/>
          <p:nvPr/>
        </p:nvSpPr>
        <p:spPr>
          <a:xfrm>
            <a:off x="16532416" y="9211924"/>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103" name="object 13">
            <a:extLst>
              <a:ext uri="{FF2B5EF4-FFF2-40B4-BE49-F238E27FC236}">
                <a16:creationId xmlns:a16="http://schemas.microsoft.com/office/drawing/2014/main" id="{6A9E2855-46E0-358B-3E82-792F7275A4D7}"/>
              </a:ext>
            </a:extLst>
          </p:cNvPr>
          <p:cNvSpPr/>
          <p:nvPr/>
        </p:nvSpPr>
        <p:spPr>
          <a:xfrm flipV="1">
            <a:off x="17446814" y="8537553"/>
            <a:ext cx="1858680" cy="45719"/>
          </a:xfrm>
          <a:custGeom>
            <a:avLst/>
            <a:gdLst/>
            <a:ahLst/>
            <a:cxnLst/>
            <a:rect l="l" t="t" r="r" b="b"/>
            <a:pathLst>
              <a:path w="4051300">
                <a:moveTo>
                  <a:pt x="0" y="0"/>
                </a:moveTo>
                <a:lnTo>
                  <a:pt x="40513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104" name="object 14">
            <a:extLst>
              <a:ext uri="{FF2B5EF4-FFF2-40B4-BE49-F238E27FC236}">
                <a16:creationId xmlns:a16="http://schemas.microsoft.com/office/drawing/2014/main" id="{395A2AC9-54DB-8363-9165-37E67D7E59F1}"/>
              </a:ext>
            </a:extLst>
          </p:cNvPr>
          <p:cNvSpPr/>
          <p:nvPr/>
        </p:nvSpPr>
        <p:spPr>
          <a:xfrm>
            <a:off x="16951514" y="8583274"/>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105" name="object 15">
            <a:extLst>
              <a:ext uri="{FF2B5EF4-FFF2-40B4-BE49-F238E27FC236}">
                <a16:creationId xmlns:a16="http://schemas.microsoft.com/office/drawing/2014/main" id="{5395318C-90FF-C971-C1A8-D8647E59477C}"/>
              </a:ext>
            </a:extLst>
          </p:cNvPr>
          <p:cNvSpPr/>
          <p:nvPr/>
        </p:nvSpPr>
        <p:spPr>
          <a:xfrm>
            <a:off x="16532416" y="8583274"/>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106" name="object 16">
            <a:extLst>
              <a:ext uri="{FF2B5EF4-FFF2-40B4-BE49-F238E27FC236}">
                <a16:creationId xmlns:a16="http://schemas.microsoft.com/office/drawing/2014/main" id="{4A54C16E-CEFA-900B-9ABE-141FFBD4AFA3}"/>
              </a:ext>
            </a:extLst>
          </p:cNvPr>
          <p:cNvSpPr/>
          <p:nvPr/>
        </p:nvSpPr>
        <p:spPr>
          <a:xfrm>
            <a:off x="16951514" y="7954621"/>
            <a:ext cx="2333625" cy="45719"/>
          </a:xfrm>
          <a:custGeom>
            <a:avLst/>
            <a:gdLst/>
            <a:ahLst/>
            <a:cxnLst/>
            <a:rect l="l" t="t" r="r" b="b"/>
            <a:pathLst>
              <a:path w="4711700">
                <a:moveTo>
                  <a:pt x="0" y="0"/>
                </a:moveTo>
                <a:lnTo>
                  <a:pt x="47117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107" name="object 17">
            <a:extLst>
              <a:ext uri="{FF2B5EF4-FFF2-40B4-BE49-F238E27FC236}">
                <a16:creationId xmlns:a16="http://schemas.microsoft.com/office/drawing/2014/main" id="{C283FBC8-4BA4-C9CC-5C37-BC253DE7C902}"/>
              </a:ext>
            </a:extLst>
          </p:cNvPr>
          <p:cNvSpPr/>
          <p:nvPr/>
        </p:nvSpPr>
        <p:spPr>
          <a:xfrm>
            <a:off x="16532416" y="7954622"/>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108" name="object 18">
            <a:extLst>
              <a:ext uri="{FF2B5EF4-FFF2-40B4-BE49-F238E27FC236}">
                <a16:creationId xmlns:a16="http://schemas.microsoft.com/office/drawing/2014/main" id="{DA6A4847-AA2F-FAAD-D075-58414760B20D}"/>
              </a:ext>
            </a:extLst>
          </p:cNvPr>
          <p:cNvSpPr/>
          <p:nvPr/>
        </p:nvSpPr>
        <p:spPr>
          <a:xfrm flipV="1">
            <a:off x="16532417" y="7276738"/>
            <a:ext cx="2773076" cy="133815"/>
          </a:xfrm>
          <a:custGeom>
            <a:avLst/>
            <a:gdLst/>
            <a:ahLst/>
            <a:cxnLst/>
            <a:rect l="l" t="t" r="r" b="b"/>
            <a:pathLst>
              <a:path w="5270500">
                <a:moveTo>
                  <a:pt x="0" y="0"/>
                </a:moveTo>
                <a:lnTo>
                  <a:pt x="52704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109" name="object 24">
            <a:extLst>
              <a:ext uri="{FF2B5EF4-FFF2-40B4-BE49-F238E27FC236}">
                <a16:creationId xmlns:a16="http://schemas.microsoft.com/office/drawing/2014/main" id="{82264D92-60BF-EF36-EF88-F8C4921C30CE}"/>
              </a:ext>
            </a:extLst>
          </p:cNvPr>
          <p:cNvSpPr/>
          <p:nvPr/>
        </p:nvSpPr>
        <p:spPr>
          <a:xfrm flipV="1">
            <a:off x="16542666" y="9648067"/>
            <a:ext cx="2777840" cy="179201"/>
          </a:xfrm>
          <a:custGeom>
            <a:avLst/>
            <a:gdLst/>
            <a:ahLst/>
            <a:cxnLst/>
            <a:rect l="l" t="t" r="r" b="b"/>
            <a:pathLst>
              <a:path w="5283200">
                <a:moveTo>
                  <a:pt x="0" y="0"/>
                </a:moveTo>
                <a:lnTo>
                  <a:pt x="5283196" y="0"/>
                </a:lnTo>
              </a:path>
            </a:pathLst>
          </a:custGeom>
          <a:ln w="12700">
            <a:solidFill>
              <a:srgbClr val="000000"/>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110" name="object 29">
            <a:extLst>
              <a:ext uri="{FF2B5EF4-FFF2-40B4-BE49-F238E27FC236}">
                <a16:creationId xmlns:a16="http://schemas.microsoft.com/office/drawing/2014/main" id="{DCB7CCD0-D651-DA00-C6C0-098FC1DC8EDD}"/>
              </a:ext>
            </a:extLst>
          </p:cNvPr>
          <p:cNvSpPr/>
          <p:nvPr/>
        </p:nvSpPr>
        <p:spPr>
          <a:xfrm>
            <a:off x="16599089" y="7162841"/>
            <a:ext cx="352425" cy="2672972"/>
          </a:xfrm>
          <a:custGeom>
            <a:avLst/>
            <a:gdLst/>
            <a:ahLst/>
            <a:cxnLst/>
            <a:rect l="l" t="t" r="r" b="b"/>
            <a:pathLst>
              <a:path w="469900" h="3136900">
                <a:moveTo>
                  <a:pt x="0" y="0"/>
                </a:moveTo>
                <a:lnTo>
                  <a:pt x="469900" y="0"/>
                </a:lnTo>
                <a:lnTo>
                  <a:pt x="469900" y="3136900"/>
                </a:lnTo>
                <a:lnTo>
                  <a:pt x="0" y="31369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111" name="object 30">
            <a:extLst>
              <a:ext uri="{FF2B5EF4-FFF2-40B4-BE49-F238E27FC236}">
                <a16:creationId xmlns:a16="http://schemas.microsoft.com/office/drawing/2014/main" id="{90A0637C-36B5-8401-0338-3511C74A32F4}"/>
              </a:ext>
            </a:extLst>
          </p:cNvPr>
          <p:cNvSpPr/>
          <p:nvPr/>
        </p:nvSpPr>
        <p:spPr>
          <a:xfrm>
            <a:off x="17094388" y="7621368"/>
            <a:ext cx="352425" cy="2214445"/>
          </a:xfrm>
          <a:custGeom>
            <a:avLst/>
            <a:gdLst/>
            <a:ahLst/>
            <a:cxnLst/>
            <a:rect l="l" t="t" r="r" b="b"/>
            <a:pathLst>
              <a:path w="469900" h="2006600">
                <a:moveTo>
                  <a:pt x="0" y="0"/>
                </a:moveTo>
                <a:lnTo>
                  <a:pt x="469900" y="0"/>
                </a:lnTo>
                <a:lnTo>
                  <a:pt x="469900" y="2006600"/>
                </a:lnTo>
                <a:lnTo>
                  <a:pt x="0" y="20066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112" name="object 31">
            <a:extLst>
              <a:ext uri="{FF2B5EF4-FFF2-40B4-BE49-F238E27FC236}">
                <a16:creationId xmlns:a16="http://schemas.microsoft.com/office/drawing/2014/main" id="{DD865A2D-8168-1B8E-C2E8-1A3388E60EA7}"/>
              </a:ext>
            </a:extLst>
          </p:cNvPr>
          <p:cNvSpPr/>
          <p:nvPr/>
        </p:nvSpPr>
        <p:spPr>
          <a:xfrm>
            <a:off x="17589688" y="8293885"/>
            <a:ext cx="352425" cy="1541928"/>
          </a:xfrm>
          <a:custGeom>
            <a:avLst/>
            <a:gdLst/>
            <a:ahLst/>
            <a:cxnLst/>
            <a:rect l="l" t="t" r="r" b="b"/>
            <a:pathLst>
              <a:path w="469900" h="1498600">
                <a:moveTo>
                  <a:pt x="0" y="0"/>
                </a:moveTo>
                <a:lnTo>
                  <a:pt x="469900" y="0"/>
                </a:lnTo>
                <a:lnTo>
                  <a:pt x="469900" y="1498600"/>
                </a:lnTo>
                <a:lnTo>
                  <a:pt x="0" y="14986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113" name="object 32">
            <a:extLst>
              <a:ext uri="{FF2B5EF4-FFF2-40B4-BE49-F238E27FC236}">
                <a16:creationId xmlns:a16="http://schemas.microsoft.com/office/drawing/2014/main" id="{855D79CE-7857-D529-A766-08AC00D089F6}"/>
              </a:ext>
            </a:extLst>
          </p:cNvPr>
          <p:cNvSpPr/>
          <p:nvPr/>
        </p:nvSpPr>
        <p:spPr>
          <a:xfrm>
            <a:off x="18084988" y="8716443"/>
            <a:ext cx="352425" cy="1119370"/>
          </a:xfrm>
          <a:custGeom>
            <a:avLst/>
            <a:gdLst/>
            <a:ahLst/>
            <a:cxnLst/>
            <a:rect l="l" t="t" r="r" b="b"/>
            <a:pathLst>
              <a:path w="469900" h="1231900">
                <a:moveTo>
                  <a:pt x="0" y="0"/>
                </a:moveTo>
                <a:lnTo>
                  <a:pt x="469900" y="0"/>
                </a:lnTo>
                <a:lnTo>
                  <a:pt x="469900" y="1231900"/>
                </a:lnTo>
                <a:lnTo>
                  <a:pt x="0" y="12319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114" name="object 33">
            <a:extLst>
              <a:ext uri="{FF2B5EF4-FFF2-40B4-BE49-F238E27FC236}">
                <a16:creationId xmlns:a16="http://schemas.microsoft.com/office/drawing/2014/main" id="{15D6C84C-5D49-8EDD-3E97-D780576ADC71}"/>
              </a:ext>
            </a:extLst>
          </p:cNvPr>
          <p:cNvSpPr/>
          <p:nvPr/>
        </p:nvSpPr>
        <p:spPr>
          <a:xfrm>
            <a:off x="18580289" y="8929182"/>
            <a:ext cx="352425" cy="906629"/>
          </a:xfrm>
          <a:custGeom>
            <a:avLst/>
            <a:gdLst/>
            <a:ahLst/>
            <a:cxnLst/>
            <a:rect l="l" t="t" r="r" b="b"/>
            <a:pathLst>
              <a:path w="469900" h="1041400">
                <a:moveTo>
                  <a:pt x="0" y="0"/>
                </a:moveTo>
                <a:lnTo>
                  <a:pt x="469900" y="0"/>
                </a:lnTo>
                <a:lnTo>
                  <a:pt x="469900" y="1041400"/>
                </a:lnTo>
                <a:lnTo>
                  <a:pt x="0" y="10414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cxnSp>
        <p:nvCxnSpPr>
          <p:cNvPr id="1116" name="Straight Arrow Connector 1115">
            <a:extLst>
              <a:ext uri="{FF2B5EF4-FFF2-40B4-BE49-F238E27FC236}">
                <a16:creationId xmlns:a16="http://schemas.microsoft.com/office/drawing/2014/main" id="{B5F1F77F-7E9E-892C-AD36-7599188FA86F}"/>
              </a:ext>
            </a:extLst>
          </p:cNvPr>
          <p:cNvCxnSpPr/>
          <p:nvPr/>
        </p:nvCxnSpPr>
        <p:spPr>
          <a:xfrm>
            <a:off x="4662436" y="1911460"/>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1117" name="TextBox 1116">
            <a:extLst>
              <a:ext uri="{FF2B5EF4-FFF2-40B4-BE49-F238E27FC236}">
                <a16:creationId xmlns:a16="http://schemas.microsoft.com/office/drawing/2014/main" id="{3A67784F-B383-1E56-F0F8-5E5E4FD06A4D}"/>
              </a:ext>
            </a:extLst>
          </p:cNvPr>
          <p:cNvSpPr txBox="1"/>
          <p:nvPr/>
        </p:nvSpPr>
        <p:spPr>
          <a:xfrm rot="16200000">
            <a:off x="3526410" y="3135892"/>
            <a:ext cx="1323440"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Time</a:t>
            </a:r>
          </a:p>
        </p:txBody>
      </p:sp>
      <p:sp>
        <p:nvSpPr>
          <p:cNvPr id="1118" name="TextBox 1117">
            <a:extLst>
              <a:ext uri="{FF2B5EF4-FFF2-40B4-BE49-F238E27FC236}">
                <a16:creationId xmlns:a16="http://schemas.microsoft.com/office/drawing/2014/main" id="{667AA747-C6CF-F54F-5844-F3E73AAD0E52}"/>
              </a:ext>
            </a:extLst>
          </p:cNvPr>
          <p:cNvSpPr txBox="1"/>
          <p:nvPr/>
        </p:nvSpPr>
        <p:spPr>
          <a:xfrm>
            <a:off x="2355504" y="4891884"/>
            <a:ext cx="2139305"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Present</a:t>
            </a:r>
          </a:p>
        </p:txBody>
      </p:sp>
      <mc:AlternateContent xmlns:mc="http://schemas.openxmlformats.org/markup-compatibility/2006" xmlns:p14="http://schemas.microsoft.com/office/powerpoint/2010/main">
        <mc:Choice Requires="p14">
          <p:contentPart p14:bwMode="auto" r:id="rId2">
            <p14:nvContentPartPr>
              <p14:cNvPr id="1121" name="Ink 1120">
                <a:extLst>
                  <a:ext uri="{FF2B5EF4-FFF2-40B4-BE49-F238E27FC236}">
                    <a16:creationId xmlns:a16="http://schemas.microsoft.com/office/drawing/2014/main" id="{8CE87112-ED93-B28C-0A25-13AC0E872733}"/>
                  </a:ext>
                </a:extLst>
              </p14:cNvPr>
              <p14:cNvContentPartPr/>
              <p14:nvPr/>
            </p14:nvContentPartPr>
            <p14:xfrm>
              <a:off x="7302105" y="2037318"/>
              <a:ext cx="3152520" cy="3928320"/>
            </p14:xfrm>
          </p:contentPart>
        </mc:Choice>
        <mc:Fallback xmlns="">
          <p:pic>
            <p:nvPicPr>
              <p:cNvPr id="1121" name="Ink 1120">
                <a:extLst>
                  <a:ext uri="{FF2B5EF4-FFF2-40B4-BE49-F238E27FC236}">
                    <a16:creationId xmlns:a16="http://schemas.microsoft.com/office/drawing/2014/main" id="{8CE87112-ED93-B28C-0A25-13AC0E872733}"/>
                  </a:ext>
                </a:extLst>
              </p:cNvPr>
              <p:cNvPicPr/>
              <p:nvPr/>
            </p:nvPicPr>
            <p:blipFill>
              <a:blip r:embed="rId3"/>
              <a:stretch>
                <a:fillRect/>
              </a:stretch>
            </p:blipFill>
            <p:spPr>
              <a:xfrm>
                <a:off x="7293465" y="2028678"/>
                <a:ext cx="3170160" cy="39459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22" name="Ink 1121">
                <a:extLst>
                  <a:ext uri="{FF2B5EF4-FFF2-40B4-BE49-F238E27FC236}">
                    <a16:creationId xmlns:a16="http://schemas.microsoft.com/office/drawing/2014/main" id="{1C974CED-DA5C-F6D4-7128-5776228AEE27}"/>
                  </a:ext>
                </a:extLst>
              </p14:cNvPr>
              <p14:cNvContentPartPr/>
              <p14:nvPr/>
            </p14:nvContentPartPr>
            <p14:xfrm flipH="1">
              <a:off x="12937148" y="2044304"/>
              <a:ext cx="3152520" cy="3928320"/>
            </p14:xfrm>
          </p:contentPart>
        </mc:Choice>
        <mc:Fallback xmlns="">
          <p:pic>
            <p:nvPicPr>
              <p:cNvPr id="1122" name="Ink 1121">
                <a:extLst>
                  <a:ext uri="{FF2B5EF4-FFF2-40B4-BE49-F238E27FC236}">
                    <a16:creationId xmlns:a16="http://schemas.microsoft.com/office/drawing/2014/main" id="{1C974CED-DA5C-F6D4-7128-5776228AEE27}"/>
                  </a:ext>
                </a:extLst>
              </p:cNvPr>
              <p:cNvPicPr/>
              <p:nvPr/>
            </p:nvPicPr>
            <p:blipFill>
              <a:blip r:embed="rId5"/>
              <a:stretch>
                <a:fillRect/>
              </a:stretch>
            </p:blipFill>
            <p:spPr>
              <a:xfrm flipH="1">
                <a:off x="12928148" y="2035664"/>
                <a:ext cx="3170160" cy="3945960"/>
              </a:xfrm>
              <a:prstGeom prst="rect">
                <a:avLst/>
              </a:prstGeom>
            </p:spPr>
          </p:pic>
        </mc:Fallback>
      </mc:AlternateContent>
      <p:sp>
        <p:nvSpPr>
          <p:cNvPr id="1123" name="Left Brace 1122">
            <a:extLst>
              <a:ext uri="{FF2B5EF4-FFF2-40B4-BE49-F238E27FC236}">
                <a16:creationId xmlns:a16="http://schemas.microsoft.com/office/drawing/2014/main" id="{BAE95D36-E49C-2864-111E-6B2DC5505FE8}"/>
              </a:ext>
            </a:extLst>
          </p:cNvPr>
          <p:cNvSpPr/>
          <p:nvPr/>
        </p:nvSpPr>
        <p:spPr>
          <a:xfrm rot="5400000">
            <a:off x="10966940" y="-1210929"/>
            <a:ext cx="803195" cy="1583320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125" name="Picture 1124" descr="A black and blue rectangle&#10;&#10;Description automatically generated">
            <a:extLst>
              <a:ext uri="{FF2B5EF4-FFF2-40B4-BE49-F238E27FC236}">
                <a16:creationId xmlns:a16="http://schemas.microsoft.com/office/drawing/2014/main" id="{379AB3F1-AF8A-40D0-2D3A-4C6B033EC13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50321" y="11990234"/>
            <a:ext cx="12431632" cy="2685511"/>
          </a:xfrm>
          <a:prstGeom prst="rect">
            <a:avLst/>
          </a:prstGeom>
        </p:spPr>
      </p:pic>
    </p:spTree>
    <p:extLst>
      <p:ext uri="{BB962C8B-B14F-4D97-AF65-F5344CB8AC3E}">
        <p14:creationId xmlns:p14="http://schemas.microsoft.com/office/powerpoint/2010/main" val="24834850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A79424-2397-8ED9-CE2D-3E977556CC4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970D6669-8D06-60DF-68D0-84D55838845A}"/>
              </a:ext>
            </a:extLst>
          </p:cNvPr>
          <p:cNvSpPr txBox="1"/>
          <p:nvPr/>
        </p:nvSpPr>
        <p:spPr>
          <a:xfrm>
            <a:off x="9017597" y="10710574"/>
            <a:ext cx="2745001"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Two-epoch</a:t>
            </a:r>
          </a:p>
        </p:txBody>
      </p:sp>
      <p:sp>
        <p:nvSpPr>
          <p:cNvPr id="8" name="TextBox 7">
            <a:extLst>
              <a:ext uri="{FF2B5EF4-FFF2-40B4-BE49-F238E27FC236}">
                <a16:creationId xmlns:a16="http://schemas.microsoft.com/office/drawing/2014/main" id="{BF34FF1C-A5B3-0799-5FBF-32021EE9CFFE}"/>
              </a:ext>
            </a:extLst>
          </p:cNvPr>
          <p:cNvSpPr txBox="1"/>
          <p:nvPr/>
        </p:nvSpPr>
        <p:spPr>
          <a:xfrm>
            <a:off x="14215802" y="10647025"/>
            <a:ext cx="3184176"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Three-epoch</a:t>
            </a:r>
          </a:p>
        </p:txBody>
      </p:sp>
      <p:sp>
        <p:nvSpPr>
          <p:cNvPr id="9" name="TextBox 8">
            <a:extLst>
              <a:ext uri="{FF2B5EF4-FFF2-40B4-BE49-F238E27FC236}">
                <a16:creationId xmlns:a16="http://schemas.microsoft.com/office/drawing/2014/main" id="{6881A0EB-ACF8-3C63-DDDB-6E983C15A915}"/>
              </a:ext>
            </a:extLst>
          </p:cNvPr>
          <p:cNvSpPr txBox="1"/>
          <p:nvPr/>
        </p:nvSpPr>
        <p:spPr>
          <a:xfrm>
            <a:off x="12937148" y="15208646"/>
            <a:ext cx="5944805" cy="1077218"/>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2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10" name="TextBox 9">
            <a:extLst>
              <a:ext uri="{FF2B5EF4-FFF2-40B4-BE49-F238E27FC236}">
                <a16:creationId xmlns:a16="http://schemas.microsoft.com/office/drawing/2014/main" id="{7600979D-4550-2EBB-07A6-CA100864DA2E}"/>
              </a:ext>
            </a:extLst>
          </p:cNvPr>
          <p:cNvSpPr txBox="1"/>
          <p:nvPr/>
        </p:nvSpPr>
        <p:spPr>
          <a:xfrm>
            <a:off x="8370174" y="15236129"/>
            <a:ext cx="4685652" cy="1077218"/>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200" dirty="0">
                <a:latin typeface="Arial" panose="020B0604020202020204" pitchFamily="34" charset="0"/>
                <a:ea typeface="Yu Gothic" panose="020B0400000000000000" pitchFamily="34" charset="-128"/>
                <a:cs typeface="Arial" panose="020B0604020202020204" pitchFamily="34" charset="0"/>
              </a:rPr>
              <a:t>One instantaneous</a:t>
            </a:r>
          </a:p>
          <a:p>
            <a:pPr algn="ctr"/>
            <a:r>
              <a:rPr lang="en-US" sz="3200" dirty="0">
                <a:latin typeface="Arial" panose="020B0604020202020204" pitchFamily="34" charset="0"/>
                <a:ea typeface="Yu Gothic" panose="020B0400000000000000" pitchFamily="34" charset="-128"/>
                <a:cs typeface="Arial" panose="020B0604020202020204" pitchFamily="34" charset="0"/>
              </a:rPr>
              <a:t>size change</a:t>
            </a:r>
          </a:p>
        </p:txBody>
      </p:sp>
      <p:sp>
        <p:nvSpPr>
          <p:cNvPr id="11" name="TextBox 10">
            <a:extLst>
              <a:ext uri="{FF2B5EF4-FFF2-40B4-BE49-F238E27FC236}">
                <a16:creationId xmlns:a16="http://schemas.microsoft.com/office/drawing/2014/main" id="{328F10B6-DDCA-8BE7-5740-C0F4287B0EF4}"/>
              </a:ext>
            </a:extLst>
          </p:cNvPr>
          <p:cNvSpPr txBox="1"/>
          <p:nvPr/>
        </p:nvSpPr>
        <p:spPr>
          <a:xfrm>
            <a:off x="5416977" y="10754142"/>
            <a:ext cx="2953197"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One-epoch</a:t>
            </a:r>
          </a:p>
        </p:txBody>
      </p:sp>
      <p:sp>
        <p:nvSpPr>
          <p:cNvPr id="12" name="TextBox 11">
            <a:extLst>
              <a:ext uri="{FF2B5EF4-FFF2-40B4-BE49-F238E27FC236}">
                <a16:creationId xmlns:a16="http://schemas.microsoft.com/office/drawing/2014/main" id="{FF7F1DDC-86AB-C885-4270-3E96A7A29A0E}"/>
              </a:ext>
            </a:extLst>
          </p:cNvPr>
          <p:cNvSpPr txBox="1"/>
          <p:nvPr/>
        </p:nvSpPr>
        <p:spPr>
          <a:xfrm>
            <a:off x="4430118" y="15254197"/>
            <a:ext cx="4685652" cy="1077218"/>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2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3200" dirty="0">
                <a:latin typeface="Arial" panose="020B0604020202020204" pitchFamily="34" charset="0"/>
                <a:ea typeface="Yu Gothic" panose="020B0400000000000000" pitchFamily="34" charset="-128"/>
                <a:cs typeface="Arial" panose="020B0604020202020204" pitchFamily="34" charset="0"/>
              </a:rPr>
              <a:t>population size</a:t>
            </a:r>
          </a:p>
        </p:txBody>
      </p:sp>
      <p:cxnSp>
        <p:nvCxnSpPr>
          <p:cNvPr id="30" name="Straight Arrow Connector 29">
            <a:extLst>
              <a:ext uri="{FF2B5EF4-FFF2-40B4-BE49-F238E27FC236}">
                <a16:creationId xmlns:a16="http://schemas.microsoft.com/office/drawing/2014/main" id="{175290E3-6292-6D2A-C13A-ECF3728E3D7D}"/>
              </a:ext>
            </a:extLst>
          </p:cNvPr>
          <p:cNvCxnSpPr/>
          <p:nvPr/>
        </p:nvCxnSpPr>
        <p:spPr>
          <a:xfrm>
            <a:off x="4715678" y="11526182"/>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6340C9DC-3321-68BA-CEC9-75C83A94324E}"/>
              </a:ext>
            </a:extLst>
          </p:cNvPr>
          <p:cNvSpPr txBox="1"/>
          <p:nvPr/>
        </p:nvSpPr>
        <p:spPr>
          <a:xfrm rot="16200000">
            <a:off x="3579652" y="12750614"/>
            <a:ext cx="1323440"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Time</a:t>
            </a:r>
          </a:p>
        </p:txBody>
      </p:sp>
      <p:sp>
        <p:nvSpPr>
          <p:cNvPr id="32" name="TextBox 31">
            <a:extLst>
              <a:ext uri="{FF2B5EF4-FFF2-40B4-BE49-F238E27FC236}">
                <a16:creationId xmlns:a16="http://schemas.microsoft.com/office/drawing/2014/main" id="{69C1D5D2-08C7-FB19-50F8-FDB0F28F9CCF}"/>
              </a:ext>
            </a:extLst>
          </p:cNvPr>
          <p:cNvSpPr txBox="1"/>
          <p:nvPr/>
        </p:nvSpPr>
        <p:spPr>
          <a:xfrm>
            <a:off x="2408746" y="14506606"/>
            <a:ext cx="2139305"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Present</a:t>
            </a:r>
          </a:p>
        </p:txBody>
      </p:sp>
      <p:sp>
        <p:nvSpPr>
          <p:cNvPr id="44" name="Rectangle 43">
            <a:extLst>
              <a:ext uri="{FF2B5EF4-FFF2-40B4-BE49-F238E27FC236}">
                <a16:creationId xmlns:a16="http://schemas.microsoft.com/office/drawing/2014/main" id="{F57B4D0E-6440-5F77-D031-66B2B2962F50}"/>
              </a:ext>
            </a:extLst>
          </p:cNvPr>
          <p:cNvSpPr/>
          <p:nvPr/>
        </p:nvSpPr>
        <p:spPr>
          <a:xfrm>
            <a:off x="1812467" y="2706120"/>
            <a:ext cx="659155" cy="923330"/>
          </a:xfrm>
          <a:prstGeom prst="rect">
            <a:avLst/>
          </a:prstGeom>
          <a:noFill/>
        </p:spPr>
        <p:txBody>
          <a:bodyPr wrap="none" lIns="91440" tIns="45720" rIns="91440" bIns="45720">
            <a:spAutoFit/>
          </a:bodyPr>
          <a:lstStyle/>
          <a:p>
            <a:pPr algn="ctr"/>
            <a:r>
              <a:rPr lang="en-US" sz="5400" b="1" cap="none" spc="0" dirty="0">
                <a:ln w="0"/>
                <a:effectLst>
                  <a:outerShdw blurRad="38100" dist="19050" dir="2700000" algn="tl" rotWithShape="0">
                    <a:schemeClr val="dk1">
                      <a:alpha val="40000"/>
                    </a:schemeClr>
                  </a:outerShdw>
                </a:effectLst>
                <a:latin typeface="Yu Gothic" panose="020B0400000000000000" pitchFamily="34" charset="-128"/>
                <a:ea typeface="Yu Gothic" panose="020B0400000000000000" pitchFamily="34" charset="-128"/>
              </a:rPr>
              <a:t>A</a:t>
            </a:r>
          </a:p>
        </p:txBody>
      </p:sp>
      <p:sp>
        <p:nvSpPr>
          <p:cNvPr id="45" name="Rectangle 44">
            <a:extLst>
              <a:ext uri="{FF2B5EF4-FFF2-40B4-BE49-F238E27FC236}">
                <a16:creationId xmlns:a16="http://schemas.microsoft.com/office/drawing/2014/main" id="{44628B77-E30A-1471-BDB7-54412841B184}"/>
              </a:ext>
            </a:extLst>
          </p:cNvPr>
          <p:cNvSpPr/>
          <p:nvPr/>
        </p:nvSpPr>
        <p:spPr>
          <a:xfrm>
            <a:off x="1804453" y="6844278"/>
            <a:ext cx="675185" cy="923330"/>
          </a:xfrm>
          <a:prstGeom prst="rect">
            <a:avLst/>
          </a:prstGeom>
          <a:noFill/>
        </p:spPr>
        <p:txBody>
          <a:bodyPr wrap="none" lIns="91440" tIns="45720" rIns="91440" bIns="45720">
            <a:spAutoFit/>
          </a:bodyPr>
          <a:lstStyle/>
          <a:p>
            <a:pPr algn="ctr"/>
            <a:r>
              <a:rPr lang="en-US" sz="5400" b="1" cap="none" spc="0" dirty="0">
                <a:ln w="0"/>
                <a:effectLst>
                  <a:outerShdw blurRad="38100" dist="19050" dir="2700000" algn="tl" rotWithShape="0">
                    <a:schemeClr val="dk1">
                      <a:alpha val="40000"/>
                    </a:schemeClr>
                  </a:outerShdw>
                </a:effectLst>
                <a:latin typeface="Yu Gothic" panose="020B0400000000000000" pitchFamily="34" charset="-128"/>
                <a:ea typeface="Yu Gothic" panose="020B0400000000000000" pitchFamily="34" charset="-128"/>
              </a:rPr>
              <a:t>B</a:t>
            </a:r>
          </a:p>
        </p:txBody>
      </p:sp>
      <p:sp>
        <p:nvSpPr>
          <p:cNvPr id="46" name="Rectangle 45">
            <a:extLst>
              <a:ext uri="{FF2B5EF4-FFF2-40B4-BE49-F238E27FC236}">
                <a16:creationId xmlns:a16="http://schemas.microsoft.com/office/drawing/2014/main" id="{BD655785-41FD-852B-5C19-17049EAE484A}"/>
              </a:ext>
            </a:extLst>
          </p:cNvPr>
          <p:cNvSpPr/>
          <p:nvPr/>
        </p:nvSpPr>
        <p:spPr>
          <a:xfrm>
            <a:off x="1793803" y="10292477"/>
            <a:ext cx="681597" cy="923330"/>
          </a:xfrm>
          <a:prstGeom prst="rect">
            <a:avLst/>
          </a:prstGeom>
          <a:noFill/>
        </p:spPr>
        <p:txBody>
          <a:bodyPr wrap="none" lIns="91440" tIns="45720" rIns="91440" bIns="45720">
            <a:spAutoFit/>
          </a:bodyPr>
          <a:lstStyle/>
          <a:p>
            <a:pPr algn="ctr"/>
            <a:r>
              <a:rPr lang="en-US" sz="5400" b="1" cap="none" spc="0" dirty="0">
                <a:ln w="0"/>
                <a:effectLst>
                  <a:outerShdw blurRad="38100" dist="19050" dir="2700000" algn="tl" rotWithShape="0">
                    <a:schemeClr val="dk1">
                      <a:alpha val="40000"/>
                    </a:schemeClr>
                  </a:outerShdw>
                </a:effectLst>
                <a:latin typeface="Yu Gothic" panose="020B0400000000000000" pitchFamily="34" charset="-128"/>
                <a:ea typeface="Yu Gothic" panose="020B0400000000000000" pitchFamily="34" charset="-128"/>
              </a:rPr>
              <a:t>C</a:t>
            </a:r>
          </a:p>
        </p:txBody>
      </p:sp>
      <p:sp>
        <p:nvSpPr>
          <p:cNvPr id="40" name="object 5">
            <a:extLst>
              <a:ext uri="{FF2B5EF4-FFF2-40B4-BE49-F238E27FC236}">
                <a16:creationId xmlns:a16="http://schemas.microsoft.com/office/drawing/2014/main" id="{E9DFA2A3-D9E5-D280-61B2-D76BA2F18E7A}"/>
              </a:ext>
            </a:extLst>
          </p:cNvPr>
          <p:cNvSpPr/>
          <p:nvPr/>
        </p:nvSpPr>
        <p:spPr>
          <a:xfrm>
            <a:off x="6587531" y="9188249"/>
            <a:ext cx="561975" cy="0"/>
          </a:xfrm>
          <a:custGeom>
            <a:avLst/>
            <a:gdLst/>
            <a:ahLst/>
            <a:cxnLst/>
            <a:rect l="l" t="t" r="r" b="b"/>
            <a:pathLst>
              <a:path w="749300">
                <a:moveTo>
                  <a:pt x="0" y="0"/>
                </a:moveTo>
                <a:lnTo>
                  <a:pt x="7493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41" name="object 6">
            <a:extLst>
              <a:ext uri="{FF2B5EF4-FFF2-40B4-BE49-F238E27FC236}">
                <a16:creationId xmlns:a16="http://schemas.microsoft.com/office/drawing/2014/main" id="{78EB8184-7384-7B2A-F691-53D60C5A6F50}"/>
              </a:ext>
            </a:extLst>
          </p:cNvPr>
          <p:cNvSpPr/>
          <p:nvPr/>
        </p:nvSpPr>
        <p:spPr>
          <a:xfrm>
            <a:off x="6092232" y="9188249"/>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42" name="object 7">
            <a:extLst>
              <a:ext uri="{FF2B5EF4-FFF2-40B4-BE49-F238E27FC236}">
                <a16:creationId xmlns:a16="http://schemas.microsoft.com/office/drawing/2014/main" id="{B9A2CF54-EB60-B185-F90D-7E9B2F9E0A4D}"/>
              </a:ext>
            </a:extLst>
          </p:cNvPr>
          <p:cNvSpPr/>
          <p:nvPr/>
        </p:nvSpPr>
        <p:spPr>
          <a:xfrm>
            <a:off x="5596932" y="9188249"/>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43" name="object 8">
            <a:extLst>
              <a:ext uri="{FF2B5EF4-FFF2-40B4-BE49-F238E27FC236}">
                <a16:creationId xmlns:a16="http://schemas.microsoft.com/office/drawing/2014/main" id="{D4CDF11B-5275-7FE1-17A9-F6CEA6E4D88E}"/>
              </a:ext>
            </a:extLst>
          </p:cNvPr>
          <p:cNvSpPr/>
          <p:nvPr/>
        </p:nvSpPr>
        <p:spPr>
          <a:xfrm>
            <a:off x="5101631" y="9188249"/>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47" name="object 9">
            <a:extLst>
              <a:ext uri="{FF2B5EF4-FFF2-40B4-BE49-F238E27FC236}">
                <a16:creationId xmlns:a16="http://schemas.microsoft.com/office/drawing/2014/main" id="{945DF20B-AE0C-B098-B2FB-0009CB637245}"/>
              </a:ext>
            </a:extLst>
          </p:cNvPr>
          <p:cNvSpPr/>
          <p:nvPr/>
        </p:nvSpPr>
        <p:spPr>
          <a:xfrm>
            <a:off x="4606331" y="9188249"/>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48" name="object 10">
            <a:extLst>
              <a:ext uri="{FF2B5EF4-FFF2-40B4-BE49-F238E27FC236}">
                <a16:creationId xmlns:a16="http://schemas.microsoft.com/office/drawing/2014/main" id="{88F093AF-8D1F-C4EB-E2B1-6C368B97BCC8}"/>
              </a:ext>
            </a:extLst>
          </p:cNvPr>
          <p:cNvSpPr/>
          <p:nvPr/>
        </p:nvSpPr>
        <p:spPr>
          <a:xfrm>
            <a:off x="4111032" y="9188249"/>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49" name="object 11">
            <a:extLst>
              <a:ext uri="{FF2B5EF4-FFF2-40B4-BE49-F238E27FC236}">
                <a16:creationId xmlns:a16="http://schemas.microsoft.com/office/drawing/2014/main" id="{9A4ED58D-3045-F41B-C033-BA1FDA7075BE}"/>
              </a:ext>
            </a:extLst>
          </p:cNvPr>
          <p:cNvSpPr/>
          <p:nvPr/>
        </p:nvSpPr>
        <p:spPr>
          <a:xfrm>
            <a:off x="3615732" y="9188249"/>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0" name="object 12">
            <a:extLst>
              <a:ext uri="{FF2B5EF4-FFF2-40B4-BE49-F238E27FC236}">
                <a16:creationId xmlns:a16="http://schemas.microsoft.com/office/drawing/2014/main" id="{7EB943AC-3A82-6E9D-0A49-90C4FA0D6FC1}"/>
              </a:ext>
            </a:extLst>
          </p:cNvPr>
          <p:cNvSpPr/>
          <p:nvPr/>
        </p:nvSpPr>
        <p:spPr>
          <a:xfrm>
            <a:off x="3196634" y="9188249"/>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1" name="object 13">
            <a:extLst>
              <a:ext uri="{FF2B5EF4-FFF2-40B4-BE49-F238E27FC236}">
                <a16:creationId xmlns:a16="http://schemas.microsoft.com/office/drawing/2014/main" id="{BDDEC1AD-E687-F4D3-8EDD-6C767A5A1682}"/>
              </a:ext>
            </a:extLst>
          </p:cNvPr>
          <p:cNvSpPr/>
          <p:nvPr/>
        </p:nvSpPr>
        <p:spPr>
          <a:xfrm>
            <a:off x="4111031" y="8559599"/>
            <a:ext cx="3038475" cy="0"/>
          </a:xfrm>
          <a:custGeom>
            <a:avLst/>
            <a:gdLst/>
            <a:ahLst/>
            <a:cxnLst/>
            <a:rect l="l" t="t" r="r" b="b"/>
            <a:pathLst>
              <a:path w="4051300">
                <a:moveTo>
                  <a:pt x="0" y="0"/>
                </a:moveTo>
                <a:lnTo>
                  <a:pt x="40513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2" name="object 14">
            <a:extLst>
              <a:ext uri="{FF2B5EF4-FFF2-40B4-BE49-F238E27FC236}">
                <a16:creationId xmlns:a16="http://schemas.microsoft.com/office/drawing/2014/main" id="{AC13B985-90B7-E097-B915-C56820C61E92}"/>
              </a:ext>
            </a:extLst>
          </p:cNvPr>
          <p:cNvSpPr/>
          <p:nvPr/>
        </p:nvSpPr>
        <p:spPr>
          <a:xfrm>
            <a:off x="3615732" y="8559599"/>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3" name="object 15">
            <a:extLst>
              <a:ext uri="{FF2B5EF4-FFF2-40B4-BE49-F238E27FC236}">
                <a16:creationId xmlns:a16="http://schemas.microsoft.com/office/drawing/2014/main" id="{AD9D3A7E-B6FB-4E2B-BA64-D54CCB1D9090}"/>
              </a:ext>
            </a:extLst>
          </p:cNvPr>
          <p:cNvSpPr/>
          <p:nvPr/>
        </p:nvSpPr>
        <p:spPr>
          <a:xfrm>
            <a:off x="3196634" y="8559599"/>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4" name="object 16">
            <a:extLst>
              <a:ext uri="{FF2B5EF4-FFF2-40B4-BE49-F238E27FC236}">
                <a16:creationId xmlns:a16="http://schemas.microsoft.com/office/drawing/2014/main" id="{EF60E333-68F4-3FF1-CE9A-103FC44065EF}"/>
              </a:ext>
            </a:extLst>
          </p:cNvPr>
          <p:cNvSpPr/>
          <p:nvPr/>
        </p:nvSpPr>
        <p:spPr>
          <a:xfrm>
            <a:off x="3615731" y="7930947"/>
            <a:ext cx="3533775" cy="0"/>
          </a:xfrm>
          <a:custGeom>
            <a:avLst/>
            <a:gdLst/>
            <a:ahLst/>
            <a:cxnLst/>
            <a:rect l="l" t="t" r="r" b="b"/>
            <a:pathLst>
              <a:path w="4711700">
                <a:moveTo>
                  <a:pt x="0" y="0"/>
                </a:moveTo>
                <a:lnTo>
                  <a:pt x="47117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5" name="object 17">
            <a:extLst>
              <a:ext uri="{FF2B5EF4-FFF2-40B4-BE49-F238E27FC236}">
                <a16:creationId xmlns:a16="http://schemas.microsoft.com/office/drawing/2014/main" id="{89EA3949-0B93-00F0-CF8D-B7007CD6B6AF}"/>
              </a:ext>
            </a:extLst>
          </p:cNvPr>
          <p:cNvSpPr/>
          <p:nvPr/>
        </p:nvSpPr>
        <p:spPr>
          <a:xfrm>
            <a:off x="3196634" y="7930947"/>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6" name="object 18">
            <a:extLst>
              <a:ext uri="{FF2B5EF4-FFF2-40B4-BE49-F238E27FC236}">
                <a16:creationId xmlns:a16="http://schemas.microsoft.com/office/drawing/2014/main" id="{4D6B53D1-6D84-A898-D83A-A2A90F21DEED}"/>
              </a:ext>
            </a:extLst>
          </p:cNvPr>
          <p:cNvSpPr/>
          <p:nvPr/>
        </p:nvSpPr>
        <p:spPr>
          <a:xfrm>
            <a:off x="3196634" y="7298783"/>
            <a:ext cx="3952875" cy="0"/>
          </a:xfrm>
          <a:custGeom>
            <a:avLst/>
            <a:gdLst/>
            <a:ahLst/>
            <a:cxnLst/>
            <a:rect l="l" t="t" r="r" b="b"/>
            <a:pathLst>
              <a:path w="5270500">
                <a:moveTo>
                  <a:pt x="0" y="0"/>
                </a:moveTo>
                <a:lnTo>
                  <a:pt x="52704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7" name="object 24">
            <a:extLst>
              <a:ext uri="{FF2B5EF4-FFF2-40B4-BE49-F238E27FC236}">
                <a16:creationId xmlns:a16="http://schemas.microsoft.com/office/drawing/2014/main" id="{B7550358-5218-4FD9-01CF-6391BF376F65}"/>
              </a:ext>
            </a:extLst>
          </p:cNvPr>
          <p:cNvSpPr/>
          <p:nvPr/>
        </p:nvSpPr>
        <p:spPr>
          <a:xfrm>
            <a:off x="3191871" y="9816899"/>
            <a:ext cx="3962400" cy="0"/>
          </a:xfrm>
          <a:custGeom>
            <a:avLst/>
            <a:gdLst/>
            <a:ahLst/>
            <a:cxnLst/>
            <a:rect l="l" t="t" r="r" b="b"/>
            <a:pathLst>
              <a:path w="5283200">
                <a:moveTo>
                  <a:pt x="0" y="0"/>
                </a:moveTo>
                <a:lnTo>
                  <a:pt x="5283196" y="0"/>
                </a:lnTo>
              </a:path>
            </a:pathLst>
          </a:custGeom>
          <a:ln w="12700">
            <a:solidFill>
              <a:srgbClr val="000000"/>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8" name="object 29">
            <a:extLst>
              <a:ext uri="{FF2B5EF4-FFF2-40B4-BE49-F238E27FC236}">
                <a16:creationId xmlns:a16="http://schemas.microsoft.com/office/drawing/2014/main" id="{ADB6B403-A8AA-640E-9CBD-39694E63D40A}"/>
              </a:ext>
            </a:extLst>
          </p:cNvPr>
          <p:cNvSpPr/>
          <p:nvPr/>
        </p:nvSpPr>
        <p:spPr>
          <a:xfrm>
            <a:off x="3263307" y="7810132"/>
            <a:ext cx="352425" cy="2002005"/>
          </a:xfrm>
          <a:custGeom>
            <a:avLst/>
            <a:gdLst/>
            <a:ahLst/>
            <a:cxnLst/>
            <a:rect l="l" t="t" r="r" b="b"/>
            <a:pathLst>
              <a:path w="469900" h="3136900">
                <a:moveTo>
                  <a:pt x="0" y="0"/>
                </a:moveTo>
                <a:lnTo>
                  <a:pt x="469900" y="0"/>
                </a:lnTo>
                <a:lnTo>
                  <a:pt x="469900" y="3136900"/>
                </a:lnTo>
                <a:lnTo>
                  <a:pt x="0" y="31369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9" name="object 30">
            <a:extLst>
              <a:ext uri="{FF2B5EF4-FFF2-40B4-BE49-F238E27FC236}">
                <a16:creationId xmlns:a16="http://schemas.microsoft.com/office/drawing/2014/main" id="{78047ECD-98D3-21E6-B260-5FAE60058687}"/>
              </a:ext>
            </a:extLst>
          </p:cNvPr>
          <p:cNvSpPr/>
          <p:nvPr/>
        </p:nvSpPr>
        <p:spPr>
          <a:xfrm>
            <a:off x="3758606" y="8307188"/>
            <a:ext cx="352425" cy="1504950"/>
          </a:xfrm>
          <a:custGeom>
            <a:avLst/>
            <a:gdLst/>
            <a:ahLst/>
            <a:cxnLst/>
            <a:rect l="l" t="t" r="r" b="b"/>
            <a:pathLst>
              <a:path w="469900" h="2006600">
                <a:moveTo>
                  <a:pt x="0" y="0"/>
                </a:moveTo>
                <a:lnTo>
                  <a:pt x="469900" y="0"/>
                </a:lnTo>
                <a:lnTo>
                  <a:pt x="469900" y="2006600"/>
                </a:lnTo>
                <a:lnTo>
                  <a:pt x="0" y="20066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60" name="object 31">
            <a:extLst>
              <a:ext uri="{FF2B5EF4-FFF2-40B4-BE49-F238E27FC236}">
                <a16:creationId xmlns:a16="http://schemas.microsoft.com/office/drawing/2014/main" id="{3676B0FD-F3E5-FEA1-5BE2-E7239F870BD9}"/>
              </a:ext>
            </a:extLst>
          </p:cNvPr>
          <p:cNvSpPr/>
          <p:nvPr/>
        </p:nvSpPr>
        <p:spPr>
          <a:xfrm>
            <a:off x="4253906" y="8688187"/>
            <a:ext cx="352425" cy="1123950"/>
          </a:xfrm>
          <a:custGeom>
            <a:avLst/>
            <a:gdLst/>
            <a:ahLst/>
            <a:cxnLst/>
            <a:rect l="l" t="t" r="r" b="b"/>
            <a:pathLst>
              <a:path w="469900" h="1498600">
                <a:moveTo>
                  <a:pt x="0" y="0"/>
                </a:moveTo>
                <a:lnTo>
                  <a:pt x="469900" y="0"/>
                </a:lnTo>
                <a:lnTo>
                  <a:pt x="469900" y="1498600"/>
                </a:lnTo>
                <a:lnTo>
                  <a:pt x="0" y="14986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61" name="object 32">
            <a:extLst>
              <a:ext uri="{FF2B5EF4-FFF2-40B4-BE49-F238E27FC236}">
                <a16:creationId xmlns:a16="http://schemas.microsoft.com/office/drawing/2014/main" id="{440E084F-E956-ACF3-0679-036B53CE50A9}"/>
              </a:ext>
            </a:extLst>
          </p:cNvPr>
          <p:cNvSpPr/>
          <p:nvPr/>
        </p:nvSpPr>
        <p:spPr>
          <a:xfrm>
            <a:off x="4749206" y="8888212"/>
            <a:ext cx="352425" cy="923925"/>
          </a:xfrm>
          <a:custGeom>
            <a:avLst/>
            <a:gdLst/>
            <a:ahLst/>
            <a:cxnLst/>
            <a:rect l="l" t="t" r="r" b="b"/>
            <a:pathLst>
              <a:path w="469900" h="1231900">
                <a:moveTo>
                  <a:pt x="0" y="0"/>
                </a:moveTo>
                <a:lnTo>
                  <a:pt x="469900" y="0"/>
                </a:lnTo>
                <a:lnTo>
                  <a:pt x="469900" y="1231900"/>
                </a:lnTo>
                <a:lnTo>
                  <a:pt x="0" y="12319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62" name="object 33">
            <a:extLst>
              <a:ext uri="{FF2B5EF4-FFF2-40B4-BE49-F238E27FC236}">
                <a16:creationId xmlns:a16="http://schemas.microsoft.com/office/drawing/2014/main" id="{F2BD6604-11BC-6FBD-F583-D6EB6A09F0EB}"/>
              </a:ext>
            </a:extLst>
          </p:cNvPr>
          <p:cNvSpPr/>
          <p:nvPr/>
        </p:nvSpPr>
        <p:spPr>
          <a:xfrm>
            <a:off x="5244507" y="9031086"/>
            <a:ext cx="352425" cy="781050"/>
          </a:xfrm>
          <a:custGeom>
            <a:avLst/>
            <a:gdLst/>
            <a:ahLst/>
            <a:cxnLst/>
            <a:rect l="l" t="t" r="r" b="b"/>
            <a:pathLst>
              <a:path w="469900" h="1041400">
                <a:moveTo>
                  <a:pt x="0" y="0"/>
                </a:moveTo>
                <a:lnTo>
                  <a:pt x="469900" y="0"/>
                </a:lnTo>
                <a:lnTo>
                  <a:pt x="469900" y="1041400"/>
                </a:lnTo>
                <a:lnTo>
                  <a:pt x="0" y="10414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63" name="object 34">
            <a:extLst>
              <a:ext uri="{FF2B5EF4-FFF2-40B4-BE49-F238E27FC236}">
                <a16:creationId xmlns:a16="http://schemas.microsoft.com/office/drawing/2014/main" id="{E99CC724-12E6-5D24-DE80-EB2D4CB04CC3}"/>
              </a:ext>
            </a:extLst>
          </p:cNvPr>
          <p:cNvSpPr/>
          <p:nvPr/>
        </p:nvSpPr>
        <p:spPr>
          <a:xfrm>
            <a:off x="5739806" y="9116812"/>
            <a:ext cx="352425" cy="695325"/>
          </a:xfrm>
          <a:custGeom>
            <a:avLst/>
            <a:gdLst/>
            <a:ahLst/>
            <a:cxnLst/>
            <a:rect l="l" t="t" r="r" b="b"/>
            <a:pathLst>
              <a:path w="469900" h="927100">
                <a:moveTo>
                  <a:pt x="0" y="0"/>
                </a:moveTo>
                <a:lnTo>
                  <a:pt x="469900" y="0"/>
                </a:lnTo>
                <a:lnTo>
                  <a:pt x="469900" y="927100"/>
                </a:lnTo>
                <a:lnTo>
                  <a:pt x="0" y="9271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24" name="object 35">
            <a:extLst>
              <a:ext uri="{FF2B5EF4-FFF2-40B4-BE49-F238E27FC236}">
                <a16:creationId xmlns:a16="http://schemas.microsoft.com/office/drawing/2014/main" id="{240B6441-1D3C-77E6-AD10-9A265C2B7C59}"/>
              </a:ext>
            </a:extLst>
          </p:cNvPr>
          <p:cNvSpPr/>
          <p:nvPr/>
        </p:nvSpPr>
        <p:spPr>
          <a:xfrm>
            <a:off x="6235106" y="9164437"/>
            <a:ext cx="352425" cy="647700"/>
          </a:xfrm>
          <a:custGeom>
            <a:avLst/>
            <a:gdLst/>
            <a:ahLst/>
            <a:cxnLst/>
            <a:rect l="l" t="t" r="r" b="b"/>
            <a:pathLst>
              <a:path w="469900" h="863600">
                <a:moveTo>
                  <a:pt x="0" y="0"/>
                </a:moveTo>
                <a:lnTo>
                  <a:pt x="469900" y="0"/>
                </a:lnTo>
                <a:lnTo>
                  <a:pt x="469900" y="863600"/>
                </a:lnTo>
                <a:lnTo>
                  <a:pt x="0" y="8636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25" name="object 36">
            <a:extLst>
              <a:ext uri="{FF2B5EF4-FFF2-40B4-BE49-F238E27FC236}">
                <a16:creationId xmlns:a16="http://schemas.microsoft.com/office/drawing/2014/main" id="{60136B68-5B7B-1FF6-0C7C-A9173FE28797}"/>
              </a:ext>
            </a:extLst>
          </p:cNvPr>
          <p:cNvSpPr/>
          <p:nvPr/>
        </p:nvSpPr>
        <p:spPr>
          <a:xfrm>
            <a:off x="6730406" y="9497812"/>
            <a:ext cx="352425" cy="314325"/>
          </a:xfrm>
          <a:custGeom>
            <a:avLst/>
            <a:gdLst/>
            <a:ahLst/>
            <a:cxnLst/>
            <a:rect l="l" t="t" r="r" b="b"/>
            <a:pathLst>
              <a:path w="469900" h="419100">
                <a:moveTo>
                  <a:pt x="0" y="0"/>
                </a:moveTo>
                <a:lnTo>
                  <a:pt x="469900" y="0"/>
                </a:lnTo>
                <a:lnTo>
                  <a:pt x="469900" y="419100"/>
                </a:lnTo>
                <a:lnTo>
                  <a:pt x="0" y="4191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29" name="object 6">
            <a:extLst>
              <a:ext uri="{FF2B5EF4-FFF2-40B4-BE49-F238E27FC236}">
                <a16:creationId xmlns:a16="http://schemas.microsoft.com/office/drawing/2014/main" id="{1B8434F1-C821-A3DD-D9F3-5013F9B731A9}"/>
              </a:ext>
            </a:extLst>
          </p:cNvPr>
          <p:cNvSpPr/>
          <p:nvPr/>
        </p:nvSpPr>
        <p:spPr>
          <a:xfrm>
            <a:off x="15519311" y="9195409"/>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31" name="object 7">
            <a:extLst>
              <a:ext uri="{FF2B5EF4-FFF2-40B4-BE49-F238E27FC236}">
                <a16:creationId xmlns:a16="http://schemas.microsoft.com/office/drawing/2014/main" id="{D619EFD3-0244-A749-0F71-BB50029F1C67}"/>
              </a:ext>
            </a:extLst>
          </p:cNvPr>
          <p:cNvSpPr/>
          <p:nvPr/>
        </p:nvSpPr>
        <p:spPr>
          <a:xfrm>
            <a:off x="15024011" y="9195408"/>
            <a:ext cx="638174" cy="45719"/>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32" name="object 8">
            <a:extLst>
              <a:ext uri="{FF2B5EF4-FFF2-40B4-BE49-F238E27FC236}">
                <a16:creationId xmlns:a16="http://schemas.microsoft.com/office/drawing/2014/main" id="{779E51F7-1D43-8BC8-B6FD-0C891189C964}"/>
              </a:ext>
            </a:extLst>
          </p:cNvPr>
          <p:cNvSpPr/>
          <p:nvPr/>
        </p:nvSpPr>
        <p:spPr>
          <a:xfrm>
            <a:off x="14528710" y="9195409"/>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33" name="object 9">
            <a:extLst>
              <a:ext uri="{FF2B5EF4-FFF2-40B4-BE49-F238E27FC236}">
                <a16:creationId xmlns:a16="http://schemas.microsoft.com/office/drawing/2014/main" id="{EA9898A3-A120-7587-3BB0-DE75B2ABAD1D}"/>
              </a:ext>
            </a:extLst>
          </p:cNvPr>
          <p:cNvSpPr/>
          <p:nvPr/>
        </p:nvSpPr>
        <p:spPr>
          <a:xfrm>
            <a:off x="14033410" y="9195409"/>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34" name="object 10">
            <a:extLst>
              <a:ext uri="{FF2B5EF4-FFF2-40B4-BE49-F238E27FC236}">
                <a16:creationId xmlns:a16="http://schemas.microsoft.com/office/drawing/2014/main" id="{DBEC7B82-FEEB-D66D-10C5-F991B6F88768}"/>
              </a:ext>
            </a:extLst>
          </p:cNvPr>
          <p:cNvSpPr/>
          <p:nvPr/>
        </p:nvSpPr>
        <p:spPr>
          <a:xfrm>
            <a:off x="13538111" y="9195409"/>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35" name="object 11">
            <a:extLst>
              <a:ext uri="{FF2B5EF4-FFF2-40B4-BE49-F238E27FC236}">
                <a16:creationId xmlns:a16="http://schemas.microsoft.com/office/drawing/2014/main" id="{77EFD9DC-2CC3-C2D2-3EE8-DA01A46DFB8F}"/>
              </a:ext>
            </a:extLst>
          </p:cNvPr>
          <p:cNvSpPr/>
          <p:nvPr/>
        </p:nvSpPr>
        <p:spPr>
          <a:xfrm>
            <a:off x="13042811" y="9195409"/>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36" name="object 12">
            <a:extLst>
              <a:ext uri="{FF2B5EF4-FFF2-40B4-BE49-F238E27FC236}">
                <a16:creationId xmlns:a16="http://schemas.microsoft.com/office/drawing/2014/main" id="{FFA486F2-5C41-1C48-D4D4-61FF02AABAB2}"/>
              </a:ext>
            </a:extLst>
          </p:cNvPr>
          <p:cNvSpPr/>
          <p:nvPr/>
        </p:nvSpPr>
        <p:spPr>
          <a:xfrm>
            <a:off x="12623713" y="9195409"/>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37" name="object 13">
            <a:extLst>
              <a:ext uri="{FF2B5EF4-FFF2-40B4-BE49-F238E27FC236}">
                <a16:creationId xmlns:a16="http://schemas.microsoft.com/office/drawing/2014/main" id="{3377FB39-15F0-E21A-B4F0-E3888DD7A2F1}"/>
              </a:ext>
            </a:extLst>
          </p:cNvPr>
          <p:cNvSpPr/>
          <p:nvPr/>
        </p:nvSpPr>
        <p:spPr>
          <a:xfrm flipV="1">
            <a:off x="13538110" y="8521039"/>
            <a:ext cx="2124075" cy="45719"/>
          </a:xfrm>
          <a:custGeom>
            <a:avLst/>
            <a:gdLst/>
            <a:ahLst/>
            <a:cxnLst/>
            <a:rect l="l" t="t" r="r" b="b"/>
            <a:pathLst>
              <a:path w="4051300">
                <a:moveTo>
                  <a:pt x="0" y="0"/>
                </a:moveTo>
                <a:lnTo>
                  <a:pt x="40513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38" name="object 14">
            <a:extLst>
              <a:ext uri="{FF2B5EF4-FFF2-40B4-BE49-F238E27FC236}">
                <a16:creationId xmlns:a16="http://schemas.microsoft.com/office/drawing/2014/main" id="{779F1528-1190-8E89-268E-FE2AF3E1C9AC}"/>
              </a:ext>
            </a:extLst>
          </p:cNvPr>
          <p:cNvSpPr/>
          <p:nvPr/>
        </p:nvSpPr>
        <p:spPr>
          <a:xfrm>
            <a:off x="13042811" y="8566759"/>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39" name="object 15">
            <a:extLst>
              <a:ext uri="{FF2B5EF4-FFF2-40B4-BE49-F238E27FC236}">
                <a16:creationId xmlns:a16="http://schemas.microsoft.com/office/drawing/2014/main" id="{372FF9B0-71A0-55B3-8F87-A630D8B11321}"/>
              </a:ext>
            </a:extLst>
          </p:cNvPr>
          <p:cNvSpPr/>
          <p:nvPr/>
        </p:nvSpPr>
        <p:spPr>
          <a:xfrm>
            <a:off x="12623713" y="8566759"/>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40" name="object 16">
            <a:extLst>
              <a:ext uri="{FF2B5EF4-FFF2-40B4-BE49-F238E27FC236}">
                <a16:creationId xmlns:a16="http://schemas.microsoft.com/office/drawing/2014/main" id="{66C76D5D-4B9E-D0E9-E5A6-FFE89FDDA886}"/>
              </a:ext>
            </a:extLst>
          </p:cNvPr>
          <p:cNvSpPr/>
          <p:nvPr/>
        </p:nvSpPr>
        <p:spPr>
          <a:xfrm>
            <a:off x="13042811" y="7938106"/>
            <a:ext cx="2619374" cy="45719"/>
          </a:xfrm>
          <a:custGeom>
            <a:avLst/>
            <a:gdLst/>
            <a:ahLst/>
            <a:cxnLst/>
            <a:rect l="l" t="t" r="r" b="b"/>
            <a:pathLst>
              <a:path w="4711700">
                <a:moveTo>
                  <a:pt x="0" y="0"/>
                </a:moveTo>
                <a:lnTo>
                  <a:pt x="47117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41" name="object 17">
            <a:extLst>
              <a:ext uri="{FF2B5EF4-FFF2-40B4-BE49-F238E27FC236}">
                <a16:creationId xmlns:a16="http://schemas.microsoft.com/office/drawing/2014/main" id="{74439794-F80E-6363-8CF3-C92475FBFA23}"/>
              </a:ext>
            </a:extLst>
          </p:cNvPr>
          <p:cNvSpPr/>
          <p:nvPr/>
        </p:nvSpPr>
        <p:spPr>
          <a:xfrm>
            <a:off x="12623713" y="7938107"/>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42" name="object 18">
            <a:extLst>
              <a:ext uri="{FF2B5EF4-FFF2-40B4-BE49-F238E27FC236}">
                <a16:creationId xmlns:a16="http://schemas.microsoft.com/office/drawing/2014/main" id="{CCF51E69-27AB-A448-E2B7-69E739D0EE10}"/>
              </a:ext>
            </a:extLst>
          </p:cNvPr>
          <p:cNvSpPr/>
          <p:nvPr/>
        </p:nvSpPr>
        <p:spPr>
          <a:xfrm flipV="1">
            <a:off x="12623714" y="7260224"/>
            <a:ext cx="3038472" cy="45719"/>
          </a:xfrm>
          <a:custGeom>
            <a:avLst/>
            <a:gdLst/>
            <a:ahLst/>
            <a:cxnLst/>
            <a:rect l="l" t="t" r="r" b="b"/>
            <a:pathLst>
              <a:path w="5270500">
                <a:moveTo>
                  <a:pt x="0" y="0"/>
                </a:moveTo>
                <a:lnTo>
                  <a:pt x="52704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43" name="object 24">
            <a:extLst>
              <a:ext uri="{FF2B5EF4-FFF2-40B4-BE49-F238E27FC236}">
                <a16:creationId xmlns:a16="http://schemas.microsoft.com/office/drawing/2014/main" id="{EFC1934F-F6F2-A81D-209E-10D28EB9F9F1}"/>
              </a:ext>
            </a:extLst>
          </p:cNvPr>
          <p:cNvSpPr/>
          <p:nvPr/>
        </p:nvSpPr>
        <p:spPr>
          <a:xfrm flipV="1">
            <a:off x="12618950" y="9663955"/>
            <a:ext cx="3038472" cy="145590"/>
          </a:xfrm>
          <a:custGeom>
            <a:avLst/>
            <a:gdLst/>
            <a:ahLst/>
            <a:cxnLst/>
            <a:rect l="l" t="t" r="r" b="b"/>
            <a:pathLst>
              <a:path w="5283200">
                <a:moveTo>
                  <a:pt x="0" y="0"/>
                </a:moveTo>
                <a:lnTo>
                  <a:pt x="5283196" y="0"/>
                </a:lnTo>
              </a:path>
            </a:pathLst>
          </a:custGeom>
          <a:ln w="12700">
            <a:solidFill>
              <a:srgbClr val="000000"/>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44" name="object 29">
            <a:extLst>
              <a:ext uri="{FF2B5EF4-FFF2-40B4-BE49-F238E27FC236}">
                <a16:creationId xmlns:a16="http://schemas.microsoft.com/office/drawing/2014/main" id="{12843F7B-E05F-E29C-85BF-C16D9AAFE965}"/>
              </a:ext>
            </a:extLst>
          </p:cNvPr>
          <p:cNvSpPr/>
          <p:nvPr/>
        </p:nvSpPr>
        <p:spPr>
          <a:xfrm>
            <a:off x="12690386" y="7344562"/>
            <a:ext cx="352425" cy="2474736"/>
          </a:xfrm>
          <a:custGeom>
            <a:avLst/>
            <a:gdLst/>
            <a:ahLst/>
            <a:cxnLst/>
            <a:rect l="l" t="t" r="r" b="b"/>
            <a:pathLst>
              <a:path w="469900" h="3136900">
                <a:moveTo>
                  <a:pt x="0" y="0"/>
                </a:moveTo>
                <a:lnTo>
                  <a:pt x="469900" y="0"/>
                </a:lnTo>
                <a:lnTo>
                  <a:pt x="469900" y="3136900"/>
                </a:lnTo>
                <a:lnTo>
                  <a:pt x="0" y="31369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45" name="object 30">
            <a:extLst>
              <a:ext uri="{FF2B5EF4-FFF2-40B4-BE49-F238E27FC236}">
                <a16:creationId xmlns:a16="http://schemas.microsoft.com/office/drawing/2014/main" id="{0953EC0C-308F-5D54-A65E-F63FE9B42961}"/>
              </a:ext>
            </a:extLst>
          </p:cNvPr>
          <p:cNvSpPr/>
          <p:nvPr/>
        </p:nvSpPr>
        <p:spPr>
          <a:xfrm>
            <a:off x="13185685" y="7796828"/>
            <a:ext cx="352425" cy="2022470"/>
          </a:xfrm>
          <a:custGeom>
            <a:avLst/>
            <a:gdLst/>
            <a:ahLst/>
            <a:cxnLst/>
            <a:rect l="l" t="t" r="r" b="b"/>
            <a:pathLst>
              <a:path w="469900" h="2006600">
                <a:moveTo>
                  <a:pt x="0" y="0"/>
                </a:moveTo>
                <a:lnTo>
                  <a:pt x="469900" y="0"/>
                </a:lnTo>
                <a:lnTo>
                  <a:pt x="469900" y="2006600"/>
                </a:lnTo>
                <a:lnTo>
                  <a:pt x="0" y="20066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46" name="object 31">
            <a:extLst>
              <a:ext uri="{FF2B5EF4-FFF2-40B4-BE49-F238E27FC236}">
                <a16:creationId xmlns:a16="http://schemas.microsoft.com/office/drawing/2014/main" id="{8460A900-AAFB-159E-906C-3469560401AD}"/>
              </a:ext>
            </a:extLst>
          </p:cNvPr>
          <p:cNvSpPr/>
          <p:nvPr/>
        </p:nvSpPr>
        <p:spPr>
          <a:xfrm>
            <a:off x="13680985" y="8293884"/>
            <a:ext cx="352425" cy="1525413"/>
          </a:xfrm>
          <a:custGeom>
            <a:avLst/>
            <a:gdLst/>
            <a:ahLst/>
            <a:cxnLst/>
            <a:rect l="l" t="t" r="r" b="b"/>
            <a:pathLst>
              <a:path w="469900" h="1498600">
                <a:moveTo>
                  <a:pt x="0" y="0"/>
                </a:moveTo>
                <a:lnTo>
                  <a:pt x="469900" y="0"/>
                </a:lnTo>
                <a:lnTo>
                  <a:pt x="469900" y="1498600"/>
                </a:lnTo>
                <a:lnTo>
                  <a:pt x="0" y="14986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47" name="object 32">
            <a:extLst>
              <a:ext uri="{FF2B5EF4-FFF2-40B4-BE49-F238E27FC236}">
                <a16:creationId xmlns:a16="http://schemas.microsoft.com/office/drawing/2014/main" id="{6D087369-AA48-ECB8-DD7E-831F7362A00F}"/>
              </a:ext>
            </a:extLst>
          </p:cNvPr>
          <p:cNvSpPr/>
          <p:nvPr/>
        </p:nvSpPr>
        <p:spPr>
          <a:xfrm>
            <a:off x="14176285" y="8699928"/>
            <a:ext cx="352425" cy="1119370"/>
          </a:xfrm>
          <a:custGeom>
            <a:avLst/>
            <a:gdLst/>
            <a:ahLst/>
            <a:cxnLst/>
            <a:rect l="l" t="t" r="r" b="b"/>
            <a:pathLst>
              <a:path w="469900" h="1231900">
                <a:moveTo>
                  <a:pt x="0" y="0"/>
                </a:moveTo>
                <a:lnTo>
                  <a:pt x="469900" y="0"/>
                </a:lnTo>
                <a:lnTo>
                  <a:pt x="469900" y="1231900"/>
                </a:lnTo>
                <a:lnTo>
                  <a:pt x="0" y="12319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48" name="object 33">
            <a:extLst>
              <a:ext uri="{FF2B5EF4-FFF2-40B4-BE49-F238E27FC236}">
                <a16:creationId xmlns:a16="http://schemas.microsoft.com/office/drawing/2014/main" id="{AF9C5843-77B1-ECAE-9136-991C5F118831}"/>
              </a:ext>
            </a:extLst>
          </p:cNvPr>
          <p:cNvSpPr/>
          <p:nvPr/>
        </p:nvSpPr>
        <p:spPr>
          <a:xfrm>
            <a:off x="14671586" y="9038246"/>
            <a:ext cx="352425" cy="781050"/>
          </a:xfrm>
          <a:custGeom>
            <a:avLst/>
            <a:gdLst/>
            <a:ahLst/>
            <a:cxnLst/>
            <a:rect l="l" t="t" r="r" b="b"/>
            <a:pathLst>
              <a:path w="469900" h="1041400">
                <a:moveTo>
                  <a:pt x="0" y="0"/>
                </a:moveTo>
                <a:lnTo>
                  <a:pt x="469900" y="0"/>
                </a:lnTo>
                <a:lnTo>
                  <a:pt x="469900" y="1041400"/>
                </a:lnTo>
                <a:lnTo>
                  <a:pt x="0" y="10414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49" name="object 34">
            <a:extLst>
              <a:ext uri="{FF2B5EF4-FFF2-40B4-BE49-F238E27FC236}">
                <a16:creationId xmlns:a16="http://schemas.microsoft.com/office/drawing/2014/main" id="{42B3F75C-AE5F-A07D-26F6-990FA676C9E8}"/>
              </a:ext>
            </a:extLst>
          </p:cNvPr>
          <p:cNvSpPr/>
          <p:nvPr/>
        </p:nvSpPr>
        <p:spPr>
          <a:xfrm>
            <a:off x="15166885" y="9147922"/>
            <a:ext cx="352425" cy="671375"/>
          </a:xfrm>
          <a:custGeom>
            <a:avLst/>
            <a:gdLst/>
            <a:ahLst/>
            <a:cxnLst/>
            <a:rect l="l" t="t" r="r" b="b"/>
            <a:pathLst>
              <a:path w="469900" h="927100">
                <a:moveTo>
                  <a:pt x="0" y="0"/>
                </a:moveTo>
                <a:lnTo>
                  <a:pt x="469900" y="0"/>
                </a:lnTo>
                <a:lnTo>
                  <a:pt x="469900" y="927100"/>
                </a:lnTo>
                <a:lnTo>
                  <a:pt x="0" y="9271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73" name="object 5">
            <a:extLst>
              <a:ext uri="{FF2B5EF4-FFF2-40B4-BE49-F238E27FC236}">
                <a16:creationId xmlns:a16="http://schemas.microsoft.com/office/drawing/2014/main" id="{E5B80178-7DA7-EBA4-3A68-4F4BE026BDE4}"/>
              </a:ext>
            </a:extLst>
          </p:cNvPr>
          <p:cNvSpPr/>
          <p:nvPr/>
        </p:nvSpPr>
        <p:spPr>
          <a:xfrm flipV="1">
            <a:off x="11380697" y="9129226"/>
            <a:ext cx="336041" cy="45719"/>
          </a:xfrm>
          <a:custGeom>
            <a:avLst/>
            <a:gdLst/>
            <a:ahLst/>
            <a:cxnLst/>
            <a:rect l="l" t="t" r="r" b="b"/>
            <a:pathLst>
              <a:path w="749300">
                <a:moveTo>
                  <a:pt x="0" y="0"/>
                </a:moveTo>
                <a:lnTo>
                  <a:pt x="7493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74" name="object 6">
            <a:extLst>
              <a:ext uri="{FF2B5EF4-FFF2-40B4-BE49-F238E27FC236}">
                <a16:creationId xmlns:a16="http://schemas.microsoft.com/office/drawing/2014/main" id="{5548DE56-543B-64C8-FEE0-EDA89340F612}"/>
              </a:ext>
            </a:extLst>
          </p:cNvPr>
          <p:cNvSpPr/>
          <p:nvPr/>
        </p:nvSpPr>
        <p:spPr>
          <a:xfrm>
            <a:off x="10885398" y="9174945"/>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75" name="object 7">
            <a:extLst>
              <a:ext uri="{FF2B5EF4-FFF2-40B4-BE49-F238E27FC236}">
                <a16:creationId xmlns:a16="http://schemas.microsoft.com/office/drawing/2014/main" id="{24F57824-7C29-40FA-EF0E-2716A4F10210}"/>
              </a:ext>
            </a:extLst>
          </p:cNvPr>
          <p:cNvSpPr/>
          <p:nvPr/>
        </p:nvSpPr>
        <p:spPr>
          <a:xfrm>
            <a:off x="10390098" y="9174945"/>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76" name="object 8">
            <a:extLst>
              <a:ext uri="{FF2B5EF4-FFF2-40B4-BE49-F238E27FC236}">
                <a16:creationId xmlns:a16="http://schemas.microsoft.com/office/drawing/2014/main" id="{DD028EF0-A7F2-97F0-74E9-F551EDD83035}"/>
              </a:ext>
            </a:extLst>
          </p:cNvPr>
          <p:cNvSpPr/>
          <p:nvPr/>
        </p:nvSpPr>
        <p:spPr>
          <a:xfrm>
            <a:off x="9894797" y="9174945"/>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77" name="object 9">
            <a:extLst>
              <a:ext uri="{FF2B5EF4-FFF2-40B4-BE49-F238E27FC236}">
                <a16:creationId xmlns:a16="http://schemas.microsoft.com/office/drawing/2014/main" id="{6BB2E185-A182-FAFE-860B-47BCCF65D20A}"/>
              </a:ext>
            </a:extLst>
          </p:cNvPr>
          <p:cNvSpPr/>
          <p:nvPr/>
        </p:nvSpPr>
        <p:spPr>
          <a:xfrm>
            <a:off x="9399497" y="9174945"/>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78" name="object 10">
            <a:extLst>
              <a:ext uri="{FF2B5EF4-FFF2-40B4-BE49-F238E27FC236}">
                <a16:creationId xmlns:a16="http://schemas.microsoft.com/office/drawing/2014/main" id="{CCE0BB86-377A-0DD5-9160-F3ED43C73DD4}"/>
              </a:ext>
            </a:extLst>
          </p:cNvPr>
          <p:cNvSpPr/>
          <p:nvPr/>
        </p:nvSpPr>
        <p:spPr>
          <a:xfrm>
            <a:off x="8904198" y="9174945"/>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79" name="object 11">
            <a:extLst>
              <a:ext uri="{FF2B5EF4-FFF2-40B4-BE49-F238E27FC236}">
                <a16:creationId xmlns:a16="http://schemas.microsoft.com/office/drawing/2014/main" id="{90487E38-2523-01ED-51D9-FE62C7AD8BD5}"/>
              </a:ext>
            </a:extLst>
          </p:cNvPr>
          <p:cNvSpPr/>
          <p:nvPr/>
        </p:nvSpPr>
        <p:spPr>
          <a:xfrm>
            <a:off x="8408898" y="9174945"/>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80" name="object 12">
            <a:extLst>
              <a:ext uri="{FF2B5EF4-FFF2-40B4-BE49-F238E27FC236}">
                <a16:creationId xmlns:a16="http://schemas.microsoft.com/office/drawing/2014/main" id="{38028ADF-8A22-C85D-52A7-6C68E88C443D}"/>
              </a:ext>
            </a:extLst>
          </p:cNvPr>
          <p:cNvSpPr/>
          <p:nvPr/>
        </p:nvSpPr>
        <p:spPr>
          <a:xfrm>
            <a:off x="7989800" y="9174945"/>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81" name="object 13">
            <a:extLst>
              <a:ext uri="{FF2B5EF4-FFF2-40B4-BE49-F238E27FC236}">
                <a16:creationId xmlns:a16="http://schemas.microsoft.com/office/drawing/2014/main" id="{8196F819-B9A8-B0FD-B021-F45B5A180D0A}"/>
              </a:ext>
            </a:extLst>
          </p:cNvPr>
          <p:cNvSpPr/>
          <p:nvPr/>
        </p:nvSpPr>
        <p:spPr>
          <a:xfrm flipV="1">
            <a:off x="8904197" y="8471343"/>
            <a:ext cx="2793640" cy="84810"/>
          </a:xfrm>
          <a:custGeom>
            <a:avLst/>
            <a:gdLst/>
            <a:ahLst/>
            <a:cxnLst/>
            <a:rect l="l" t="t" r="r" b="b"/>
            <a:pathLst>
              <a:path w="4051300">
                <a:moveTo>
                  <a:pt x="0" y="0"/>
                </a:moveTo>
                <a:lnTo>
                  <a:pt x="40513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82" name="object 14">
            <a:extLst>
              <a:ext uri="{FF2B5EF4-FFF2-40B4-BE49-F238E27FC236}">
                <a16:creationId xmlns:a16="http://schemas.microsoft.com/office/drawing/2014/main" id="{06754F67-773E-C198-9C58-CCCE7E4A467C}"/>
              </a:ext>
            </a:extLst>
          </p:cNvPr>
          <p:cNvSpPr/>
          <p:nvPr/>
        </p:nvSpPr>
        <p:spPr>
          <a:xfrm>
            <a:off x="8408898" y="8546295"/>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83" name="object 15">
            <a:extLst>
              <a:ext uri="{FF2B5EF4-FFF2-40B4-BE49-F238E27FC236}">
                <a16:creationId xmlns:a16="http://schemas.microsoft.com/office/drawing/2014/main" id="{565100C5-26E7-0E3C-0E94-766C141F0C1F}"/>
              </a:ext>
            </a:extLst>
          </p:cNvPr>
          <p:cNvSpPr/>
          <p:nvPr/>
        </p:nvSpPr>
        <p:spPr>
          <a:xfrm>
            <a:off x="7989800" y="8546295"/>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84" name="object 16">
            <a:extLst>
              <a:ext uri="{FF2B5EF4-FFF2-40B4-BE49-F238E27FC236}">
                <a16:creationId xmlns:a16="http://schemas.microsoft.com/office/drawing/2014/main" id="{FBCE1D79-B65B-D271-9D64-BB473566D20A}"/>
              </a:ext>
            </a:extLst>
          </p:cNvPr>
          <p:cNvSpPr/>
          <p:nvPr/>
        </p:nvSpPr>
        <p:spPr>
          <a:xfrm flipV="1">
            <a:off x="8408897" y="7871924"/>
            <a:ext cx="3307841" cy="45719"/>
          </a:xfrm>
          <a:custGeom>
            <a:avLst/>
            <a:gdLst/>
            <a:ahLst/>
            <a:cxnLst/>
            <a:rect l="l" t="t" r="r" b="b"/>
            <a:pathLst>
              <a:path w="4711700">
                <a:moveTo>
                  <a:pt x="0" y="0"/>
                </a:moveTo>
                <a:lnTo>
                  <a:pt x="47117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85" name="object 17">
            <a:extLst>
              <a:ext uri="{FF2B5EF4-FFF2-40B4-BE49-F238E27FC236}">
                <a16:creationId xmlns:a16="http://schemas.microsoft.com/office/drawing/2014/main" id="{6A615362-EF14-988F-F484-B7E0F9FCF794}"/>
              </a:ext>
            </a:extLst>
          </p:cNvPr>
          <p:cNvSpPr/>
          <p:nvPr/>
        </p:nvSpPr>
        <p:spPr>
          <a:xfrm>
            <a:off x="7989800" y="7917643"/>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86" name="object 18">
            <a:extLst>
              <a:ext uri="{FF2B5EF4-FFF2-40B4-BE49-F238E27FC236}">
                <a16:creationId xmlns:a16="http://schemas.microsoft.com/office/drawing/2014/main" id="{F44F2A46-0F01-1731-F927-2D80F9FA3C7C}"/>
              </a:ext>
            </a:extLst>
          </p:cNvPr>
          <p:cNvSpPr/>
          <p:nvPr/>
        </p:nvSpPr>
        <p:spPr>
          <a:xfrm>
            <a:off x="7989801" y="7285478"/>
            <a:ext cx="3726938" cy="59083"/>
          </a:xfrm>
          <a:custGeom>
            <a:avLst/>
            <a:gdLst/>
            <a:ahLst/>
            <a:cxnLst/>
            <a:rect l="l" t="t" r="r" b="b"/>
            <a:pathLst>
              <a:path w="5270500">
                <a:moveTo>
                  <a:pt x="0" y="0"/>
                </a:moveTo>
                <a:lnTo>
                  <a:pt x="52704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87" name="object 24">
            <a:extLst>
              <a:ext uri="{FF2B5EF4-FFF2-40B4-BE49-F238E27FC236}">
                <a16:creationId xmlns:a16="http://schemas.microsoft.com/office/drawing/2014/main" id="{6BF5F640-C6B7-3542-85DC-AA5F0DCBE6A3}"/>
              </a:ext>
            </a:extLst>
          </p:cNvPr>
          <p:cNvSpPr/>
          <p:nvPr/>
        </p:nvSpPr>
        <p:spPr>
          <a:xfrm flipV="1">
            <a:off x="7989800" y="9675007"/>
            <a:ext cx="3726938" cy="106763"/>
          </a:xfrm>
          <a:custGeom>
            <a:avLst/>
            <a:gdLst/>
            <a:ahLst/>
            <a:cxnLst/>
            <a:rect l="l" t="t" r="r" b="b"/>
            <a:pathLst>
              <a:path w="5283200">
                <a:moveTo>
                  <a:pt x="0" y="0"/>
                </a:moveTo>
                <a:lnTo>
                  <a:pt x="5283196" y="0"/>
                </a:lnTo>
              </a:path>
            </a:pathLst>
          </a:custGeom>
          <a:ln w="12700">
            <a:solidFill>
              <a:srgbClr val="000000"/>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88" name="object 29">
            <a:extLst>
              <a:ext uri="{FF2B5EF4-FFF2-40B4-BE49-F238E27FC236}">
                <a16:creationId xmlns:a16="http://schemas.microsoft.com/office/drawing/2014/main" id="{21BF3313-AFD6-FE45-5102-C30F1FC68201}"/>
              </a:ext>
            </a:extLst>
          </p:cNvPr>
          <p:cNvSpPr/>
          <p:nvPr/>
        </p:nvSpPr>
        <p:spPr>
          <a:xfrm>
            <a:off x="8056473" y="7621368"/>
            <a:ext cx="352425" cy="2177465"/>
          </a:xfrm>
          <a:custGeom>
            <a:avLst/>
            <a:gdLst/>
            <a:ahLst/>
            <a:cxnLst/>
            <a:rect l="l" t="t" r="r" b="b"/>
            <a:pathLst>
              <a:path w="469900" h="3136900">
                <a:moveTo>
                  <a:pt x="0" y="0"/>
                </a:moveTo>
                <a:lnTo>
                  <a:pt x="469900" y="0"/>
                </a:lnTo>
                <a:lnTo>
                  <a:pt x="469900" y="3136900"/>
                </a:lnTo>
                <a:lnTo>
                  <a:pt x="0" y="31369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89" name="object 30">
            <a:extLst>
              <a:ext uri="{FF2B5EF4-FFF2-40B4-BE49-F238E27FC236}">
                <a16:creationId xmlns:a16="http://schemas.microsoft.com/office/drawing/2014/main" id="{212FB98F-E20B-67AF-8D8E-5CCEB0DE0872}"/>
              </a:ext>
            </a:extLst>
          </p:cNvPr>
          <p:cNvSpPr/>
          <p:nvPr/>
        </p:nvSpPr>
        <p:spPr>
          <a:xfrm>
            <a:off x="8551772" y="8041968"/>
            <a:ext cx="352425" cy="1756866"/>
          </a:xfrm>
          <a:custGeom>
            <a:avLst/>
            <a:gdLst/>
            <a:ahLst/>
            <a:cxnLst/>
            <a:rect l="l" t="t" r="r" b="b"/>
            <a:pathLst>
              <a:path w="469900" h="2006600">
                <a:moveTo>
                  <a:pt x="0" y="0"/>
                </a:moveTo>
                <a:lnTo>
                  <a:pt x="469900" y="0"/>
                </a:lnTo>
                <a:lnTo>
                  <a:pt x="469900" y="2006600"/>
                </a:lnTo>
                <a:lnTo>
                  <a:pt x="0" y="20066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90" name="object 31">
            <a:extLst>
              <a:ext uri="{FF2B5EF4-FFF2-40B4-BE49-F238E27FC236}">
                <a16:creationId xmlns:a16="http://schemas.microsoft.com/office/drawing/2014/main" id="{91FCDDA3-69B1-9FA5-3F0F-2BCFA46EF065}"/>
              </a:ext>
            </a:extLst>
          </p:cNvPr>
          <p:cNvSpPr/>
          <p:nvPr/>
        </p:nvSpPr>
        <p:spPr>
          <a:xfrm>
            <a:off x="9047072" y="8443238"/>
            <a:ext cx="352425" cy="1355595"/>
          </a:xfrm>
          <a:custGeom>
            <a:avLst/>
            <a:gdLst/>
            <a:ahLst/>
            <a:cxnLst/>
            <a:rect l="l" t="t" r="r" b="b"/>
            <a:pathLst>
              <a:path w="469900" h="1498600">
                <a:moveTo>
                  <a:pt x="0" y="0"/>
                </a:moveTo>
                <a:lnTo>
                  <a:pt x="469900" y="0"/>
                </a:lnTo>
                <a:lnTo>
                  <a:pt x="469900" y="1498600"/>
                </a:lnTo>
                <a:lnTo>
                  <a:pt x="0" y="14986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91" name="object 32">
            <a:extLst>
              <a:ext uri="{FF2B5EF4-FFF2-40B4-BE49-F238E27FC236}">
                <a16:creationId xmlns:a16="http://schemas.microsoft.com/office/drawing/2014/main" id="{20B13332-C58D-D8AF-56FA-156852FC0895}"/>
              </a:ext>
            </a:extLst>
          </p:cNvPr>
          <p:cNvSpPr/>
          <p:nvPr/>
        </p:nvSpPr>
        <p:spPr>
          <a:xfrm>
            <a:off x="9542372" y="8733462"/>
            <a:ext cx="352425" cy="1065371"/>
          </a:xfrm>
          <a:custGeom>
            <a:avLst/>
            <a:gdLst/>
            <a:ahLst/>
            <a:cxnLst/>
            <a:rect l="l" t="t" r="r" b="b"/>
            <a:pathLst>
              <a:path w="469900" h="1231900">
                <a:moveTo>
                  <a:pt x="0" y="0"/>
                </a:moveTo>
                <a:lnTo>
                  <a:pt x="469900" y="0"/>
                </a:lnTo>
                <a:lnTo>
                  <a:pt x="469900" y="1231900"/>
                </a:lnTo>
                <a:lnTo>
                  <a:pt x="0" y="12319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92" name="object 33">
            <a:extLst>
              <a:ext uri="{FF2B5EF4-FFF2-40B4-BE49-F238E27FC236}">
                <a16:creationId xmlns:a16="http://schemas.microsoft.com/office/drawing/2014/main" id="{9A5ABD3F-3227-DA39-DE62-FBECC9AA6F19}"/>
              </a:ext>
            </a:extLst>
          </p:cNvPr>
          <p:cNvSpPr/>
          <p:nvPr/>
        </p:nvSpPr>
        <p:spPr>
          <a:xfrm>
            <a:off x="10037673" y="8888212"/>
            <a:ext cx="352425" cy="910620"/>
          </a:xfrm>
          <a:custGeom>
            <a:avLst/>
            <a:gdLst/>
            <a:ahLst/>
            <a:cxnLst/>
            <a:rect l="l" t="t" r="r" b="b"/>
            <a:pathLst>
              <a:path w="469900" h="1041400">
                <a:moveTo>
                  <a:pt x="0" y="0"/>
                </a:moveTo>
                <a:lnTo>
                  <a:pt x="469900" y="0"/>
                </a:lnTo>
                <a:lnTo>
                  <a:pt x="469900" y="1041400"/>
                </a:lnTo>
                <a:lnTo>
                  <a:pt x="0" y="10414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93" name="object 34">
            <a:extLst>
              <a:ext uri="{FF2B5EF4-FFF2-40B4-BE49-F238E27FC236}">
                <a16:creationId xmlns:a16="http://schemas.microsoft.com/office/drawing/2014/main" id="{6B7A101F-1E27-403B-0CDE-976146C5C8BD}"/>
              </a:ext>
            </a:extLst>
          </p:cNvPr>
          <p:cNvSpPr/>
          <p:nvPr/>
        </p:nvSpPr>
        <p:spPr>
          <a:xfrm>
            <a:off x="10532972" y="8985528"/>
            <a:ext cx="352425" cy="813305"/>
          </a:xfrm>
          <a:custGeom>
            <a:avLst/>
            <a:gdLst/>
            <a:ahLst/>
            <a:cxnLst/>
            <a:rect l="l" t="t" r="r" b="b"/>
            <a:pathLst>
              <a:path w="469900" h="927100">
                <a:moveTo>
                  <a:pt x="0" y="0"/>
                </a:moveTo>
                <a:lnTo>
                  <a:pt x="469900" y="0"/>
                </a:lnTo>
                <a:lnTo>
                  <a:pt x="469900" y="927100"/>
                </a:lnTo>
                <a:lnTo>
                  <a:pt x="0" y="9271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94" name="object 35">
            <a:extLst>
              <a:ext uri="{FF2B5EF4-FFF2-40B4-BE49-F238E27FC236}">
                <a16:creationId xmlns:a16="http://schemas.microsoft.com/office/drawing/2014/main" id="{33C773CC-0281-B8FE-1FDA-466994643DA7}"/>
              </a:ext>
            </a:extLst>
          </p:cNvPr>
          <p:cNvSpPr/>
          <p:nvPr/>
        </p:nvSpPr>
        <p:spPr>
          <a:xfrm>
            <a:off x="11028272" y="9090947"/>
            <a:ext cx="352425" cy="707886"/>
          </a:xfrm>
          <a:custGeom>
            <a:avLst/>
            <a:gdLst/>
            <a:ahLst/>
            <a:cxnLst/>
            <a:rect l="l" t="t" r="r" b="b"/>
            <a:pathLst>
              <a:path w="469900" h="863600">
                <a:moveTo>
                  <a:pt x="0" y="0"/>
                </a:moveTo>
                <a:lnTo>
                  <a:pt x="469900" y="0"/>
                </a:lnTo>
                <a:lnTo>
                  <a:pt x="469900" y="863600"/>
                </a:lnTo>
                <a:lnTo>
                  <a:pt x="0" y="8636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97" name="object 7">
            <a:extLst>
              <a:ext uri="{FF2B5EF4-FFF2-40B4-BE49-F238E27FC236}">
                <a16:creationId xmlns:a16="http://schemas.microsoft.com/office/drawing/2014/main" id="{B989C90C-69A0-00FE-1E22-4A9784296008}"/>
              </a:ext>
            </a:extLst>
          </p:cNvPr>
          <p:cNvSpPr/>
          <p:nvPr/>
        </p:nvSpPr>
        <p:spPr>
          <a:xfrm>
            <a:off x="18932714" y="9211923"/>
            <a:ext cx="352425" cy="6576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98" name="object 8">
            <a:extLst>
              <a:ext uri="{FF2B5EF4-FFF2-40B4-BE49-F238E27FC236}">
                <a16:creationId xmlns:a16="http://schemas.microsoft.com/office/drawing/2014/main" id="{BC9970B9-2FD0-3F66-467E-90876FFA1461}"/>
              </a:ext>
            </a:extLst>
          </p:cNvPr>
          <p:cNvSpPr/>
          <p:nvPr/>
        </p:nvSpPr>
        <p:spPr>
          <a:xfrm>
            <a:off x="18437413" y="9211924"/>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99" name="object 9">
            <a:extLst>
              <a:ext uri="{FF2B5EF4-FFF2-40B4-BE49-F238E27FC236}">
                <a16:creationId xmlns:a16="http://schemas.microsoft.com/office/drawing/2014/main" id="{A5E97838-D155-024F-1310-9E6BEB71D564}"/>
              </a:ext>
            </a:extLst>
          </p:cNvPr>
          <p:cNvSpPr/>
          <p:nvPr/>
        </p:nvSpPr>
        <p:spPr>
          <a:xfrm>
            <a:off x="17942113" y="9211924"/>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100" name="object 10">
            <a:extLst>
              <a:ext uri="{FF2B5EF4-FFF2-40B4-BE49-F238E27FC236}">
                <a16:creationId xmlns:a16="http://schemas.microsoft.com/office/drawing/2014/main" id="{1D22B52B-C7C0-C027-8496-E21947EDB155}"/>
              </a:ext>
            </a:extLst>
          </p:cNvPr>
          <p:cNvSpPr/>
          <p:nvPr/>
        </p:nvSpPr>
        <p:spPr>
          <a:xfrm>
            <a:off x="17446814" y="9211924"/>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101" name="object 11">
            <a:extLst>
              <a:ext uri="{FF2B5EF4-FFF2-40B4-BE49-F238E27FC236}">
                <a16:creationId xmlns:a16="http://schemas.microsoft.com/office/drawing/2014/main" id="{AA2092A2-B51D-8422-0DBA-271B5D3B907B}"/>
              </a:ext>
            </a:extLst>
          </p:cNvPr>
          <p:cNvSpPr/>
          <p:nvPr/>
        </p:nvSpPr>
        <p:spPr>
          <a:xfrm>
            <a:off x="16951514" y="9211924"/>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102" name="object 12">
            <a:extLst>
              <a:ext uri="{FF2B5EF4-FFF2-40B4-BE49-F238E27FC236}">
                <a16:creationId xmlns:a16="http://schemas.microsoft.com/office/drawing/2014/main" id="{1E2868D9-4CD6-72DE-3A01-0B936E929454}"/>
              </a:ext>
            </a:extLst>
          </p:cNvPr>
          <p:cNvSpPr/>
          <p:nvPr/>
        </p:nvSpPr>
        <p:spPr>
          <a:xfrm>
            <a:off x="16532416" y="9211924"/>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103" name="object 13">
            <a:extLst>
              <a:ext uri="{FF2B5EF4-FFF2-40B4-BE49-F238E27FC236}">
                <a16:creationId xmlns:a16="http://schemas.microsoft.com/office/drawing/2014/main" id="{47F3D04F-64B7-B0D2-2340-38059DEC4B40}"/>
              </a:ext>
            </a:extLst>
          </p:cNvPr>
          <p:cNvSpPr/>
          <p:nvPr/>
        </p:nvSpPr>
        <p:spPr>
          <a:xfrm flipV="1">
            <a:off x="17446814" y="8537553"/>
            <a:ext cx="1858680" cy="45719"/>
          </a:xfrm>
          <a:custGeom>
            <a:avLst/>
            <a:gdLst/>
            <a:ahLst/>
            <a:cxnLst/>
            <a:rect l="l" t="t" r="r" b="b"/>
            <a:pathLst>
              <a:path w="4051300">
                <a:moveTo>
                  <a:pt x="0" y="0"/>
                </a:moveTo>
                <a:lnTo>
                  <a:pt x="40513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104" name="object 14">
            <a:extLst>
              <a:ext uri="{FF2B5EF4-FFF2-40B4-BE49-F238E27FC236}">
                <a16:creationId xmlns:a16="http://schemas.microsoft.com/office/drawing/2014/main" id="{4B2322F3-7E48-AE0B-2041-4E2E56E66336}"/>
              </a:ext>
            </a:extLst>
          </p:cNvPr>
          <p:cNvSpPr/>
          <p:nvPr/>
        </p:nvSpPr>
        <p:spPr>
          <a:xfrm>
            <a:off x="16951514" y="8583274"/>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105" name="object 15">
            <a:extLst>
              <a:ext uri="{FF2B5EF4-FFF2-40B4-BE49-F238E27FC236}">
                <a16:creationId xmlns:a16="http://schemas.microsoft.com/office/drawing/2014/main" id="{EA603E45-BC5A-B98E-7186-1617B2F44EE7}"/>
              </a:ext>
            </a:extLst>
          </p:cNvPr>
          <p:cNvSpPr/>
          <p:nvPr/>
        </p:nvSpPr>
        <p:spPr>
          <a:xfrm>
            <a:off x="16532416" y="8583274"/>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106" name="object 16">
            <a:extLst>
              <a:ext uri="{FF2B5EF4-FFF2-40B4-BE49-F238E27FC236}">
                <a16:creationId xmlns:a16="http://schemas.microsoft.com/office/drawing/2014/main" id="{A8074FB3-643B-5A2C-D0A9-AE80DF407D13}"/>
              </a:ext>
            </a:extLst>
          </p:cNvPr>
          <p:cNvSpPr/>
          <p:nvPr/>
        </p:nvSpPr>
        <p:spPr>
          <a:xfrm>
            <a:off x="16951514" y="7954621"/>
            <a:ext cx="2333625" cy="45719"/>
          </a:xfrm>
          <a:custGeom>
            <a:avLst/>
            <a:gdLst/>
            <a:ahLst/>
            <a:cxnLst/>
            <a:rect l="l" t="t" r="r" b="b"/>
            <a:pathLst>
              <a:path w="4711700">
                <a:moveTo>
                  <a:pt x="0" y="0"/>
                </a:moveTo>
                <a:lnTo>
                  <a:pt x="47117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107" name="object 17">
            <a:extLst>
              <a:ext uri="{FF2B5EF4-FFF2-40B4-BE49-F238E27FC236}">
                <a16:creationId xmlns:a16="http://schemas.microsoft.com/office/drawing/2014/main" id="{9DC8D00B-385B-FD2B-7D09-4CC0C1BE2CF1}"/>
              </a:ext>
            </a:extLst>
          </p:cNvPr>
          <p:cNvSpPr/>
          <p:nvPr/>
        </p:nvSpPr>
        <p:spPr>
          <a:xfrm>
            <a:off x="16532416" y="7954622"/>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108" name="object 18">
            <a:extLst>
              <a:ext uri="{FF2B5EF4-FFF2-40B4-BE49-F238E27FC236}">
                <a16:creationId xmlns:a16="http://schemas.microsoft.com/office/drawing/2014/main" id="{AEB9ADE3-9516-61BA-BC51-DA577B6B833C}"/>
              </a:ext>
            </a:extLst>
          </p:cNvPr>
          <p:cNvSpPr/>
          <p:nvPr/>
        </p:nvSpPr>
        <p:spPr>
          <a:xfrm flipV="1">
            <a:off x="16532417" y="7276738"/>
            <a:ext cx="2773076" cy="133815"/>
          </a:xfrm>
          <a:custGeom>
            <a:avLst/>
            <a:gdLst/>
            <a:ahLst/>
            <a:cxnLst/>
            <a:rect l="l" t="t" r="r" b="b"/>
            <a:pathLst>
              <a:path w="5270500">
                <a:moveTo>
                  <a:pt x="0" y="0"/>
                </a:moveTo>
                <a:lnTo>
                  <a:pt x="52704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109" name="object 24">
            <a:extLst>
              <a:ext uri="{FF2B5EF4-FFF2-40B4-BE49-F238E27FC236}">
                <a16:creationId xmlns:a16="http://schemas.microsoft.com/office/drawing/2014/main" id="{EFC036E7-9B95-EF23-5C7F-4AE20F1895C3}"/>
              </a:ext>
            </a:extLst>
          </p:cNvPr>
          <p:cNvSpPr/>
          <p:nvPr/>
        </p:nvSpPr>
        <p:spPr>
          <a:xfrm flipV="1">
            <a:off x="16542666" y="9648067"/>
            <a:ext cx="2777840" cy="179201"/>
          </a:xfrm>
          <a:custGeom>
            <a:avLst/>
            <a:gdLst/>
            <a:ahLst/>
            <a:cxnLst/>
            <a:rect l="l" t="t" r="r" b="b"/>
            <a:pathLst>
              <a:path w="5283200">
                <a:moveTo>
                  <a:pt x="0" y="0"/>
                </a:moveTo>
                <a:lnTo>
                  <a:pt x="5283196" y="0"/>
                </a:lnTo>
              </a:path>
            </a:pathLst>
          </a:custGeom>
          <a:ln w="12700">
            <a:solidFill>
              <a:srgbClr val="000000"/>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110" name="object 29">
            <a:extLst>
              <a:ext uri="{FF2B5EF4-FFF2-40B4-BE49-F238E27FC236}">
                <a16:creationId xmlns:a16="http://schemas.microsoft.com/office/drawing/2014/main" id="{0EAA63AD-A034-EB6C-D3B3-23BADADDC4C3}"/>
              </a:ext>
            </a:extLst>
          </p:cNvPr>
          <p:cNvSpPr/>
          <p:nvPr/>
        </p:nvSpPr>
        <p:spPr>
          <a:xfrm>
            <a:off x="16599089" y="7162841"/>
            <a:ext cx="352425" cy="2672972"/>
          </a:xfrm>
          <a:custGeom>
            <a:avLst/>
            <a:gdLst/>
            <a:ahLst/>
            <a:cxnLst/>
            <a:rect l="l" t="t" r="r" b="b"/>
            <a:pathLst>
              <a:path w="469900" h="3136900">
                <a:moveTo>
                  <a:pt x="0" y="0"/>
                </a:moveTo>
                <a:lnTo>
                  <a:pt x="469900" y="0"/>
                </a:lnTo>
                <a:lnTo>
                  <a:pt x="469900" y="3136900"/>
                </a:lnTo>
                <a:lnTo>
                  <a:pt x="0" y="31369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111" name="object 30">
            <a:extLst>
              <a:ext uri="{FF2B5EF4-FFF2-40B4-BE49-F238E27FC236}">
                <a16:creationId xmlns:a16="http://schemas.microsoft.com/office/drawing/2014/main" id="{5C17F09B-11B2-6395-50EF-613FA08D59FB}"/>
              </a:ext>
            </a:extLst>
          </p:cNvPr>
          <p:cNvSpPr/>
          <p:nvPr/>
        </p:nvSpPr>
        <p:spPr>
          <a:xfrm>
            <a:off x="17094388" y="7621368"/>
            <a:ext cx="352425" cy="2214445"/>
          </a:xfrm>
          <a:custGeom>
            <a:avLst/>
            <a:gdLst/>
            <a:ahLst/>
            <a:cxnLst/>
            <a:rect l="l" t="t" r="r" b="b"/>
            <a:pathLst>
              <a:path w="469900" h="2006600">
                <a:moveTo>
                  <a:pt x="0" y="0"/>
                </a:moveTo>
                <a:lnTo>
                  <a:pt x="469900" y="0"/>
                </a:lnTo>
                <a:lnTo>
                  <a:pt x="469900" y="2006600"/>
                </a:lnTo>
                <a:lnTo>
                  <a:pt x="0" y="20066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112" name="object 31">
            <a:extLst>
              <a:ext uri="{FF2B5EF4-FFF2-40B4-BE49-F238E27FC236}">
                <a16:creationId xmlns:a16="http://schemas.microsoft.com/office/drawing/2014/main" id="{2D21A583-799F-02E8-4E0E-EB585FD4CFFC}"/>
              </a:ext>
            </a:extLst>
          </p:cNvPr>
          <p:cNvSpPr/>
          <p:nvPr/>
        </p:nvSpPr>
        <p:spPr>
          <a:xfrm>
            <a:off x="17589688" y="8293885"/>
            <a:ext cx="352425" cy="1541928"/>
          </a:xfrm>
          <a:custGeom>
            <a:avLst/>
            <a:gdLst/>
            <a:ahLst/>
            <a:cxnLst/>
            <a:rect l="l" t="t" r="r" b="b"/>
            <a:pathLst>
              <a:path w="469900" h="1498600">
                <a:moveTo>
                  <a:pt x="0" y="0"/>
                </a:moveTo>
                <a:lnTo>
                  <a:pt x="469900" y="0"/>
                </a:lnTo>
                <a:lnTo>
                  <a:pt x="469900" y="1498600"/>
                </a:lnTo>
                <a:lnTo>
                  <a:pt x="0" y="14986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113" name="object 32">
            <a:extLst>
              <a:ext uri="{FF2B5EF4-FFF2-40B4-BE49-F238E27FC236}">
                <a16:creationId xmlns:a16="http://schemas.microsoft.com/office/drawing/2014/main" id="{4B2467EC-5C1E-0CAA-50B4-34D2615D2F48}"/>
              </a:ext>
            </a:extLst>
          </p:cNvPr>
          <p:cNvSpPr/>
          <p:nvPr/>
        </p:nvSpPr>
        <p:spPr>
          <a:xfrm>
            <a:off x="18084988" y="8716443"/>
            <a:ext cx="352425" cy="1119370"/>
          </a:xfrm>
          <a:custGeom>
            <a:avLst/>
            <a:gdLst/>
            <a:ahLst/>
            <a:cxnLst/>
            <a:rect l="l" t="t" r="r" b="b"/>
            <a:pathLst>
              <a:path w="469900" h="1231900">
                <a:moveTo>
                  <a:pt x="0" y="0"/>
                </a:moveTo>
                <a:lnTo>
                  <a:pt x="469900" y="0"/>
                </a:lnTo>
                <a:lnTo>
                  <a:pt x="469900" y="1231900"/>
                </a:lnTo>
                <a:lnTo>
                  <a:pt x="0" y="12319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114" name="object 33">
            <a:extLst>
              <a:ext uri="{FF2B5EF4-FFF2-40B4-BE49-F238E27FC236}">
                <a16:creationId xmlns:a16="http://schemas.microsoft.com/office/drawing/2014/main" id="{C42B23A8-AE4B-4530-D320-123FA4113379}"/>
              </a:ext>
            </a:extLst>
          </p:cNvPr>
          <p:cNvSpPr/>
          <p:nvPr/>
        </p:nvSpPr>
        <p:spPr>
          <a:xfrm>
            <a:off x="18580289" y="8929182"/>
            <a:ext cx="352425" cy="906629"/>
          </a:xfrm>
          <a:custGeom>
            <a:avLst/>
            <a:gdLst/>
            <a:ahLst/>
            <a:cxnLst/>
            <a:rect l="l" t="t" r="r" b="b"/>
            <a:pathLst>
              <a:path w="469900" h="1041400">
                <a:moveTo>
                  <a:pt x="0" y="0"/>
                </a:moveTo>
                <a:lnTo>
                  <a:pt x="469900" y="0"/>
                </a:lnTo>
                <a:lnTo>
                  <a:pt x="469900" y="1041400"/>
                </a:lnTo>
                <a:lnTo>
                  <a:pt x="0" y="10414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cxnSp>
        <p:nvCxnSpPr>
          <p:cNvPr id="1116" name="Straight Arrow Connector 1115">
            <a:extLst>
              <a:ext uri="{FF2B5EF4-FFF2-40B4-BE49-F238E27FC236}">
                <a16:creationId xmlns:a16="http://schemas.microsoft.com/office/drawing/2014/main" id="{0051D0B9-A872-EF58-D79F-C67A8F18E405}"/>
              </a:ext>
            </a:extLst>
          </p:cNvPr>
          <p:cNvCxnSpPr/>
          <p:nvPr/>
        </p:nvCxnSpPr>
        <p:spPr>
          <a:xfrm>
            <a:off x="4662436" y="1911460"/>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1117" name="TextBox 1116">
            <a:extLst>
              <a:ext uri="{FF2B5EF4-FFF2-40B4-BE49-F238E27FC236}">
                <a16:creationId xmlns:a16="http://schemas.microsoft.com/office/drawing/2014/main" id="{51F21161-C656-5E09-7526-9237B9398120}"/>
              </a:ext>
            </a:extLst>
          </p:cNvPr>
          <p:cNvSpPr txBox="1"/>
          <p:nvPr/>
        </p:nvSpPr>
        <p:spPr>
          <a:xfrm rot="16200000">
            <a:off x="3526410" y="3135892"/>
            <a:ext cx="1323440"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Time</a:t>
            </a:r>
          </a:p>
        </p:txBody>
      </p:sp>
      <p:sp>
        <p:nvSpPr>
          <p:cNvPr id="1118" name="TextBox 1117">
            <a:extLst>
              <a:ext uri="{FF2B5EF4-FFF2-40B4-BE49-F238E27FC236}">
                <a16:creationId xmlns:a16="http://schemas.microsoft.com/office/drawing/2014/main" id="{CEE37181-97B2-A707-C0E3-04771F2C0481}"/>
              </a:ext>
            </a:extLst>
          </p:cNvPr>
          <p:cNvSpPr txBox="1"/>
          <p:nvPr/>
        </p:nvSpPr>
        <p:spPr>
          <a:xfrm>
            <a:off x="2355504" y="4891884"/>
            <a:ext cx="2139305"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Present</a:t>
            </a:r>
          </a:p>
        </p:txBody>
      </p:sp>
      <mc:AlternateContent xmlns:mc="http://schemas.openxmlformats.org/markup-compatibility/2006" xmlns:p14="http://schemas.microsoft.com/office/powerpoint/2010/main">
        <mc:Choice Requires="p14">
          <p:contentPart p14:bwMode="auto" r:id="rId2">
            <p14:nvContentPartPr>
              <p14:cNvPr id="1121" name="Ink 1120">
                <a:extLst>
                  <a:ext uri="{FF2B5EF4-FFF2-40B4-BE49-F238E27FC236}">
                    <a16:creationId xmlns:a16="http://schemas.microsoft.com/office/drawing/2014/main" id="{943A3A9B-A8E0-9E3B-B293-BC3F4BF0A665}"/>
                  </a:ext>
                </a:extLst>
              </p14:cNvPr>
              <p14:cNvContentPartPr/>
              <p14:nvPr/>
            </p14:nvContentPartPr>
            <p14:xfrm>
              <a:off x="7302105" y="2037318"/>
              <a:ext cx="3152520" cy="3928320"/>
            </p14:xfrm>
          </p:contentPart>
        </mc:Choice>
        <mc:Fallback xmlns="">
          <p:pic>
            <p:nvPicPr>
              <p:cNvPr id="1121" name="Ink 1120">
                <a:extLst>
                  <a:ext uri="{FF2B5EF4-FFF2-40B4-BE49-F238E27FC236}">
                    <a16:creationId xmlns:a16="http://schemas.microsoft.com/office/drawing/2014/main" id="{8CE87112-ED93-B28C-0A25-13AC0E872733}"/>
                  </a:ext>
                </a:extLst>
              </p:cNvPr>
              <p:cNvPicPr/>
              <p:nvPr/>
            </p:nvPicPr>
            <p:blipFill>
              <a:blip r:embed="rId3"/>
              <a:stretch>
                <a:fillRect/>
              </a:stretch>
            </p:blipFill>
            <p:spPr>
              <a:xfrm>
                <a:off x="7293465" y="2028678"/>
                <a:ext cx="3170160" cy="39459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22" name="Ink 1121">
                <a:extLst>
                  <a:ext uri="{FF2B5EF4-FFF2-40B4-BE49-F238E27FC236}">
                    <a16:creationId xmlns:a16="http://schemas.microsoft.com/office/drawing/2014/main" id="{F8A566FF-B863-B8A2-48CC-91DEB4A8626B}"/>
                  </a:ext>
                </a:extLst>
              </p14:cNvPr>
              <p14:cNvContentPartPr/>
              <p14:nvPr/>
            </p14:nvContentPartPr>
            <p14:xfrm flipH="1">
              <a:off x="12937148" y="2044304"/>
              <a:ext cx="3152520" cy="3928320"/>
            </p14:xfrm>
          </p:contentPart>
        </mc:Choice>
        <mc:Fallback xmlns="">
          <p:pic>
            <p:nvPicPr>
              <p:cNvPr id="1122" name="Ink 1121">
                <a:extLst>
                  <a:ext uri="{FF2B5EF4-FFF2-40B4-BE49-F238E27FC236}">
                    <a16:creationId xmlns:a16="http://schemas.microsoft.com/office/drawing/2014/main" id="{1C974CED-DA5C-F6D4-7128-5776228AEE27}"/>
                  </a:ext>
                </a:extLst>
              </p:cNvPr>
              <p:cNvPicPr/>
              <p:nvPr/>
            </p:nvPicPr>
            <p:blipFill>
              <a:blip r:embed="rId5"/>
              <a:stretch>
                <a:fillRect/>
              </a:stretch>
            </p:blipFill>
            <p:spPr>
              <a:xfrm flipH="1">
                <a:off x="12928148" y="2035664"/>
                <a:ext cx="3170160" cy="3945960"/>
              </a:xfrm>
              <a:prstGeom prst="rect">
                <a:avLst/>
              </a:prstGeom>
            </p:spPr>
          </p:pic>
        </mc:Fallback>
      </mc:AlternateContent>
      <p:sp>
        <p:nvSpPr>
          <p:cNvPr id="1123" name="Left Brace 1122">
            <a:extLst>
              <a:ext uri="{FF2B5EF4-FFF2-40B4-BE49-F238E27FC236}">
                <a16:creationId xmlns:a16="http://schemas.microsoft.com/office/drawing/2014/main" id="{B96FBEFE-8EC3-DF91-04E5-434EAEBAA7E5}"/>
              </a:ext>
            </a:extLst>
          </p:cNvPr>
          <p:cNvSpPr/>
          <p:nvPr/>
        </p:nvSpPr>
        <p:spPr>
          <a:xfrm rot="5400000">
            <a:off x="10966940" y="-1210929"/>
            <a:ext cx="803195" cy="1583320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125" name="Picture 1124" descr="A black and blue rectangle&#10;&#10;Description automatically generated">
            <a:extLst>
              <a:ext uri="{FF2B5EF4-FFF2-40B4-BE49-F238E27FC236}">
                <a16:creationId xmlns:a16="http://schemas.microsoft.com/office/drawing/2014/main" id="{5F28F5D6-9B0C-B328-DA75-72242C89F41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50321" y="11990234"/>
            <a:ext cx="12431632" cy="2685511"/>
          </a:xfrm>
          <a:prstGeom prst="rect">
            <a:avLst/>
          </a:prstGeom>
        </p:spPr>
      </p:pic>
      <p:sp>
        <p:nvSpPr>
          <p:cNvPr id="2" name="Rectangle 1">
            <a:extLst>
              <a:ext uri="{FF2B5EF4-FFF2-40B4-BE49-F238E27FC236}">
                <a16:creationId xmlns:a16="http://schemas.microsoft.com/office/drawing/2014/main" id="{EFDF4CA3-E31C-3582-2B22-1570EC38C14A}"/>
              </a:ext>
            </a:extLst>
          </p:cNvPr>
          <p:cNvSpPr/>
          <p:nvPr/>
        </p:nvSpPr>
        <p:spPr>
          <a:xfrm>
            <a:off x="4606331" y="9994244"/>
            <a:ext cx="1043876" cy="646331"/>
          </a:xfrm>
          <a:prstGeom prst="rect">
            <a:avLst/>
          </a:prstGeom>
          <a:noFill/>
        </p:spPr>
        <p:txBody>
          <a:bodyPr wrap="none" lIns="91440" tIns="45720" rIns="91440" bIns="45720">
            <a:spAutoFit/>
          </a:bodyPr>
          <a:lstStyle/>
          <a:p>
            <a:pPr algn="ctr"/>
            <a:r>
              <a:rPr lang="en-US" sz="3600" dirty="0">
                <a:ln w="0"/>
                <a:effectLst>
                  <a:outerShdw blurRad="38100" dist="19050" dir="2700000" algn="tl" rotWithShape="0">
                    <a:schemeClr val="dk1">
                      <a:alpha val="40000"/>
                    </a:schemeClr>
                  </a:outerShdw>
                </a:effectLst>
                <a:latin typeface="Yu Gothic" panose="020B0400000000000000" pitchFamily="34" charset="-128"/>
                <a:ea typeface="Yu Gothic" panose="020B0400000000000000" pitchFamily="34" charset="-128"/>
              </a:rPr>
              <a:t>n</a:t>
            </a:r>
            <a:r>
              <a:rPr lang="en-US" sz="3600" b="0" cap="none" spc="0" dirty="0">
                <a:ln w="0"/>
                <a:solidFill>
                  <a:schemeClr val="tx1"/>
                </a:solidFill>
                <a:effectLst>
                  <a:outerShdw blurRad="38100" dist="19050" dir="2700000" algn="tl" rotWithShape="0">
                    <a:schemeClr val="dk1">
                      <a:alpha val="40000"/>
                    </a:schemeClr>
                  </a:outerShdw>
                </a:effectLst>
                <a:latin typeface="Yu Gothic" panose="020B0400000000000000" pitchFamily="34" charset="-128"/>
                <a:ea typeface="Yu Gothic" panose="020B0400000000000000" pitchFamily="34" charset="-128"/>
              </a:rPr>
              <a:t>=8</a:t>
            </a:r>
          </a:p>
        </p:txBody>
      </p:sp>
      <p:sp>
        <p:nvSpPr>
          <p:cNvPr id="3" name="Rectangle 2">
            <a:extLst>
              <a:ext uri="{FF2B5EF4-FFF2-40B4-BE49-F238E27FC236}">
                <a16:creationId xmlns:a16="http://schemas.microsoft.com/office/drawing/2014/main" id="{0BCCF548-A15B-CD11-D1D4-5F6E20096CF8}"/>
              </a:ext>
            </a:extLst>
          </p:cNvPr>
          <p:cNvSpPr/>
          <p:nvPr/>
        </p:nvSpPr>
        <p:spPr>
          <a:xfrm>
            <a:off x="9331331" y="9994244"/>
            <a:ext cx="1043876" cy="646331"/>
          </a:xfrm>
          <a:prstGeom prst="rect">
            <a:avLst/>
          </a:prstGeom>
          <a:noFill/>
        </p:spPr>
        <p:txBody>
          <a:bodyPr wrap="none" lIns="91440" tIns="45720" rIns="91440" bIns="45720">
            <a:spAutoFit/>
          </a:bodyPr>
          <a:lstStyle/>
          <a:p>
            <a:pPr algn="ctr"/>
            <a:r>
              <a:rPr lang="en-US" sz="3600" dirty="0">
                <a:ln w="0"/>
                <a:effectLst>
                  <a:outerShdw blurRad="38100" dist="19050" dir="2700000" algn="tl" rotWithShape="0">
                    <a:schemeClr val="dk1">
                      <a:alpha val="40000"/>
                    </a:schemeClr>
                  </a:outerShdw>
                </a:effectLst>
                <a:latin typeface="Yu Gothic" panose="020B0400000000000000" pitchFamily="34" charset="-128"/>
                <a:ea typeface="Yu Gothic" panose="020B0400000000000000" pitchFamily="34" charset="-128"/>
              </a:rPr>
              <a:t>n</a:t>
            </a:r>
            <a:r>
              <a:rPr lang="en-US" sz="3600" b="0" cap="none" spc="0" dirty="0">
                <a:ln w="0"/>
                <a:solidFill>
                  <a:schemeClr val="tx1"/>
                </a:solidFill>
                <a:effectLst>
                  <a:outerShdw blurRad="38100" dist="19050" dir="2700000" algn="tl" rotWithShape="0">
                    <a:schemeClr val="dk1">
                      <a:alpha val="40000"/>
                    </a:schemeClr>
                  </a:outerShdw>
                </a:effectLst>
                <a:latin typeface="Yu Gothic" panose="020B0400000000000000" pitchFamily="34" charset="-128"/>
                <a:ea typeface="Yu Gothic" panose="020B0400000000000000" pitchFamily="34" charset="-128"/>
              </a:rPr>
              <a:t>=7</a:t>
            </a:r>
          </a:p>
        </p:txBody>
      </p:sp>
      <p:sp>
        <p:nvSpPr>
          <p:cNvPr id="4" name="Rectangle 3">
            <a:extLst>
              <a:ext uri="{FF2B5EF4-FFF2-40B4-BE49-F238E27FC236}">
                <a16:creationId xmlns:a16="http://schemas.microsoft.com/office/drawing/2014/main" id="{EE70021A-CBC0-6CC7-F6A2-2FCED5E928A8}"/>
              </a:ext>
            </a:extLst>
          </p:cNvPr>
          <p:cNvSpPr/>
          <p:nvPr/>
        </p:nvSpPr>
        <p:spPr>
          <a:xfrm>
            <a:off x="13627709" y="9994244"/>
            <a:ext cx="1043876" cy="646331"/>
          </a:xfrm>
          <a:prstGeom prst="rect">
            <a:avLst/>
          </a:prstGeom>
          <a:noFill/>
        </p:spPr>
        <p:txBody>
          <a:bodyPr wrap="none" lIns="91440" tIns="45720" rIns="91440" bIns="45720">
            <a:spAutoFit/>
          </a:bodyPr>
          <a:lstStyle/>
          <a:p>
            <a:pPr algn="ctr"/>
            <a:r>
              <a:rPr lang="en-US" sz="3600" dirty="0">
                <a:ln w="0"/>
                <a:effectLst>
                  <a:outerShdw blurRad="38100" dist="19050" dir="2700000" algn="tl" rotWithShape="0">
                    <a:schemeClr val="dk1">
                      <a:alpha val="40000"/>
                    </a:schemeClr>
                  </a:outerShdw>
                </a:effectLst>
                <a:latin typeface="Yu Gothic" panose="020B0400000000000000" pitchFamily="34" charset="-128"/>
                <a:ea typeface="Yu Gothic" panose="020B0400000000000000" pitchFamily="34" charset="-128"/>
              </a:rPr>
              <a:t>n</a:t>
            </a:r>
            <a:r>
              <a:rPr lang="en-US" sz="3600" b="0" cap="none" spc="0" dirty="0">
                <a:ln w="0"/>
                <a:solidFill>
                  <a:schemeClr val="tx1"/>
                </a:solidFill>
                <a:effectLst>
                  <a:outerShdw blurRad="38100" dist="19050" dir="2700000" algn="tl" rotWithShape="0">
                    <a:schemeClr val="dk1">
                      <a:alpha val="40000"/>
                    </a:schemeClr>
                  </a:outerShdw>
                </a:effectLst>
                <a:latin typeface="Yu Gothic" panose="020B0400000000000000" pitchFamily="34" charset="-128"/>
                <a:ea typeface="Yu Gothic" panose="020B0400000000000000" pitchFamily="34" charset="-128"/>
              </a:rPr>
              <a:t>=6</a:t>
            </a:r>
          </a:p>
        </p:txBody>
      </p:sp>
      <p:sp>
        <p:nvSpPr>
          <p:cNvPr id="5" name="Rectangle 4">
            <a:extLst>
              <a:ext uri="{FF2B5EF4-FFF2-40B4-BE49-F238E27FC236}">
                <a16:creationId xmlns:a16="http://schemas.microsoft.com/office/drawing/2014/main" id="{A9E2CB66-41C3-A27E-FF5D-66815B0B8450}"/>
              </a:ext>
            </a:extLst>
          </p:cNvPr>
          <p:cNvSpPr/>
          <p:nvPr/>
        </p:nvSpPr>
        <p:spPr>
          <a:xfrm>
            <a:off x="17491612" y="10008128"/>
            <a:ext cx="1043876" cy="646331"/>
          </a:xfrm>
          <a:prstGeom prst="rect">
            <a:avLst/>
          </a:prstGeom>
          <a:noFill/>
        </p:spPr>
        <p:txBody>
          <a:bodyPr wrap="none" lIns="91440" tIns="45720" rIns="91440" bIns="45720">
            <a:spAutoFit/>
          </a:bodyPr>
          <a:lstStyle/>
          <a:p>
            <a:pPr algn="ctr"/>
            <a:r>
              <a:rPr lang="en-US" sz="3600" dirty="0">
                <a:ln w="0"/>
                <a:effectLst>
                  <a:outerShdw blurRad="38100" dist="19050" dir="2700000" algn="tl" rotWithShape="0">
                    <a:schemeClr val="dk1">
                      <a:alpha val="40000"/>
                    </a:schemeClr>
                  </a:outerShdw>
                </a:effectLst>
                <a:latin typeface="Yu Gothic" panose="020B0400000000000000" pitchFamily="34" charset="-128"/>
                <a:ea typeface="Yu Gothic" panose="020B0400000000000000" pitchFamily="34" charset="-128"/>
              </a:rPr>
              <a:t>n</a:t>
            </a:r>
            <a:r>
              <a:rPr lang="en-US" sz="3600" b="0" cap="none" spc="0" dirty="0">
                <a:ln w="0"/>
                <a:solidFill>
                  <a:schemeClr val="tx1"/>
                </a:solidFill>
                <a:effectLst>
                  <a:outerShdw blurRad="38100" dist="19050" dir="2700000" algn="tl" rotWithShape="0">
                    <a:schemeClr val="dk1">
                      <a:alpha val="40000"/>
                    </a:schemeClr>
                  </a:outerShdw>
                </a:effectLst>
                <a:latin typeface="Yu Gothic" panose="020B0400000000000000" pitchFamily="34" charset="-128"/>
                <a:ea typeface="Yu Gothic" panose="020B0400000000000000" pitchFamily="34" charset="-128"/>
              </a:rPr>
              <a:t>=5</a:t>
            </a:r>
          </a:p>
        </p:txBody>
      </p:sp>
    </p:spTree>
    <p:extLst>
      <p:ext uri="{BB962C8B-B14F-4D97-AF65-F5344CB8AC3E}">
        <p14:creationId xmlns:p14="http://schemas.microsoft.com/office/powerpoint/2010/main" val="10214300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6235EB4-907D-C568-39F9-75AD0BAD7A4A}"/>
              </a:ext>
            </a:extLst>
          </p:cNvPr>
          <p:cNvSpPr txBox="1"/>
          <p:nvPr/>
        </p:nvSpPr>
        <p:spPr>
          <a:xfrm>
            <a:off x="6104351" y="10496195"/>
            <a:ext cx="2745001"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Two-epoch</a:t>
            </a:r>
          </a:p>
        </p:txBody>
      </p:sp>
      <p:sp>
        <p:nvSpPr>
          <p:cNvPr id="10" name="TextBox 9">
            <a:extLst>
              <a:ext uri="{FF2B5EF4-FFF2-40B4-BE49-F238E27FC236}">
                <a16:creationId xmlns:a16="http://schemas.microsoft.com/office/drawing/2014/main" id="{D82BFC3A-E37B-84F8-2492-DD15E99BA42C}"/>
              </a:ext>
            </a:extLst>
          </p:cNvPr>
          <p:cNvSpPr txBox="1"/>
          <p:nvPr/>
        </p:nvSpPr>
        <p:spPr>
          <a:xfrm>
            <a:off x="5456928" y="15021750"/>
            <a:ext cx="4685652" cy="1077218"/>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200" dirty="0">
                <a:latin typeface="Arial" panose="020B0604020202020204" pitchFamily="34" charset="0"/>
                <a:ea typeface="Yu Gothic" panose="020B0400000000000000" pitchFamily="34" charset="-128"/>
                <a:cs typeface="Arial" panose="020B0604020202020204" pitchFamily="34" charset="0"/>
              </a:rPr>
              <a:t>One instantaneous</a:t>
            </a:r>
          </a:p>
          <a:p>
            <a:pPr algn="ctr"/>
            <a:r>
              <a:rPr lang="en-US" sz="3200" dirty="0">
                <a:latin typeface="Arial" panose="020B0604020202020204" pitchFamily="34" charset="0"/>
                <a:ea typeface="Yu Gothic" panose="020B0400000000000000" pitchFamily="34" charset="-128"/>
                <a:cs typeface="Arial" panose="020B0604020202020204" pitchFamily="34" charset="0"/>
              </a:rPr>
              <a:t>size change</a:t>
            </a:r>
          </a:p>
        </p:txBody>
      </p:sp>
      <p:cxnSp>
        <p:nvCxnSpPr>
          <p:cNvPr id="30" name="Straight Arrow Connector 29">
            <a:extLst>
              <a:ext uri="{FF2B5EF4-FFF2-40B4-BE49-F238E27FC236}">
                <a16:creationId xmlns:a16="http://schemas.microsoft.com/office/drawing/2014/main" id="{B0FB314C-2DCF-D9E6-0373-00EFAAB40915}"/>
              </a:ext>
            </a:extLst>
          </p:cNvPr>
          <p:cNvCxnSpPr/>
          <p:nvPr/>
        </p:nvCxnSpPr>
        <p:spPr>
          <a:xfrm>
            <a:off x="4715678" y="11526182"/>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A8234C0E-9572-8BFD-BA6A-125DF980AF87}"/>
              </a:ext>
            </a:extLst>
          </p:cNvPr>
          <p:cNvSpPr txBox="1"/>
          <p:nvPr/>
        </p:nvSpPr>
        <p:spPr>
          <a:xfrm rot="16200000">
            <a:off x="3579652" y="12750614"/>
            <a:ext cx="1323440"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Time</a:t>
            </a:r>
          </a:p>
        </p:txBody>
      </p:sp>
      <p:sp>
        <p:nvSpPr>
          <p:cNvPr id="32" name="TextBox 31">
            <a:extLst>
              <a:ext uri="{FF2B5EF4-FFF2-40B4-BE49-F238E27FC236}">
                <a16:creationId xmlns:a16="http://schemas.microsoft.com/office/drawing/2014/main" id="{36FE6768-E618-B522-3E43-82A22972285E}"/>
              </a:ext>
            </a:extLst>
          </p:cNvPr>
          <p:cNvSpPr txBox="1"/>
          <p:nvPr/>
        </p:nvSpPr>
        <p:spPr>
          <a:xfrm>
            <a:off x="2408746" y="14506606"/>
            <a:ext cx="2139305"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Present</a:t>
            </a:r>
          </a:p>
        </p:txBody>
      </p:sp>
      <p:sp>
        <p:nvSpPr>
          <p:cNvPr id="44" name="Rectangle 43">
            <a:extLst>
              <a:ext uri="{FF2B5EF4-FFF2-40B4-BE49-F238E27FC236}">
                <a16:creationId xmlns:a16="http://schemas.microsoft.com/office/drawing/2014/main" id="{4715E201-8DCD-3567-66FF-258D93AB78F1}"/>
              </a:ext>
            </a:extLst>
          </p:cNvPr>
          <p:cNvSpPr/>
          <p:nvPr/>
        </p:nvSpPr>
        <p:spPr>
          <a:xfrm>
            <a:off x="1812467" y="2706120"/>
            <a:ext cx="659155" cy="923330"/>
          </a:xfrm>
          <a:prstGeom prst="rect">
            <a:avLst/>
          </a:prstGeom>
          <a:noFill/>
        </p:spPr>
        <p:txBody>
          <a:bodyPr wrap="none" lIns="91440" tIns="45720" rIns="91440" bIns="45720">
            <a:spAutoFit/>
          </a:bodyPr>
          <a:lstStyle/>
          <a:p>
            <a:pPr algn="ctr"/>
            <a:r>
              <a:rPr lang="en-US" sz="5400" b="1" cap="none" spc="0" dirty="0">
                <a:ln w="0"/>
                <a:effectLst>
                  <a:outerShdw blurRad="38100" dist="19050" dir="2700000" algn="tl" rotWithShape="0">
                    <a:schemeClr val="dk1">
                      <a:alpha val="40000"/>
                    </a:schemeClr>
                  </a:outerShdw>
                </a:effectLst>
                <a:latin typeface="Yu Gothic" panose="020B0400000000000000" pitchFamily="34" charset="-128"/>
                <a:ea typeface="Yu Gothic" panose="020B0400000000000000" pitchFamily="34" charset="-128"/>
              </a:rPr>
              <a:t>A</a:t>
            </a:r>
          </a:p>
        </p:txBody>
      </p:sp>
      <p:sp>
        <p:nvSpPr>
          <p:cNvPr id="45" name="Rectangle 44">
            <a:extLst>
              <a:ext uri="{FF2B5EF4-FFF2-40B4-BE49-F238E27FC236}">
                <a16:creationId xmlns:a16="http://schemas.microsoft.com/office/drawing/2014/main" id="{BAA45A04-6917-FF0A-6D09-C499DF0EE4A7}"/>
              </a:ext>
            </a:extLst>
          </p:cNvPr>
          <p:cNvSpPr/>
          <p:nvPr/>
        </p:nvSpPr>
        <p:spPr>
          <a:xfrm>
            <a:off x="1804453" y="6844278"/>
            <a:ext cx="675185" cy="923330"/>
          </a:xfrm>
          <a:prstGeom prst="rect">
            <a:avLst/>
          </a:prstGeom>
          <a:noFill/>
        </p:spPr>
        <p:txBody>
          <a:bodyPr wrap="none" lIns="91440" tIns="45720" rIns="91440" bIns="45720">
            <a:spAutoFit/>
          </a:bodyPr>
          <a:lstStyle/>
          <a:p>
            <a:pPr algn="ctr"/>
            <a:r>
              <a:rPr lang="en-US" sz="5400" b="1" cap="none" spc="0" dirty="0">
                <a:ln w="0"/>
                <a:effectLst>
                  <a:outerShdw blurRad="38100" dist="19050" dir="2700000" algn="tl" rotWithShape="0">
                    <a:schemeClr val="dk1">
                      <a:alpha val="40000"/>
                    </a:schemeClr>
                  </a:outerShdw>
                </a:effectLst>
                <a:latin typeface="Yu Gothic" panose="020B0400000000000000" pitchFamily="34" charset="-128"/>
                <a:ea typeface="Yu Gothic" panose="020B0400000000000000" pitchFamily="34" charset="-128"/>
              </a:rPr>
              <a:t>B</a:t>
            </a:r>
          </a:p>
        </p:txBody>
      </p:sp>
      <p:sp>
        <p:nvSpPr>
          <p:cNvPr id="46" name="Rectangle 45">
            <a:extLst>
              <a:ext uri="{FF2B5EF4-FFF2-40B4-BE49-F238E27FC236}">
                <a16:creationId xmlns:a16="http://schemas.microsoft.com/office/drawing/2014/main" id="{8AA41B0E-2D36-63DE-2E2A-A20BC45B9306}"/>
              </a:ext>
            </a:extLst>
          </p:cNvPr>
          <p:cNvSpPr/>
          <p:nvPr/>
        </p:nvSpPr>
        <p:spPr>
          <a:xfrm>
            <a:off x="1793803" y="10292477"/>
            <a:ext cx="681597" cy="923330"/>
          </a:xfrm>
          <a:prstGeom prst="rect">
            <a:avLst/>
          </a:prstGeom>
          <a:noFill/>
        </p:spPr>
        <p:txBody>
          <a:bodyPr wrap="none" lIns="91440" tIns="45720" rIns="91440" bIns="45720">
            <a:spAutoFit/>
          </a:bodyPr>
          <a:lstStyle/>
          <a:p>
            <a:pPr algn="ctr"/>
            <a:r>
              <a:rPr lang="en-US" sz="5400" b="1" cap="none" spc="0" dirty="0">
                <a:ln w="0"/>
                <a:effectLst>
                  <a:outerShdw blurRad="38100" dist="19050" dir="2700000" algn="tl" rotWithShape="0">
                    <a:schemeClr val="dk1">
                      <a:alpha val="40000"/>
                    </a:schemeClr>
                  </a:outerShdw>
                </a:effectLst>
                <a:latin typeface="Yu Gothic" panose="020B0400000000000000" pitchFamily="34" charset="-128"/>
                <a:ea typeface="Yu Gothic" panose="020B0400000000000000" pitchFamily="34" charset="-128"/>
              </a:rPr>
              <a:t>C</a:t>
            </a:r>
          </a:p>
        </p:txBody>
      </p:sp>
      <p:sp>
        <p:nvSpPr>
          <p:cNvPr id="40" name="object 5">
            <a:extLst>
              <a:ext uri="{FF2B5EF4-FFF2-40B4-BE49-F238E27FC236}">
                <a16:creationId xmlns:a16="http://schemas.microsoft.com/office/drawing/2014/main" id="{C78A8C27-D300-49F9-3E74-76BC4B16D2BB}"/>
              </a:ext>
            </a:extLst>
          </p:cNvPr>
          <p:cNvSpPr/>
          <p:nvPr/>
        </p:nvSpPr>
        <p:spPr>
          <a:xfrm flipV="1">
            <a:off x="9142779" y="8421181"/>
            <a:ext cx="1715720" cy="45719"/>
          </a:xfrm>
          <a:custGeom>
            <a:avLst/>
            <a:gdLst/>
            <a:ahLst/>
            <a:cxnLst/>
            <a:rect l="l" t="t" r="r" b="b"/>
            <a:pathLst>
              <a:path w="749300">
                <a:moveTo>
                  <a:pt x="0" y="0"/>
                </a:moveTo>
                <a:lnTo>
                  <a:pt x="7493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41" name="object 6">
            <a:extLst>
              <a:ext uri="{FF2B5EF4-FFF2-40B4-BE49-F238E27FC236}">
                <a16:creationId xmlns:a16="http://schemas.microsoft.com/office/drawing/2014/main" id="{1C4DB7E7-B1B6-A1B6-6DF9-AFDD0F38C903}"/>
              </a:ext>
            </a:extLst>
          </p:cNvPr>
          <p:cNvSpPr/>
          <p:nvPr/>
        </p:nvSpPr>
        <p:spPr>
          <a:xfrm>
            <a:off x="8647480" y="8466900"/>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42" name="object 7">
            <a:extLst>
              <a:ext uri="{FF2B5EF4-FFF2-40B4-BE49-F238E27FC236}">
                <a16:creationId xmlns:a16="http://schemas.microsoft.com/office/drawing/2014/main" id="{A8DCC46E-4549-81E5-BB88-80F2231C18DB}"/>
              </a:ext>
            </a:extLst>
          </p:cNvPr>
          <p:cNvSpPr/>
          <p:nvPr/>
        </p:nvSpPr>
        <p:spPr>
          <a:xfrm>
            <a:off x="8152180" y="8466900"/>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43" name="object 8">
            <a:extLst>
              <a:ext uri="{FF2B5EF4-FFF2-40B4-BE49-F238E27FC236}">
                <a16:creationId xmlns:a16="http://schemas.microsoft.com/office/drawing/2014/main" id="{BD6F0D26-EC8F-EA68-0F94-00BE8DAE02EE}"/>
              </a:ext>
            </a:extLst>
          </p:cNvPr>
          <p:cNvSpPr/>
          <p:nvPr/>
        </p:nvSpPr>
        <p:spPr>
          <a:xfrm>
            <a:off x="7656879" y="8466900"/>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47" name="object 9">
            <a:extLst>
              <a:ext uri="{FF2B5EF4-FFF2-40B4-BE49-F238E27FC236}">
                <a16:creationId xmlns:a16="http://schemas.microsoft.com/office/drawing/2014/main" id="{432CB0BF-AA66-4ACB-3A6E-D7846E1F74E8}"/>
              </a:ext>
            </a:extLst>
          </p:cNvPr>
          <p:cNvSpPr/>
          <p:nvPr/>
        </p:nvSpPr>
        <p:spPr>
          <a:xfrm>
            <a:off x="7161579" y="8466900"/>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48" name="object 10">
            <a:extLst>
              <a:ext uri="{FF2B5EF4-FFF2-40B4-BE49-F238E27FC236}">
                <a16:creationId xmlns:a16="http://schemas.microsoft.com/office/drawing/2014/main" id="{203535C5-8B49-9F5F-3BE9-E5E7804352FE}"/>
              </a:ext>
            </a:extLst>
          </p:cNvPr>
          <p:cNvSpPr/>
          <p:nvPr/>
        </p:nvSpPr>
        <p:spPr>
          <a:xfrm>
            <a:off x="6666280" y="8466900"/>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49" name="object 11">
            <a:extLst>
              <a:ext uri="{FF2B5EF4-FFF2-40B4-BE49-F238E27FC236}">
                <a16:creationId xmlns:a16="http://schemas.microsoft.com/office/drawing/2014/main" id="{BE4F2E18-FC85-7454-DCAF-DF54A3AF3DCE}"/>
              </a:ext>
            </a:extLst>
          </p:cNvPr>
          <p:cNvSpPr/>
          <p:nvPr/>
        </p:nvSpPr>
        <p:spPr>
          <a:xfrm>
            <a:off x="6170980" y="8466900"/>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0" name="object 12">
            <a:extLst>
              <a:ext uri="{FF2B5EF4-FFF2-40B4-BE49-F238E27FC236}">
                <a16:creationId xmlns:a16="http://schemas.microsoft.com/office/drawing/2014/main" id="{619263D8-5B3D-27EE-A13C-95D01AEBEBBF}"/>
              </a:ext>
            </a:extLst>
          </p:cNvPr>
          <p:cNvSpPr/>
          <p:nvPr/>
        </p:nvSpPr>
        <p:spPr>
          <a:xfrm>
            <a:off x="5751882" y="8466900"/>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1" name="object 13">
            <a:extLst>
              <a:ext uri="{FF2B5EF4-FFF2-40B4-BE49-F238E27FC236}">
                <a16:creationId xmlns:a16="http://schemas.microsoft.com/office/drawing/2014/main" id="{87F18EBC-162F-85B4-1DAD-BA25EA0F0998}"/>
              </a:ext>
            </a:extLst>
          </p:cNvPr>
          <p:cNvSpPr/>
          <p:nvPr/>
        </p:nvSpPr>
        <p:spPr>
          <a:xfrm flipV="1">
            <a:off x="6666279" y="7792531"/>
            <a:ext cx="4192220" cy="45719"/>
          </a:xfrm>
          <a:custGeom>
            <a:avLst/>
            <a:gdLst/>
            <a:ahLst/>
            <a:cxnLst/>
            <a:rect l="l" t="t" r="r" b="b"/>
            <a:pathLst>
              <a:path w="4051300">
                <a:moveTo>
                  <a:pt x="0" y="0"/>
                </a:moveTo>
                <a:lnTo>
                  <a:pt x="40513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2" name="object 14">
            <a:extLst>
              <a:ext uri="{FF2B5EF4-FFF2-40B4-BE49-F238E27FC236}">
                <a16:creationId xmlns:a16="http://schemas.microsoft.com/office/drawing/2014/main" id="{F6F2568B-622C-AE2A-08E2-776EEE540FE7}"/>
              </a:ext>
            </a:extLst>
          </p:cNvPr>
          <p:cNvSpPr/>
          <p:nvPr/>
        </p:nvSpPr>
        <p:spPr>
          <a:xfrm>
            <a:off x="6170980" y="7838250"/>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3" name="object 15">
            <a:extLst>
              <a:ext uri="{FF2B5EF4-FFF2-40B4-BE49-F238E27FC236}">
                <a16:creationId xmlns:a16="http://schemas.microsoft.com/office/drawing/2014/main" id="{A84280DA-F79A-0430-2B4B-DAEE2488DF3C}"/>
              </a:ext>
            </a:extLst>
          </p:cNvPr>
          <p:cNvSpPr/>
          <p:nvPr/>
        </p:nvSpPr>
        <p:spPr>
          <a:xfrm>
            <a:off x="5751882" y="7838250"/>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4" name="object 16">
            <a:extLst>
              <a:ext uri="{FF2B5EF4-FFF2-40B4-BE49-F238E27FC236}">
                <a16:creationId xmlns:a16="http://schemas.microsoft.com/office/drawing/2014/main" id="{820318C5-CE50-2FF7-8E3F-3A080FE941E7}"/>
              </a:ext>
            </a:extLst>
          </p:cNvPr>
          <p:cNvSpPr/>
          <p:nvPr/>
        </p:nvSpPr>
        <p:spPr>
          <a:xfrm flipV="1">
            <a:off x="6170979" y="7163879"/>
            <a:ext cx="4687520" cy="45719"/>
          </a:xfrm>
          <a:custGeom>
            <a:avLst/>
            <a:gdLst/>
            <a:ahLst/>
            <a:cxnLst/>
            <a:rect l="l" t="t" r="r" b="b"/>
            <a:pathLst>
              <a:path w="4711700">
                <a:moveTo>
                  <a:pt x="0" y="0"/>
                </a:moveTo>
                <a:lnTo>
                  <a:pt x="47117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5" name="object 17">
            <a:extLst>
              <a:ext uri="{FF2B5EF4-FFF2-40B4-BE49-F238E27FC236}">
                <a16:creationId xmlns:a16="http://schemas.microsoft.com/office/drawing/2014/main" id="{68D15466-5D30-BFC6-C0ED-F19024303D9F}"/>
              </a:ext>
            </a:extLst>
          </p:cNvPr>
          <p:cNvSpPr/>
          <p:nvPr/>
        </p:nvSpPr>
        <p:spPr>
          <a:xfrm>
            <a:off x="5751882" y="7209598"/>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6" name="object 18">
            <a:extLst>
              <a:ext uri="{FF2B5EF4-FFF2-40B4-BE49-F238E27FC236}">
                <a16:creationId xmlns:a16="http://schemas.microsoft.com/office/drawing/2014/main" id="{481572D2-F48E-1F38-CA86-D77AD10CA246}"/>
              </a:ext>
            </a:extLst>
          </p:cNvPr>
          <p:cNvSpPr/>
          <p:nvPr/>
        </p:nvSpPr>
        <p:spPr>
          <a:xfrm flipV="1">
            <a:off x="5751882" y="6531715"/>
            <a:ext cx="5106617" cy="45719"/>
          </a:xfrm>
          <a:custGeom>
            <a:avLst/>
            <a:gdLst/>
            <a:ahLst/>
            <a:cxnLst/>
            <a:rect l="l" t="t" r="r" b="b"/>
            <a:pathLst>
              <a:path w="5270500">
                <a:moveTo>
                  <a:pt x="0" y="0"/>
                </a:moveTo>
                <a:lnTo>
                  <a:pt x="52704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7" name="object 24">
            <a:extLst>
              <a:ext uri="{FF2B5EF4-FFF2-40B4-BE49-F238E27FC236}">
                <a16:creationId xmlns:a16="http://schemas.microsoft.com/office/drawing/2014/main" id="{4790970E-F1DA-7C66-B5CF-7EC9FB0838A9}"/>
              </a:ext>
            </a:extLst>
          </p:cNvPr>
          <p:cNvSpPr/>
          <p:nvPr/>
        </p:nvSpPr>
        <p:spPr>
          <a:xfrm flipV="1">
            <a:off x="5747118" y="9049831"/>
            <a:ext cx="5111381" cy="45719"/>
          </a:xfrm>
          <a:custGeom>
            <a:avLst/>
            <a:gdLst/>
            <a:ahLst/>
            <a:cxnLst/>
            <a:rect l="l" t="t" r="r" b="b"/>
            <a:pathLst>
              <a:path w="5283200">
                <a:moveTo>
                  <a:pt x="0" y="0"/>
                </a:moveTo>
                <a:lnTo>
                  <a:pt x="5283196" y="0"/>
                </a:lnTo>
              </a:path>
            </a:pathLst>
          </a:custGeom>
          <a:ln w="12700">
            <a:solidFill>
              <a:srgbClr val="000000"/>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8" name="object 29">
            <a:extLst>
              <a:ext uri="{FF2B5EF4-FFF2-40B4-BE49-F238E27FC236}">
                <a16:creationId xmlns:a16="http://schemas.microsoft.com/office/drawing/2014/main" id="{E7AC74F6-6F0A-88C3-685E-35DE575F1609}"/>
              </a:ext>
            </a:extLst>
          </p:cNvPr>
          <p:cNvSpPr/>
          <p:nvPr/>
        </p:nvSpPr>
        <p:spPr>
          <a:xfrm>
            <a:off x="5818555" y="6819901"/>
            <a:ext cx="352425" cy="2270888"/>
          </a:xfrm>
          <a:custGeom>
            <a:avLst/>
            <a:gdLst/>
            <a:ahLst/>
            <a:cxnLst/>
            <a:rect l="l" t="t" r="r" b="b"/>
            <a:pathLst>
              <a:path w="469900" h="3136900">
                <a:moveTo>
                  <a:pt x="0" y="0"/>
                </a:moveTo>
                <a:lnTo>
                  <a:pt x="469900" y="0"/>
                </a:lnTo>
                <a:lnTo>
                  <a:pt x="469900" y="3136900"/>
                </a:lnTo>
                <a:lnTo>
                  <a:pt x="0" y="31369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9" name="object 30">
            <a:extLst>
              <a:ext uri="{FF2B5EF4-FFF2-40B4-BE49-F238E27FC236}">
                <a16:creationId xmlns:a16="http://schemas.microsoft.com/office/drawing/2014/main" id="{D6314813-F84C-B205-1041-AC1A97AB1AE6}"/>
              </a:ext>
            </a:extLst>
          </p:cNvPr>
          <p:cNvSpPr/>
          <p:nvPr/>
        </p:nvSpPr>
        <p:spPr>
          <a:xfrm>
            <a:off x="6313854" y="7493000"/>
            <a:ext cx="352425" cy="1597789"/>
          </a:xfrm>
          <a:custGeom>
            <a:avLst/>
            <a:gdLst/>
            <a:ahLst/>
            <a:cxnLst/>
            <a:rect l="l" t="t" r="r" b="b"/>
            <a:pathLst>
              <a:path w="469900" h="2006600">
                <a:moveTo>
                  <a:pt x="0" y="0"/>
                </a:moveTo>
                <a:lnTo>
                  <a:pt x="469900" y="0"/>
                </a:lnTo>
                <a:lnTo>
                  <a:pt x="469900" y="2006600"/>
                </a:lnTo>
                <a:lnTo>
                  <a:pt x="0" y="20066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60" name="object 31">
            <a:extLst>
              <a:ext uri="{FF2B5EF4-FFF2-40B4-BE49-F238E27FC236}">
                <a16:creationId xmlns:a16="http://schemas.microsoft.com/office/drawing/2014/main" id="{D9CA0DD9-A08A-E817-ED22-C04AD94CAE6A}"/>
              </a:ext>
            </a:extLst>
          </p:cNvPr>
          <p:cNvSpPr/>
          <p:nvPr/>
        </p:nvSpPr>
        <p:spPr>
          <a:xfrm>
            <a:off x="6809154" y="7823200"/>
            <a:ext cx="352425" cy="1267588"/>
          </a:xfrm>
          <a:custGeom>
            <a:avLst/>
            <a:gdLst/>
            <a:ahLst/>
            <a:cxnLst/>
            <a:rect l="l" t="t" r="r" b="b"/>
            <a:pathLst>
              <a:path w="469900" h="1498600">
                <a:moveTo>
                  <a:pt x="0" y="0"/>
                </a:moveTo>
                <a:lnTo>
                  <a:pt x="469900" y="0"/>
                </a:lnTo>
                <a:lnTo>
                  <a:pt x="469900" y="1498600"/>
                </a:lnTo>
                <a:lnTo>
                  <a:pt x="0" y="14986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61" name="object 32">
            <a:extLst>
              <a:ext uri="{FF2B5EF4-FFF2-40B4-BE49-F238E27FC236}">
                <a16:creationId xmlns:a16="http://schemas.microsoft.com/office/drawing/2014/main" id="{EF24F33A-B3D5-E54B-9904-32ACAB50F9F5}"/>
              </a:ext>
            </a:extLst>
          </p:cNvPr>
          <p:cNvSpPr/>
          <p:nvPr/>
        </p:nvSpPr>
        <p:spPr>
          <a:xfrm>
            <a:off x="7304454" y="8051801"/>
            <a:ext cx="352425" cy="1038988"/>
          </a:xfrm>
          <a:custGeom>
            <a:avLst/>
            <a:gdLst/>
            <a:ahLst/>
            <a:cxnLst/>
            <a:rect l="l" t="t" r="r" b="b"/>
            <a:pathLst>
              <a:path w="469900" h="1231900">
                <a:moveTo>
                  <a:pt x="0" y="0"/>
                </a:moveTo>
                <a:lnTo>
                  <a:pt x="469900" y="0"/>
                </a:lnTo>
                <a:lnTo>
                  <a:pt x="469900" y="1231900"/>
                </a:lnTo>
                <a:lnTo>
                  <a:pt x="0" y="12319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62" name="object 33">
            <a:extLst>
              <a:ext uri="{FF2B5EF4-FFF2-40B4-BE49-F238E27FC236}">
                <a16:creationId xmlns:a16="http://schemas.microsoft.com/office/drawing/2014/main" id="{A4249E00-401B-B88E-34B7-10420C1EA987}"/>
              </a:ext>
            </a:extLst>
          </p:cNvPr>
          <p:cNvSpPr/>
          <p:nvPr/>
        </p:nvSpPr>
        <p:spPr>
          <a:xfrm>
            <a:off x="7799755" y="8178800"/>
            <a:ext cx="352425" cy="911987"/>
          </a:xfrm>
          <a:custGeom>
            <a:avLst/>
            <a:gdLst/>
            <a:ahLst/>
            <a:cxnLst/>
            <a:rect l="l" t="t" r="r" b="b"/>
            <a:pathLst>
              <a:path w="469900" h="1041400">
                <a:moveTo>
                  <a:pt x="0" y="0"/>
                </a:moveTo>
                <a:lnTo>
                  <a:pt x="469900" y="0"/>
                </a:lnTo>
                <a:lnTo>
                  <a:pt x="469900" y="1041400"/>
                </a:lnTo>
                <a:lnTo>
                  <a:pt x="0" y="10414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63" name="object 34">
            <a:extLst>
              <a:ext uri="{FF2B5EF4-FFF2-40B4-BE49-F238E27FC236}">
                <a16:creationId xmlns:a16="http://schemas.microsoft.com/office/drawing/2014/main" id="{FDF26384-D6B2-E580-7278-2E00DE521C71}"/>
              </a:ext>
            </a:extLst>
          </p:cNvPr>
          <p:cNvSpPr/>
          <p:nvPr/>
        </p:nvSpPr>
        <p:spPr>
          <a:xfrm>
            <a:off x="8295054" y="8305801"/>
            <a:ext cx="352425" cy="784988"/>
          </a:xfrm>
          <a:custGeom>
            <a:avLst/>
            <a:gdLst/>
            <a:ahLst/>
            <a:cxnLst/>
            <a:rect l="l" t="t" r="r" b="b"/>
            <a:pathLst>
              <a:path w="469900" h="927100">
                <a:moveTo>
                  <a:pt x="0" y="0"/>
                </a:moveTo>
                <a:lnTo>
                  <a:pt x="469900" y="0"/>
                </a:lnTo>
                <a:lnTo>
                  <a:pt x="469900" y="927100"/>
                </a:lnTo>
                <a:lnTo>
                  <a:pt x="0" y="9271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24" name="object 35">
            <a:extLst>
              <a:ext uri="{FF2B5EF4-FFF2-40B4-BE49-F238E27FC236}">
                <a16:creationId xmlns:a16="http://schemas.microsoft.com/office/drawing/2014/main" id="{FD4E15E2-2AB9-E8B0-A141-77C82FC171A9}"/>
              </a:ext>
            </a:extLst>
          </p:cNvPr>
          <p:cNvSpPr/>
          <p:nvPr/>
        </p:nvSpPr>
        <p:spPr>
          <a:xfrm>
            <a:off x="8790354" y="8420100"/>
            <a:ext cx="352425" cy="670688"/>
          </a:xfrm>
          <a:custGeom>
            <a:avLst/>
            <a:gdLst/>
            <a:ahLst/>
            <a:cxnLst/>
            <a:rect l="l" t="t" r="r" b="b"/>
            <a:pathLst>
              <a:path w="469900" h="863600">
                <a:moveTo>
                  <a:pt x="0" y="0"/>
                </a:moveTo>
                <a:lnTo>
                  <a:pt x="469900" y="0"/>
                </a:lnTo>
                <a:lnTo>
                  <a:pt x="469900" y="863600"/>
                </a:lnTo>
                <a:lnTo>
                  <a:pt x="0" y="8636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25" name="object 36">
            <a:extLst>
              <a:ext uri="{FF2B5EF4-FFF2-40B4-BE49-F238E27FC236}">
                <a16:creationId xmlns:a16="http://schemas.microsoft.com/office/drawing/2014/main" id="{8E8912D2-2F9F-4636-A519-7FEFF90F30D5}"/>
              </a:ext>
            </a:extLst>
          </p:cNvPr>
          <p:cNvSpPr/>
          <p:nvPr/>
        </p:nvSpPr>
        <p:spPr>
          <a:xfrm>
            <a:off x="9285654" y="8559801"/>
            <a:ext cx="352425" cy="530988"/>
          </a:xfrm>
          <a:custGeom>
            <a:avLst/>
            <a:gdLst/>
            <a:ahLst/>
            <a:cxnLst/>
            <a:rect l="l" t="t" r="r" b="b"/>
            <a:pathLst>
              <a:path w="469900" h="419100">
                <a:moveTo>
                  <a:pt x="0" y="0"/>
                </a:moveTo>
                <a:lnTo>
                  <a:pt x="469900" y="0"/>
                </a:lnTo>
                <a:lnTo>
                  <a:pt x="469900" y="419100"/>
                </a:lnTo>
                <a:lnTo>
                  <a:pt x="0" y="4191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cxnSp>
        <p:nvCxnSpPr>
          <p:cNvPr id="1116" name="Straight Arrow Connector 1115">
            <a:extLst>
              <a:ext uri="{FF2B5EF4-FFF2-40B4-BE49-F238E27FC236}">
                <a16:creationId xmlns:a16="http://schemas.microsoft.com/office/drawing/2014/main" id="{B5F1F77F-7E9E-892C-AD36-7599188FA86F}"/>
              </a:ext>
            </a:extLst>
          </p:cNvPr>
          <p:cNvCxnSpPr/>
          <p:nvPr/>
        </p:nvCxnSpPr>
        <p:spPr>
          <a:xfrm>
            <a:off x="4662436" y="1911460"/>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1117" name="TextBox 1116">
            <a:extLst>
              <a:ext uri="{FF2B5EF4-FFF2-40B4-BE49-F238E27FC236}">
                <a16:creationId xmlns:a16="http://schemas.microsoft.com/office/drawing/2014/main" id="{3A67784F-B383-1E56-F0F8-5E5E4FD06A4D}"/>
              </a:ext>
            </a:extLst>
          </p:cNvPr>
          <p:cNvSpPr txBox="1"/>
          <p:nvPr/>
        </p:nvSpPr>
        <p:spPr>
          <a:xfrm rot="16200000">
            <a:off x="3526410" y="3135892"/>
            <a:ext cx="1323440"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Time</a:t>
            </a:r>
          </a:p>
        </p:txBody>
      </p:sp>
      <p:sp>
        <p:nvSpPr>
          <p:cNvPr id="1118" name="TextBox 1117">
            <a:extLst>
              <a:ext uri="{FF2B5EF4-FFF2-40B4-BE49-F238E27FC236}">
                <a16:creationId xmlns:a16="http://schemas.microsoft.com/office/drawing/2014/main" id="{667AA747-C6CF-F54F-5844-F3E73AAD0E52}"/>
              </a:ext>
            </a:extLst>
          </p:cNvPr>
          <p:cNvSpPr txBox="1"/>
          <p:nvPr/>
        </p:nvSpPr>
        <p:spPr>
          <a:xfrm>
            <a:off x="2355504" y="4891884"/>
            <a:ext cx="2139305"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Present</a:t>
            </a:r>
          </a:p>
        </p:txBody>
      </p:sp>
      <mc:AlternateContent xmlns:mc="http://schemas.openxmlformats.org/markup-compatibility/2006" xmlns:p14="http://schemas.microsoft.com/office/powerpoint/2010/main">
        <mc:Choice Requires="p14">
          <p:contentPart p14:bwMode="auto" r:id="rId2">
            <p14:nvContentPartPr>
              <p14:cNvPr id="1121" name="Ink 1120">
                <a:extLst>
                  <a:ext uri="{FF2B5EF4-FFF2-40B4-BE49-F238E27FC236}">
                    <a16:creationId xmlns:a16="http://schemas.microsoft.com/office/drawing/2014/main" id="{8CE87112-ED93-B28C-0A25-13AC0E872733}"/>
                  </a:ext>
                </a:extLst>
              </p14:cNvPr>
              <p14:cNvContentPartPr/>
              <p14:nvPr/>
            </p14:nvContentPartPr>
            <p14:xfrm>
              <a:off x="5011271" y="1920702"/>
              <a:ext cx="3152520" cy="3928320"/>
            </p14:xfrm>
          </p:contentPart>
        </mc:Choice>
        <mc:Fallback xmlns="">
          <p:pic>
            <p:nvPicPr>
              <p:cNvPr id="1121" name="Ink 1120">
                <a:extLst>
                  <a:ext uri="{FF2B5EF4-FFF2-40B4-BE49-F238E27FC236}">
                    <a16:creationId xmlns:a16="http://schemas.microsoft.com/office/drawing/2014/main" id="{8CE87112-ED93-B28C-0A25-13AC0E872733}"/>
                  </a:ext>
                </a:extLst>
              </p:cNvPr>
              <p:cNvPicPr/>
              <p:nvPr/>
            </p:nvPicPr>
            <p:blipFill>
              <a:blip r:embed="rId3"/>
              <a:stretch>
                <a:fillRect/>
              </a:stretch>
            </p:blipFill>
            <p:spPr>
              <a:xfrm>
                <a:off x="5002271" y="1911702"/>
                <a:ext cx="3170160" cy="39459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22" name="Ink 1121">
                <a:extLst>
                  <a:ext uri="{FF2B5EF4-FFF2-40B4-BE49-F238E27FC236}">
                    <a16:creationId xmlns:a16="http://schemas.microsoft.com/office/drawing/2014/main" id="{1C974CED-DA5C-F6D4-7128-5776228AEE27}"/>
                  </a:ext>
                </a:extLst>
              </p14:cNvPr>
              <p14:cNvContentPartPr/>
              <p14:nvPr/>
            </p14:nvContentPartPr>
            <p14:xfrm flipH="1">
              <a:off x="8409984" y="1898435"/>
              <a:ext cx="3152520" cy="3928320"/>
            </p14:xfrm>
          </p:contentPart>
        </mc:Choice>
        <mc:Fallback xmlns="">
          <p:pic>
            <p:nvPicPr>
              <p:cNvPr id="1122" name="Ink 1121">
                <a:extLst>
                  <a:ext uri="{FF2B5EF4-FFF2-40B4-BE49-F238E27FC236}">
                    <a16:creationId xmlns:a16="http://schemas.microsoft.com/office/drawing/2014/main" id="{1C974CED-DA5C-F6D4-7128-5776228AEE27}"/>
                  </a:ext>
                </a:extLst>
              </p:cNvPr>
              <p:cNvPicPr/>
              <p:nvPr/>
            </p:nvPicPr>
            <p:blipFill>
              <a:blip r:embed="rId5"/>
              <a:stretch>
                <a:fillRect/>
              </a:stretch>
            </p:blipFill>
            <p:spPr>
              <a:xfrm flipH="1">
                <a:off x="8400984" y="1889435"/>
                <a:ext cx="3170160" cy="3945960"/>
              </a:xfrm>
              <a:prstGeom prst="rect">
                <a:avLst/>
              </a:prstGeom>
            </p:spPr>
          </p:pic>
        </mc:Fallback>
      </mc:AlternateContent>
      <p:pic>
        <p:nvPicPr>
          <p:cNvPr id="1125" name="Picture 1124" descr="A black and blue rectangle&#10;&#10;Description automatically generated">
            <a:extLst>
              <a:ext uri="{FF2B5EF4-FFF2-40B4-BE49-F238E27FC236}">
                <a16:creationId xmlns:a16="http://schemas.microsoft.com/office/drawing/2014/main" id="{379AB3F1-AF8A-40D0-2D3A-4C6B033EC13A}"/>
              </a:ext>
            </a:extLst>
          </p:cNvPr>
          <p:cNvPicPr>
            <a:picLocks noChangeAspect="1"/>
          </p:cNvPicPr>
          <p:nvPr/>
        </p:nvPicPr>
        <p:blipFill rotWithShape="1">
          <a:blip r:embed="rId6">
            <a:extLst>
              <a:ext uri="{28A0092B-C50C-407E-A947-70E740481C1C}">
                <a14:useLocalDpi xmlns:a14="http://schemas.microsoft.com/office/drawing/2010/main" val="0"/>
              </a:ext>
            </a:extLst>
          </a:blip>
          <a:srcRect l="13782" r="51707"/>
          <a:stretch/>
        </p:blipFill>
        <p:spPr>
          <a:xfrm>
            <a:off x="5250545" y="11775855"/>
            <a:ext cx="4290309" cy="2685511"/>
          </a:xfrm>
          <a:prstGeom prst="rect">
            <a:avLst/>
          </a:prstGeom>
        </p:spPr>
      </p:pic>
      <mc:AlternateContent xmlns:mc="http://schemas.openxmlformats.org/markup-compatibility/2006" xmlns:p14="http://schemas.microsoft.com/office/powerpoint/2010/main">
        <mc:Choice Requires="p14">
          <p:contentPart p14:bwMode="auto" r:id="rId7">
            <p14:nvContentPartPr>
              <p14:cNvPr id="2" name="Ink 1">
                <a:extLst>
                  <a:ext uri="{FF2B5EF4-FFF2-40B4-BE49-F238E27FC236}">
                    <a16:creationId xmlns:a16="http://schemas.microsoft.com/office/drawing/2014/main" id="{B0D03CE6-6EEC-3E36-A16D-6E22A023705B}"/>
                  </a:ext>
                </a:extLst>
              </p14:cNvPr>
              <p14:cNvContentPartPr/>
              <p14:nvPr/>
            </p14:nvContentPartPr>
            <p14:xfrm>
              <a:off x="12428298" y="3330535"/>
              <a:ext cx="3152520" cy="2489568"/>
            </p14:xfrm>
          </p:contentPart>
        </mc:Choice>
        <mc:Fallback xmlns="">
          <p:pic>
            <p:nvPicPr>
              <p:cNvPr id="2" name="Ink 1">
                <a:extLst>
                  <a:ext uri="{FF2B5EF4-FFF2-40B4-BE49-F238E27FC236}">
                    <a16:creationId xmlns:a16="http://schemas.microsoft.com/office/drawing/2014/main" id="{B0D03CE6-6EEC-3E36-A16D-6E22A023705B}"/>
                  </a:ext>
                </a:extLst>
              </p:cNvPr>
              <p:cNvPicPr/>
              <p:nvPr/>
            </p:nvPicPr>
            <p:blipFill>
              <a:blip r:embed="rId8"/>
              <a:stretch>
                <a:fillRect/>
              </a:stretch>
            </p:blipFill>
            <p:spPr>
              <a:xfrm>
                <a:off x="12419298" y="3321536"/>
                <a:ext cx="3170160" cy="2507207"/>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 name="Ink 2">
                <a:extLst>
                  <a:ext uri="{FF2B5EF4-FFF2-40B4-BE49-F238E27FC236}">
                    <a16:creationId xmlns:a16="http://schemas.microsoft.com/office/drawing/2014/main" id="{23FC27B0-382D-A31C-D5CB-0908672E6173}"/>
                  </a:ext>
                </a:extLst>
              </p14:cNvPr>
              <p14:cNvContentPartPr/>
              <p14:nvPr/>
            </p14:nvContentPartPr>
            <p14:xfrm flipH="1">
              <a:off x="16167986" y="3310413"/>
              <a:ext cx="3152520" cy="2489569"/>
            </p14:xfrm>
          </p:contentPart>
        </mc:Choice>
        <mc:Fallback xmlns="">
          <p:pic>
            <p:nvPicPr>
              <p:cNvPr id="3" name="Ink 2">
                <a:extLst>
                  <a:ext uri="{FF2B5EF4-FFF2-40B4-BE49-F238E27FC236}">
                    <a16:creationId xmlns:a16="http://schemas.microsoft.com/office/drawing/2014/main" id="{23FC27B0-382D-A31C-D5CB-0908672E6173}"/>
                  </a:ext>
                </a:extLst>
              </p:cNvPr>
              <p:cNvPicPr/>
              <p:nvPr/>
            </p:nvPicPr>
            <p:blipFill>
              <a:blip r:embed="rId10"/>
              <a:stretch>
                <a:fillRect/>
              </a:stretch>
            </p:blipFill>
            <p:spPr>
              <a:xfrm flipH="1">
                <a:off x="16158986" y="3301414"/>
                <a:ext cx="3170160" cy="2507208"/>
              </a:xfrm>
              <a:prstGeom prst="rect">
                <a:avLst/>
              </a:prstGeom>
            </p:spPr>
          </p:pic>
        </mc:Fallback>
      </mc:AlternateContent>
      <p:sp>
        <p:nvSpPr>
          <p:cNvPr id="4" name="TextBox 3">
            <a:extLst>
              <a:ext uri="{FF2B5EF4-FFF2-40B4-BE49-F238E27FC236}">
                <a16:creationId xmlns:a16="http://schemas.microsoft.com/office/drawing/2014/main" id="{F0923197-846F-14E2-169F-9A677F9A8ECF}"/>
              </a:ext>
            </a:extLst>
          </p:cNvPr>
          <p:cNvSpPr txBox="1"/>
          <p:nvPr/>
        </p:nvSpPr>
        <p:spPr>
          <a:xfrm>
            <a:off x="10699699" y="3194179"/>
            <a:ext cx="2745001"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4000" dirty="0">
                <a:latin typeface="Arial" panose="020B0604020202020204" pitchFamily="34" charset="0"/>
                <a:ea typeface="Yu Gothic" panose="020B0400000000000000" pitchFamily="34" charset="-128"/>
                <a:cs typeface="Arial" panose="020B0604020202020204" pitchFamily="34" charset="0"/>
              </a:rPr>
              <a:t>Vs.</a:t>
            </a:r>
          </a:p>
        </p:txBody>
      </p:sp>
      <p:sp>
        <p:nvSpPr>
          <p:cNvPr id="5" name="object 36">
            <a:extLst>
              <a:ext uri="{FF2B5EF4-FFF2-40B4-BE49-F238E27FC236}">
                <a16:creationId xmlns:a16="http://schemas.microsoft.com/office/drawing/2014/main" id="{93B3ED95-A49F-CACA-DC6B-8C16728EAEE5}"/>
              </a:ext>
            </a:extLst>
          </p:cNvPr>
          <p:cNvSpPr/>
          <p:nvPr/>
        </p:nvSpPr>
        <p:spPr>
          <a:xfrm>
            <a:off x="9824426" y="8610600"/>
            <a:ext cx="352425" cy="492381"/>
          </a:xfrm>
          <a:custGeom>
            <a:avLst/>
            <a:gdLst/>
            <a:ahLst/>
            <a:cxnLst/>
            <a:rect l="l" t="t" r="r" b="b"/>
            <a:pathLst>
              <a:path w="469900" h="419100">
                <a:moveTo>
                  <a:pt x="0" y="0"/>
                </a:moveTo>
                <a:lnTo>
                  <a:pt x="469900" y="0"/>
                </a:lnTo>
                <a:lnTo>
                  <a:pt x="469900" y="419100"/>
                </a:lnTo>
                <a:lnTo>
                  <a:pt x="0" y="4191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6" name="object 36">
            <a:extLst>
              <a:ext uri="{FF2B5EF4-FFF2-40B4-BE49-F238E27FC236}">
                <a16:creationId xmlns:a16="http://schemas.microsoft.com/office/drawing/2014/main" id="{83FC9DCA-6008-F928-88D7-090EA288C1F5}"/>
              </a:ext>
            </a:extLst>
          </p:cNvPr>
          <p:cNvSpPr/>
          <p:nvPr/>
        </p:nvSpPr>
        <p:spPr>
          <a:xfrm>
            <a:off x="10341462" y="8788656"/>
            <a:ext cx="352425" cy="314325"/>
          </a:xfrm>
          <a:custGeom>
            <a:avLst/>
            <a:gdLst/>
            <a:ahLst/>
            <a:cxnLst/>
            <a:rect l="l" t="t" r="r" b="b"/>
            <a:pathLst>
              <a:path w="469900" h="419100">
                <a:moveTo>
                  <a:pt x="0" y="0"/>
                </a:moveTo>
                <a:lnTo>
                  <a:pt x="469900" y="0"/>
                </a:lnTo>
                <a:lnTo>
                  <a:pt x="469900" y="419100"/>
                </a:lnTo>
                <a:lnTo>
                  <a:pt x="0" y="4191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3" name="TextBox 12">
            <a:extLst>
              <a:ext uri="{FF2B5EF4-FFF2-40B4-BE49-F238E27FC236}">
                <a16:creationId xmlns:a16="http://schemas.microsoft.com/office/drawing/2014/main" id="{D7C028C5-C948-B6D3-9D30-F063EFD5E32B}"/>
              </a:ext>
            </a:extLst>
          </p:cNvPr>
          <p:cNvSpPr txBox="1"/>
          <p:nvPr/>
        </p:nvSpPr>
        <p:spPr>
          <a:xfrm>
            <a:off x="11496674" y="7548589"/>
            <a:ext cx="2745001"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N=10</a:t>
            </a:r>
          </a:p>
        </p:txBody>
      </p:sp>
    </p:spTree>
    <p:extLst>
      <p:ext uri="{BB962C8B-B14F-4D97-AF65-F5344CB8AC3E}">
        <p14:creationId xmlns:p14="http://schemas.microsoft.com/office/powerpoint/2010/main" val="12874240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6235EB4-907D-C568-39F9-75AD0BAD7A4A}"/>
              </a:ext>
            </a:extLst>
          </p:cNvPr>
          <p:cNvSpPr txBox="1"/>
          <p:nvPr/>
        </p:nvSpPr>
        <p:spPr>
          <a:xfrm>
            <a:off x="6104351" y="10496195"/>
            <a:ext cx="2745001"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Two-epoch</a:t>
            </a:r>
          </a:p>
        </p:txBody>
      </p:sp>
      <p:sp>
        <p:nvSpPr>
          <p:cNvPr id="10" name="TextBox 9">
            <a:extLst>
              <a:ext uri="{FF2B5EF4-FFF2-40B4-BE49-F238E27FC236}">
                <a16:creationId xmlns:a16="http://schemas.microsoft.com/office/drawing/2014/main" id="{D82BFC3A-E37B-84F8-2492-DD15E99BA42C}"/>
              </a:ext>
            </a:extLst>
          </p:cNvPr>
          <p:cNvSpPr txBox="1"/>
          <p:nvPr/>
        </p:nvSpPr>
        <p:spPr>
          <a:xfrm>
            <a:off x="5456928" y="15021750"/>
            <a:ext cx="4685652" cy="1077218"/>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200" dirty="0">
                <a:latin typeface="Arial" panose="020B0604020202020204" pitchFamily="34" charset="0"/>
                <a:ea typeface="Yu Gothic" panose="020B0400000000000000" pitchFamily="34" charset="-128"/>
                <a:cs typeface="Arial" panose="020B0604020202020204" pitchFamily="34" charset="0"/>
              </a:rPr>
              <a:t>One instantaneous</a:t>
            </a:r>
          </a:p>
          <a:p>
            <a:pPr algn="ctr"/>
            <a:r>
              <a:rPr lang="en-US" sz="3200" dirty="0">
                <a:latin typeface="Arial" panose="020B0604020202020204" pitchFamily="34" charset="0"/>
                <a:ea typeface="Yu Gothic" panose="020B0400000000000000" pitchFamily="34" charset="-128"/>
                <a:cs typeface="Arial" panose="020B0604020202020204" pitchFamily="34" charset="0"/>
              </a:rPr>
              <a:t>size change</a:t>
            </a:r>
          </a:p>
        </p:txBody>
      </p:sp>
      <p:cxnSp>
        <p:nvCxnSpPr>
          <p:cNvPr id="30" name="Straight Arrow Connector 29">
            <a:extLst>
              <a:ext uri="{FF2B5EF4-FFF2-40B4-BE49-F238E27FC236}">
                <a16:creationId xmlns:a16="http://schemas.microsoft.com/office/drawing/2014/main" id="{B0FB314C-2DCF-D9E6-0373-00EFAAB40915}"/>
              </a:ext>
            </a:extLst>
          </p:cNvPr>
          <p:cNvCxnSpPr/>
          <p:nvPr/>
        </p:nvCxnSpPr>
        <p:spPr>
          <a:xfrm>
            <a:off x="4715678" y="11526182"/>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A8234C0E-9572-8BFD-BA6A-125DF980AF87}"/>
              </a:ext>
            </a:extLst>
          </p:cNvPr>
          <p:cNvSpPr txBox="1"/>
          <p:nvPr/>
        </p:nvSpPr>
        <p:spPr>
          <a:xfrm rot="16200000">
            <a:off x="3579652" y="12750614"/>
            <a:ext cx="1323440"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Time</a:t>
            </a:r>
          </a:p>
        </p:txBody>
      </p:sp>
      <p:sp>
        <p:nvSpPr>
          <p:cNvPr id="32" name="TextBox 31">
            <a:extLst>
              <a:ext uri="{FF2B5EF4-FFF2-40B4-BE49-F238E27FC236}">
                <a16:creationId xmlns:a16="http://schemas.microsoft.com/office/drawing/2014/main" id="{36FE6768-E618-B522-3E43-82A22972285E}"/>
              </a:ext>
            </a:extLst>
          </p:cNvPr>
          <p:cNvSpPr txBox="1"/>
          <p:nvPr/>
        </p:nvSpPr>
        <p:spPr>
          <a:xfrm>
            <a:off x="2408746" y="14506606"/>
            <a:ext cx="2139305"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Present</a:t>
            </a:r>
          </a:p>
        </p:txBody>
      </p:sp>
      <p:sp>
        <p:nvSpPr>
          <p:cNvPr id="44" name="Rectangle 43">
            <a:extLst>
              <a:ext uri="{FF2B5EF4-FFF2-40B4-BE49-F238E27FC236}">
                <a16:creationId xmlns:a16="http://schemas.microsoft.com/office/drawing/2014/main" id="{4715E201-8DCD-3567-66FF-258D93AB78F1}"/>
              </a:ext>
            </a:extLst>
          </p:cNvPr>
          <p:cNvSpPr/>
          <p:nvPr/>
        </p:nvSpPr>
        <p:spPr>
          <a:xfrm>
            <a:off x="1812467" y="2706120"/>
            <a:ext cx="659155" cy="923330"/>
          </a:xfrm>
          <a:prstGeom prst="rect">
            <a:avLst/>
          </a:prstGeom>
          <a:noFill/>
        </p:spPr>
        <p:txBody>
          <a:bodyPr wrap="none" lIns="91440" tIns="45720" rIns="91440" bIns="45720">
            <a:spAutoFit/>
          </a:bodyPr>
          <a:lstStyle/>
          <a:p>
            <a:pPr algn="ctr"/>
            <a:r>
              <a:rPr lang="en-US" sz="5400" b="1" cap="none" spc="0" dirty="0">
                <a:ln w="0"/>
                <a:effectLst>
                  <a:outerShdw blurRad="38100" dist="19050" dir="2700000" algn="tl" rotWithShape="0">
                    <a:schemeClr val="dk1">
                      <a:alpha val="40000"/>
                    </a:schemeClr>
                  </a:outerShdw>
                </a:effectLst>
                <a:latin typeface="Yu Gothic" panose="020B0400000000000000" pitchFamily="34" charset="-128"/>
                <a:ea typeface="Yu Gothic" panose="020B0400000000000000" pitchFamily="34" charset="-128"/>
              </a:rPr>
              <a:t>A</a:t>
            </a:r>
          </a:p>
        </p:txBody>
      </p:sp>
      <p:sp>
        <p:nvSpPr>
          <p:cNvPr id="45" name="Rectangle 44">
            <a:extLst>
              <a:ext uri="{FF2B5EF4-FFF2-40B4-BE49-F238E27FC236}">
                <a16:creationId xmlns:a16="http://schemas.microsoft.com/office/drawing/2014/main" id="{BAA45A04-6917-FF0A-6D09-C499DF0EE4A7}"/>
              </a:ext>
            </a:extLst>
          </p:cNvPr>
          <p:cNvSpPr/>
          <p:nvPr/>
        </p:nvSpPr>
        <p:spPr>
          <a:xfrm>
            <a:off x="1804453" y="6844278"/>
            <a:ext cx="675185" cy="923330"/>
          </a:xfrm>
          <a:prstGeom prst="rect">
            <a:avLst/>
          </a:prstGeom>
          <a:noFill/>
        </p:spPr>
        <p:txBody>
          <a:bodyPr wrap="none" lIns="91440" tIns="45720" rIns="91440" bIns="45720">
            <a:spAutoFit/>
          </a:bodyPr>
          <a:lstStyle/>
          <a:p>
            <a:pPr algn="ctr"/>
            <a:r>
              <a:rPr lang="en-US" sz="5400" b="1" cap="none" spc="0" dirty="0">
                <a:ln w="0"/>
                <a:effectLst>
                  <a:outerShdw blurRad="38100" dist="19050" dir="2700000" algn="tl" rotWithShape="0">
                    <a:schemeClr val="dk1">
                      <a:alpha val="40000"/>
                    </a:schemeClr>
                  </a:outerShdw>
                </a:effectLst>
                <a:latin typeface="Yu Gothic" panose="020B0400000000000000" pitchFamily="34" charset="-128"/>
                <a:ea typeface="Yu Gothic" panose="020B0400000000000000" pitchFamily="34" charset="-128"/>
              </a:rPr>
              <a:t>B</a:t>
            </a:r>
          </a:p>
        </p:txBody>
      </p:sp>
      <p:sp>
        <p:nvSpPr>
          <p:cNvPr id="46" name="Rectangle 45">
            <a:extLst>
              <a:ext uri="{FF2B5EF4-FFF2-40B4-BE49-F238E27FC236}">
                <a16:creationId xmlns:a16="http://schemas.microsoft.com/office/drawing/2014/main" id="{8AA41B0E-2D36-63DE-2E2A-A20BC45B9306}"/>
              </a:ext>
            </a:extLst>
          </p:cNvPr>
          <p:cNvSpPr/>
          <p:nvPr/>
        </p:nvSpPr>
        <p:spPr>
          <a:xfrm>
            <a:off x="1793803" y="10292477"/>
            <a:ext cx="681597" cy="923330"/>
          </a:xfrm>
          <a:prstGeom prst="rect">
            <a:avLst/>
          </a:prstGeom>
          <a:noFill/>
        </p:spPr>
        <p:txBody>
          <a:bodyPr wrap="none" lIns="91440" tIns="45720" rIns="91440" bIns="45720">
            <a:spAutoFit/>
          </a:bodyPr>
          <a:lstStyle/>
          <a:p>
            <a:pPr algn="ctr"/>
            <a:r>
              <a:rPr lang="en-US" sz="5400" b="1" cap="none" spc="0" dirty="0">
                <a:ln w="0"/>
                <a:effectLst>
                  <a:outerShdw blurRad="38100" dist="19050" dir="2700000" algn="tl" rotWithShape="0">
                    <a:schemeClr val="dk1">
                      <a:alpha val="40000"/>
                    </a:schemeClr>
                  </a:outerShdw>
                </a:effectLst>
                <a:latin typeface="Yu Gothic" panose="020B0400000000000000" pitchFamily="34" charset="-128"/>
                <a:ea typeface="Yu Gothic" panose="020B0400000000000000" pitchFamily="34" charset="-128"/>
              </a:rPr>
              <a:t>C</a:t>
            </a:r>
          </a:p>
        </p:txBody>
      </p:sp>
      <p:sp>
        <p:nvSpPr>
          <p:cNvPr id="40" name="object 5">
            <a:extLst>
              <a:ext uri="{FF2B5EF4-FFF2-40B4-BE49-F238E27FC236}">
                <a16:creationId xmlns:a16="http://schemas.microsoft.com/office/drawing/2014/main" id="{C78A8C27-D300-49F9-3E74-76BC4B16D2BB}"/>
              </a:ext>
            </a:extLst>
          </p:cNvPr>
          <p:cNvSpPr/>
          <p:nvPr/>
        </p:nvSpPr>
        <p:spPr>
          <a:xfrm flipV="1">
            <a:off x="9142779" y="8421181"/>
            <a:ext cx="1715720" cy="45719"/>
          </a:xfrm>
          <a:custGeom>
            <a:avLst/>
            <a:gdLst/>
            <a:ahLst/>
            <a:cxnLst/>
            <a:rect l="l" t="t" r="r" b="b"/>
            <a:pathLst>
              <a:path w="749300">
                <a:moveTo>
                  <a:pt x="0" y="0"/>
                </a:moveTo>
                <a:lnTo>
                  <a:pt x="7493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41" name="object 6">
            <a:extLst>
              <a:ext uri="{FF2B5EF4-FFF2-40B4-BE49-F238E27FC236}">
                <a16:creationId xmlns:a16="http://schemas.microsoft.com/office/drawing/2014/main" id="{1C4DB7E7-B1B6-A1B6-6DF9-AFDD0F38C903}"/>
              </a:ext>
            </a:extLst>
          </p:cNvPr>
          <p:cNvSpPr/>
          <p:nvPr/>
        </p:nvSpPr>
        <p:spPr>
          <a:xfrm>
            <a:off x="8647480" y="8466900"/>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42" name="object 7">
            <a:extLst>
              <a:ext uri="{FF2B5EF4-FFF2-40B4-BE49-F238E27FC236}">
                <a16:creationId xmlns:a16="http://schemas.microsoft.com/office/drawing/2014/main" id="{A8DCC46E-4549-81E5-BB88-80F2231C18DB}"/>
              </a:ext>
            </a:extLst>
          </p:cNvPr>
          <p:cNvSpPr/>
          <p:nvPr/>
        </p:nvSpPr>
        <p:spPr>
          <a:xfrm>
            <a:off x="8152180" y="8466900"/>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43" name="object 8">
            <a:extLst>
              <a:ext uri="{FF2B5EF4-FFF2-40B4-BE49-F238E27FC236}">
                <a16:creationId xmlns:a16="http://schemas.microsoft.com/office/drawing/2014/main" id="{BD6F0D26-EC8F-EA68-0F94-00BE8DAE02EE}"/>
              </a:ext>
            </a:extLst>
          </p:cNvPr>
          <p:cNvSpPr/>
          <p:nvPr/>
        </p:nvSpPr>
        <p:spPr>
          <a:xfrm>
            <a:off x="7656879" y="8466900"/>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47" name="object 9">
            <a:extLst>
              <a:ext uri="{FF2B5EF4-FFF2-40B4-BE49-F238E27FC236}">
                <a16:creationId xmlns:a16="http://schemas.microsoft.com/office/drawing/2014/main" id="{432CB0BF-AA66-4ACB-3A6E-D7846E1F74E8}"/>
              </a:ext>
            </a:extLst>
          </p:cNvPr>
          <p:cNvSpPr/>
          <p:nvPr/>
        </p:nvSpPr>
        <p:spPr>
          <a:xfrm>
            <a:off x="7161579" y="8466900"/>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48" name="object 10">
            <a:extLst>
              <a:ext uri="{FF2B5EF4-FFF2-40B4-BE49-F238E27FC236}">
                <a16:creationId xmlns:a16="http://schemas.microsoft.com/office/drawing/2014/main" id="{203535C5-8B49-9F5F-3BE9-E5E7804352FE}"/>
              </a:ext>
            </a:extLst>
          </p:cNvPr>
          <p:cNvSpPr/>
          <p:nvPr/>
        </p:nvSpPr>
        <p:spPr>
          <a:xfrm>
            <a:off x="6666280" y="8466900"/>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49" name="object 11">
            <a:extLst>
              <a:ext uri="{FF2B5EF4-FFF2-40B4-BE49-F238E27FC236}">
                <a16:creationId xmlns:a16="http://schemas.microsoft.com/office/drawing/2014/main" id="{BE4F2E18-FC85-7454-DCAF-DF54A3AF3DCE}"/>
              </a:ext>
            </a:extLst>
          </p:cNvPr>
          <p:cNvSpPr/>
          <p:nvPr/>
        </p:nvSpPr>
        <p:spPr>
          <a:xfrm>
            <a:off x="6170980" y="8466900"/>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0" name="object 12">
            <a:extLst>
              <a:ext uri="{FF2B5EF4-FFF2-40B4-BE49-F238E27FC236}">
                <a16:creationId xmlns:a16="http://schemas.microsoft.com/office/drawing/2014/main" id="{619263D8-5B3D-27EE-A13C-95D01AEBEBBF}"/>
              </a:ext>
            </a:extLst>
          </p:cNvPr>
          <p:cNvSpPr/>
          <p:nvPr/>
        </p:nvSpPr>
        <p:spPr>
          <a:xfrm>
            <a:off x="5751882" y="8466900"/>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1" name="object 13">
            <a:extLst>
              <a:ext uri="{FF2B5EF4-FFF2-40B4-BE49-F238E27FC236}">
                <a16:creationId xmlns:a16="http://schemas.microsoft.com/office/drawing/2014/main" id="{87F18EBC-162F-85B4-1DAD-BA25EA0F0998}"/>
              </a:ext>
            </a:extLst>
          </p:cNvPr>
          <p:cNvSpPr/>
          <p:nvPr/>
        </p:nvSpPr>
        <p:spPr>
          <a:xfrm flipV="1">
            <a:off x="6666279" y="7792531"/>
            <a:ext cx="4192220" cy="45719"/>
          </a:xfrm>
          <a:custGeom>
            <a:avLst/>
            <a:gdLst/>
            <a:ahLst/>
            <a:cxnLst/>
            <a:rect l="l" t="t" r="r" b="b"/>
            <a:pathLst>
              <a:path w="4051300">
                <a:moveTo>
                  <a:pt x="0" y="0"/>
                </a:moveTo>
                <a:lnTo>
                  <a:pt x="40513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2" name="object 14">
            <a:extLst>
              <a:ext uri="{FF2B5EF4-FFF2-40B4-BE49-F238E27FC236}">
                <a16:creationId xmlns:a16="http://schemas.microsoft.com/office/drawing/2014/main" id="{F6F2568B-622C-AE2A-08E2-776EEE540FE7}"/>
              </a:ext>
            </a:extLst>
          </p:cNvPr>
          <p:cNvSpPr/>
          <p:nvPr/>
        </p:nvSpPr>
        <p:spPr>
          <a:xfrm>
            <a:off x="6170980" y="7838250"/>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3" name="object 15">
            <a:extLst>
              <a:ext uri="{FF2B5EF4-FFF2-40B4-BE49-F238E27FC236}">
                <a16:creationId xmlns:a16="http://schemas.microsoft.com/office/drawing/2014/main" id="{A84280DA-F79A-0430-2B4B-DAEE2488DF3C}"/>
              </a:ext>
            </a:extLst>
          </p:cNvPr>
          <p:cNvSpPr/>
          <p:nvPr/>
        </p:nvSpPr>
        <p:spPr>
          <a:xfrm>
            <a:off x="5751882" y="7838250"/>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4" name="object 16">
            <a:extLst>
              <a:ext uri="{FF2B5EF4-FFF2-40B4-BE49-F238E27FC236}">
                <a16:creationId xmlns:a16="http://schemas.microsoft.com/office/drawing/2014/main" id="{820318C5-CE50-2FF7-8E3F-3A080FE941E7}"/>
              </a:ext>
            </a:extLst>
          </p:cNvPr>
          <p:cNvSpPr/>
          <p:nvPr/>
        </p:nvSpPr>
        <p:spPr>
          <a:xfrm flipV="1">
            <a:off x="6170979" y="7163879"/>
            <a:ext cx="4687520" cy="45719"/>
          </a:xfrm>
          <a:custGeom>
            <a:avLst/>
            <a:gdLst/>
            <a:ahLst/>
            <a:cxnLst/>
            <a:rect l="l" t="t" r="r" b="b"/>
            <a:pathLst>
              <a:path w="4711700">
                <a:moveTo>
                  <a:pt x="0" y="0"/>
                </a:moveTo>
                <a:lnTo>
                  <a:pt x="47117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5" name="object 17">
            <a:extLst>
              <a:ext uri="{FF2B5EF4-FFF2-40B4-BE49-F238E27FC236}">
                <a16:creationId xmlns:a16="http://schemas.microsoft.com/office/drawing/2014/main" id="{68D15466-5D30-BFC6-C0ED-F19024303D9F}"/>
              </a:ext>
            </a:extLst>
          </p:cNvPr>
          <p:cNvSpPr/>
          <p:nvPr/>
        </p:nvSpPr>
        <p:spPr>
          <a:xfrm>
            <a:off x="5751882" y="7209598"/>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6" name="object 18">
            <a:extLst>
              <a:ext uri="{FF2B5EF4-FFF2-40B4-BE49-F238E27FC236}">
                <a16:creationId xmlns:a16="http://schemas.microsoft.com/office/drawing/2014/main" id="{481572D2-F48E-1F38-CA86-D77AD10CA246}"/>
              </a:ext>
            </a:extLst>
          </p:cNvPr>
          <p:cNvSpPr/>
          <p:nvPr/>
        </p:nvSpPr>
        <p:spPr>
          <a:xfrm flipV="1">
            <a:off x="5751882" y="6531715"/>
            <a:ext cx="5106617" cy="45719"/>
          </a:xfrm>
          <a:custGeom>
            <a:avLst/>
            <a:gdLst/>
            <a:ahLst/>
            <a:cxnLst/>
            <a:rect l="l" t="t" r="r" b="b"/>
            <a:pathLst>
              <a:path w="5270500">
                <a:moveTo>
                  <a:pt x="0" y="0"/>
                </a:moveTo>
                <a:lnTo>
                  <a:pt x="52704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7" name="object 24">
            <a:extLst>
              <a:ext uri="{FF2B5EF4-FFF2-40B4-BE49-F238E27FC236}">
                <a16:creationId xmlns:a16="http://schemas.microsoft.com/office/drawing/2014/main" id="{4790970E-F1DA-7C66-B5CF-7EC9FB0838A9}"/>
              </a:ext>
            </a:extLst>
          </p:cNvPr>
          <p:cNvSpPr/>
          <p:nvPr/>
        </p:nvSpPr>
        <p:spPr>
          <a:xfrm flipV="1">
            <a:off x="5747118" y="9049831"/>
            <a:ext cx="5111381" cy="45719"/>
          </a:xfrm>
          <a:custGeom>
            <a:avLst/>
            <a:gdLst/>
            <a:ahLst/>
            <a:cxnLst/>
            <a:rect l="l" t="t" r="r" b="b"/>
            <a:pathLst>
              <a:path w="5283200">
                <a:moveTo>
                  <a:pt x="0" y="0"/>
                </a:moveTo>
                <a:lnTo>
                  <a:pt x="5283196" y="0"/>
                </a:lnTo>
              </a:path>
            </a:pathLst>
          </a:custGeom>
          <a:ln w="12700">
            <a:solidFill>
              <a:srgbClr val="000000"/>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8" name="object 29">
            <a:extLst>
              <a:ext uri="{FF2B5EF4-FFF2-40B4-BE49-F238E27FC236}">
                <a16:creationId xmlns:a16="http://schemas.microsoft.com/office/drawing/2014/main" id="{E7AC74F6-6F0A-88C3-685E-35DE575F1609}"/>
              </a:ext>
            </a:extLst>
          </p:cNvPr>
          <p:cNvSpPr/>
          <p:nvPr/>
        </p:nvSpPr>
        <p:spPr>
          <a:xfrm>
            <a:off x="5818555" y="6819901"/>
            <a:ext cx="352425" cy="2270888"/>
          </a:xfrm>
          <a:custGeom>
            <a:avLst/>
            <a:gdLst/>
            <a:ahLst/>
            <a:cxnLst/>
            <a:rect l="l" t="t" r="r" b="b"/>
            <a:pathLst>
              <a:path w="469900" h="3136900">
                <a:moveTo>
                  <a:pt x="0" y="0"/>
                </a:moveTo>
                <a:lnTo>
                  <a:pt x="469900" y="0"/>
                </a:lnTo>
                <a:lnTo>
                  <a:pt x="469900" y="3136900"/>
                </a:lnTo>
                <a:lnTo>
                  <a:pt x="0" y="31369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9" name="object 30">
            <a:extLst>
              <a:ext uri="{FF2B5EF4-FFF2-40B4-BE49-F238E27FC236}">
                <a16:creationId xmlns:a16="http://schemas.microsoft.com/office/drawing/2014/main" id="{D6314813-F84C-B205-1041-AC1A97AB1AE6}"/>
              </a:ext>
            </a:extLst>
          </p:cNvPr>
          <p:cNvSpPr/>
          <p:nvPr/>
        </p:nvSpPr>
        <p:spPr>
          <a:xfrm>
            <a:off x="6313854" y="7493000"/>
            <a:ext cx="352425" cy="1597789"/>
          </a:xfrm>
          <a:custGeom>
            <a:avLst/>
            <a:gdLst/>
            <a:ahLst/>
            <a:cxnLst/>
            <a:rect l="l" t="t" r="r" b="b"/>
            <a:pathLst>
              <a:path w="469900" h="2006600">
                <a:moveTo>
                  <a:pt x="0" y="0"/>
                </a:moveTo>
                <a:lnTo>
                  <a:pt x="469900" y="0"/>
                </a:lnTo>
                <a:lnTo>
                  <a:pt x="469900" y="2006600"/>
                </a:lnTo>
                <a:lnTo>
                  <a:pt x="0" y="20066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60" name="object 31">
            <a:extLst>
              <a:ext uri="{FF2B5EF4-FFF2-40B4-BE49-F238E27FC236}">
                <a16:creationId xmlns:a16="http://schemas.microsoft.com/office/drawing/2014/main" id="{D9CA0DD9-A08A-E817-ED22-C04AD94CAE6A}"/>
              </a:ext>
            </a:extLst>
          </p:cNvPr>
          <p:cNvSpPr/>
          <p:nvPr/>
        </p:nvSpPr>
        <p:spPr>
          <a:xfrm>
            <a:off x="6809154" y="7823200"/>
            <a:ext cx="352425" cy="1267588"/>
          </a:xfrm>
          <a:custGeom>
            <a:avLst/>
            <a:gdLst/>
            <a:ahLst/>
            <a:cxnLst/>
            <a:rect l="l" t="t" r="r" b="b"/>
            <a:pathLst>
              <a:path w="469900" h="1498600">
                <a:moveTo>
                  <a:pt x="0" y="0"/>
                </a:moveTo>
                <a:lnTo>
                  <a:pt x="469900" y="0"/>
                </a:lnTo>
                <a:lnTo>
                  <a:pt x="469900" y="1498600"/>
                </a:lnTo>
                <a:lnTo>
                  <a:pt x="0" y="14986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61" name="object 32">
            <a:extLst>
              <a:ext uri="{FF2B5EF4-FFF2-40B4-BE49-F238E27FC236}">
                <a16:creationId xmlns:a16="http://schemas.microsoft.com/office/drawing/2014/main" id="{EF24F33A-B3D5-E54B-9904-32ACAB50F9F5}"/>
              </a:ext>
            </a:extLst>
          </p:cNvPr>
          <p:cNvSpPr/>
          <p:nvPr/>
        </p:nvSpPr>
        <p:spPr>
          <a:xfrm>
            <a:off x="7304454" y="8051801"/>
            <a:ext cx="352425" cy="1038988"/>
          </a:xfrm>
          <a:custGeom>
            <a:avLst/>
            <a:gdLst/>
            <a:ahLst/>
            <a:cxnLst/>
            <a:rect l="l" t="t" r="r" b="b"/>
            <a:pathLst>
              <a:path w="469900" h="1231900">
                <a:moveTo>
                  <a:pt x="0" y="0"/>
                </a:moveTo>
                <a:lnTo>
                  <a:pt x="469900" y="0"/>
                </a:lnTo>
                <a:lnTo>
                  <a:pt x="469900" y="1231900"/>
                </a:lnTo>
                <a:lnTo>
                  <a:pt x="0" y="12319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62" name="object 33">
            <a:extLst>
              <a:ext uri="{FF2B5EF4-FFF2-40B4-BE49-F238E27FC236}">
                <a16:creationId xmlns:a16="http://schemas.microsoft.com/office/drawing/2014/main" id="{A4249E00-401B-B88E-34B7-10420C1EA987}"/>
              </a:ext>
            </a:extLst>
          </p:cNvPr>
          <p:cNvSpPr/>
          <p:nvPr/>
        </p:nvSpPr>
        <p:spPr>
          <a:xfrm>
            <a:off x="7799755" y="8178800"/>
            <a:ext cx="352425" cy="911987"/>
          </a:xfrm>
          <a:custGeom>
            <a:avLst/>
            <a:gdLst/>
            <a:ahLst/>
            <a:cxnLst/>
            <a:rect l="l" t="t" r="r" b="b"/>
            <a:pathLst>
              <a:path w="469900" h="1041400">
                <a:moveTo>
                  <a:pt x="0" y="0"/>
                </a:moveTo>
                <a:lnTo>
                  <a:pt x="469900" y="0"/>
                </a:lnTo>
                <a:lnTo>
                  <a:pt x="469900" y="1041400"/>
                </a:lnTo>
                <a:lnTo>
                  <a:pt x="0" y="10414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63" name="object 34">
            <a:extLst>
              <a:ext uri="{FF2B5EF4-FFF2-40B4-BE49-F238E27FC236}">
                <a16:creationId xmlns:a16="http://schemas.microsoft.com/office/drawing/2014/main" id="{FDF26384-D6B2-E580-7278-2E00DE521C71}"/>
              </a:ext>
            </a:extLst>
          </p:cNvPr>
          <p:cNvSpPr/>
          <p:nvPr/>
        </p:nvSpPr>
        <p:spPr>
          <a:xfrm>
            <a:off x="8295054" y="8305801"/>
            <a:ext cx="352425" cy="784988"/>
          </a:xfrm>
          <a:custGeom>
            <a:avLst/>
            <a:gdLst/>
            <a:ahLst/>
            <a:cxnLst/>
            <a:rect l="l" t="t" r="r" b="b"/>
            <a:pathLst>
              <a:path w="469900" h="927100">
                <a:moveTo>
                  <a:pt x="0" y="0"/>
                </a:moveTo>
                <a:lnTo>
                  <a:pt x="469900" y="0"/>
                </a:lnTo>
                <a:lnTo>
                  <a:pt x="469900" y="927100"/>
                </a:lnTo>
                <a:lnTo>
                  <a:pt x="0" y="9271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24" name="object 35">
            <a:extLst>
              <a:ext uri="{FF2B5EF4-FFF2-40B4-BE49-F238E27FC236}">
                <a16:creationId xmlns:a16="http://schemas.microsoft.com/office/drawing/2014/main" id="{FD4E15E2-2AB9-E8B0-A141-77C82FC171A9}"/>
              </a:ext>
            </a:extLst>
          </p:cNvPr>
          <p:cNvSpPr/>
          <p:nvPr/>
        </p:nvSpPr>
        <p:spPr>
          <a:xfrm>
            <a:off x="8790354" y="8420100"/>
            <a:ext cx="352425" cy="670688"/>
          </a:xfrm>
          <a:custGeom>
            <a:avLst/>
            <a:gdLst/>
            <a:ahLst/>
            <a:cxnLst/>
            <a:rect l="l" t="t" r="r" b="b"/>
            <a:pathLst>
              <a:path w="469900" h="863600">
                <a:moveTo>
                  <a:pt x="0" y="0"/>
                </a:moveTo>
                <a:lnTo>
                  <a:pt x="469900" y="0"/>
                </a:lnTo>
                <a:lnTo>
                  <a:pt x="469900" y="863600"/>
                </a:lnTo>
                <a:lnTo>
                  <a:pt x="0" y="8636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25" name="object 36">
            <a:extLst>
              <a:ext uri="{FF2B5EF4-FFF2-40B4-BE49-F238E27FC236}">
                <a16:creationId xmlns:a16="http://schemas.microsoft.com/office/drawing/2014/main" id="{8E8912D2-2F9F-4636-A519-7FEFF90F30D5}"/>
              </a:ext>
            </a:extLst>
          </p:cNvPr>
          <p:cNvSpPr/>
          <p:nvPr/>
        </p:nvSpPr>
        <p:spPr>
          <a:xfrm>
            <a:off x="9285654" y="8559801"/>
            <a:ext cx="352425" cy="530988"/>
          </a:xfrm>
          <a:custGeom>
            <a:avLst/>
            <a:gdLst/>
            <a:ahLst/>
            <a:cxnLst/>
            <a:rect l="l" t="t" r="r" b="b"/>
            <a:pathLst>
              <a:path w="469900" h="419100">
                <a:moveTo>
                  <a:pt x="0" y="0"/>
                </a:moveTo>
                <a:lnTo>
                  <a:pt x="469900" y="0"/>
                </a:lnTo>
                <a:lnTo>
                  <a:pt x="469900" y="419100"/>
                </a:lnTo>
                <a:lnTo>
                  <a:pt x="0" y="4191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cxnSp>
        <p:nvCxnSpPr>
          <p:cNvPr id="1116" name="Straight Arrow Connector 1115">
            <a:extLst>
              <a:ext uri="{FF2B5EF4-FFF2-40B4-BE49-F238E27FC236}">
                <a16:creationId xmlns:a16="http://schemas.microsoft.com/office/drawing/2014/main" id="{B5F1F77F-7E9E-892C-AD36-7599188FA86F}"/>
              </a:ext>
            </a:extLst>
          </p:cNvPr>
          <p:cNvCxnSpPr/>
          <p:nvPr/>
        </p:nvCxnSpPr>
        <p:spPr>
          <a:xfrm>
            <a:off x="4662436" y="1911460"/>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1117" name="TextBox 1116">
            <a:extLst>
              <a:ext uri="{FF2B5EF4-FFF2-40B4-BE49-F238E27FC236}">
                <a16:creationId xmlns:a16="http://schemas.microsoft.com/office/drawing/2014/main" id="{3A67784F-B383-1E56-F0F8-5E5E4FD06A4D}"/>
              </a:ext>
            </a:extLst>
          </p:cNvPr>
          <p:cNvSpPr txBox="1"/>
          <p:nvPr/>
        </p:nvSpPr>
        <p:spPr>
          <a:xfrm rot="16200000">
            <a:off x="3526410" y="3135892"/>
            <a:ext cx="1323440"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Time</a:t>
            </a:r>
          </a:p>
        </p:txBody>
      </p:sp>
      <p:sp>
        <p:nvSpPr>
          <p:cNvPr id="1118" name="TextBox 1117">
            <a:extLst>
              <a:ext uri="{FF2B5EF4-FFF2-40B4-BE49-F238E27FC236}">
                <a16:creationId xmlns:a16="http://schemas.microsoft.com/office/drawing/2014/main" id="{667AA747-C6CF-F54F-5844-F3E73AAD0E52}"/>
              </a:ext>
            </a:extLst>
          </p:cNvPr>
          <p:cNvSpPr txBox="1"/>
          <p:nvPr/>
        </p:nvSpPr>
        <p:spPr>
          <a:xfrm>
            <a:off x="2355504" y="4891884"/>
            <a:ext cx="2139305"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Present</a:t>
            </a:r>
          </a:p>
        </p:txBody>
      </p:sp>
      <mc:AlternateContent xmlns:mc="http://schemas.openxmlformats.org/markup-compatibility/2006" xmlns:p14="http://schemas.microsoft.com/office/powerpoint/2010/main">
        <mc:Choice Requires="p14">
          <p:contentPart p14:bwMode="auto" r:id="rId2">
            <p14:nvContentPartPr>
              <p14:cNvPr id="1121" name="Ink 1120">
                <a:extLst>
                  <a:ext uri="{FF2B5EF4-FFF2-40B4-BE49-F238E27FC236}">
                    <a16:creationId xmlns:a16="http://schemas.microsoft.com/office/drawing/2014/main" id="{8CE87112-ED93-B28C-0A25-13AC0E872733}"/>
                  </a:ext>
                </a:extLst>
              </p14:cNvPr>
              <p14:cNvContentPartPr/>
              <p14:nvPr/>
            </p14:nvContentPartPr>
            <p14:xfrm>
              <a:off x="5011271" y="1920702"/>
              <a:ext cx="3152520" cy="3928320"/>
            </p14:xfrm>
          </p:contentPart>
        </mc:Choice>
        <mc:Fallback xmlns="">
          <p:pic>
            <p:nvPicPr>
              <p:cNvPr id="1121" name="Ink 1120">
                <a:extLst>
                  <a:ext uri="{FF2B5EF4-FFF2-40B4-BE49-F238E27FC236}">
                    <a16:creationId xmlns:a16="http://schemas.microsoft.com/office/drawing/2014/main" id="{8CE87112-ED93-B28C-0A25-13AC0E872733}"/>
                  </a:ext>
                </a:extLst>
              </p:cNvPr>
              <p:cNvPicPr/>
              <p:nvPr/>
            </p:nvPicPr>
            <p:blipFill>
              <a:blip r:embed="rId3"/>
              <a:stretch>
                <a:fillRect/>
              </a:stretch>
            </p:blipFill>
            <p:spPr>
              <a:xfrm>
                <a:off x="5002271" y="1911702"/>
                <a:ext cx="3170160" cy="39459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22" name="Ink 1121">
                <a:extLst>
                  <a:ext uri="{FF2B5EF4-FFF2-40B4-BE49-F238E27FC236}">
                    <a16:creationId xmlns:a16="http://schemas.microsoft.com/office/drawing/2014/main" id="{1C974CED-DA5C-F6D4-7128-5776228AEE27}"/>
                  </a:ext>
                </a:extLst>
              </p14:cNvPr>
              <p14:cNvContentPartPr/>
              <p14:nvPr/>
            </p14:nvContentPartPr>
            <p14:xfrm flipH="1">
              <a:off x="8409984" y="1898435"/>
              <a:ext cx="3152520" cy="3928320"/>
            </p14:xfrm>
          </p:contentPart>
        </mc:Choice>
        <mc:Fallback xmlns="">
          <p:pic>
            <p:nvPicPr>
              <p:cNvPr id="1122" name="Ink 1121">
                <a:extLst>
                  <a:ext uri="{FF2B5EF4-FFF2-40B4-BE49-F238E27FC236}">
                    <a16:creationId xmlns:a16="http://schemas.microsoft.com/office/drawing/2014/main" id="{1C974CED-DA5C-F6D4-7128-5776228AEE27}"/>
                  </a:ext>
                </a:extLst>
              </p:cNvPr>
              <p:cNvPicPr/>
              <p:nvPr/>
            </p:nvPicPr>
            <p:blipFill>
              <a:blip r:embed="rId5"/>
              <a:stretch>
                <a:fillRect/>
              </a:stretch>
            </p:blipFill>
            <p:spPr>
              <a:xfrm flipH="1">
                <a:off x="8400984" y="1889435"/>
                <a:ext cx="3170160" cy="3945960"/>
              </a:xfrm>
              <a:prstGeom prst="rect">
                <a:avLst/>
              </a:prstGeom>
            </p:spPr>
          </p:pic>
        </mc:Fallback>
      </mc:AlternateContent>
      <p:pic>
        <p:nvPicPr>
          <p:cNvPr id="1125" name="Picture 1124" descr="A black and blue rectangle&#10;&#10;Description automatically generated">
            <a:extLst>
              <a:ext uri="{FF2B5EF4-FFF2-40B4-BE49-F238E27FC236}">
                <a16:creationId xmlns:a16="http://schemas.microsoft.com/office/drawing/2014/main" id="{379AB3F1-AF8A-40D0-2D3A-4C6B033EC13A}"/>
              </a:ext>
            </a:extLst>
          </p:cNvPr>
          <p:cNvPicPr>
            <a:picLocks noChangeAspect="1"/>
          </p:cNvPicPr>
          <p:nvPr/>
        </p:nvPicPr>
        <p:blipFill rotWithShape="1">
          <a:blip r:embed="rId6">
            <a:extLst>
              <a:ext uri="{28A0092B-C50C-407E-A947-70E740481C1C}">
                <a14:useLocalDpi xmlns:a14="http://schemas.microsoft.com/office/drawing/2010/main" val="0"/>
              </a:ext>
            </a:extLst>
          </a:blip>
          <a:srcRect l="13782" r="51707"/>
          <a:stretch/>
        </p:blipFill>
        <p:spPr>
          <a:xfrm>
            <a:off x="5250545" y="11775855"/>
            <a:ext cx="4290309" cy="2685511"/>
          </a:xfrm>
          <a:prstGeom prst="rect">
            <a:avLst/>
          </a:prstGeom>
        </p:spPr>
      </p:pic>
      <p:sp>
        <p:nvSpPr>
          <p:cNvPr id="4" name="TextBox 3">
            <a:extLst>
              <a:ext uri="{FF2B5EF4-FFF2-40B4-BE49-F238E27FC236}">
                <a16:creationId xmlns:a16="http://schemas.microsoft.com/office/drawing/2014/main" id="{F0923197-846F-14E2-169F-9A677F9A8ECF}"/>
              </a:ext>
            </a:extLst>
          </p:cNvPr>
          <p:cNvSpPr txBox="1"/>
          <p:nvPr/>
        </p:nvSpPr>
        <p:spPr>
          <a:xfrm>
            <a:off x="10699699" y="3194179"/>
            <a:ext cx="2745001"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4000" dirty="0">
                <a:latin typeface="Arial" panose="020B0604020202020204" pitchFamily="34" charset="0"/>
                <a:ea typeface="Yu Gothic" panose="020B0400000000000000" pitchFamily="34" charset="-128"/>
                <a:cs typeface="Arial" panose="020B0604020202020204" pitchFamily="34" charset="0"/>
              </a:rPr>
              <a:t>Vs.</a:t>
            </a:r>
          </a:p>
        </p:txBody>
      </p:sp>
      <p:sp>
        <p:nvSpPr>
          <p:cNvPr id="5" name="object 36">
            <a:extLst>
              <a:ext uri="{FF2B5EF4-FFF2-40B4-BE49-F238E27FC236}">
                <a16:creationId xmlns:a16="http://schemas.microsoft.com/office/drawing/2014/main" id="{93B3ED95-A49F-CACA-DC6B-8C16728EAEE5}"/>
              </a:ext>
            </a:extLst>
          </p:cNvPr>
          <p:cNvSpPr/>
          <p:nvPr/>
        </p:nvSpPr>
        <p:spPr>
          <a:xfrm>
            <a:off x="9824426" y="8610600"/>
            <a:ext cx="352425" cy="492381"/>
          </a:xfrm>
          <a:custGeom>
            <a:avLst/>
            <a:gdLst/>
            <a:ahLst/>
            <a:cxnLst/>
            <a:rect l="l" t="t" r="r" b="b"/>
            <a:pathLst>
              <a:path w="469900" h="419100">
                <a:moveTo>
                  <a:pt x="0" y="0"/>
                </a:moveTo>
                <a:lnTo>
                  <a:pt x="469900" y="0"/>
                </a:lnTo>
                <a:lnTo>
                  <a:pt x="469900" y="419100"/>
                </a:lnTo>
                <a:lnTo>
                  <a:pt x="0" y="4191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6" name="object 36">
            <a:extLst>
              <a:ext uri="{FF2B5EF4-FFF2-40B4-BE49-F238E27FC236}">
                <a16:creationId xmlns:a16="http://schemas.microsoft.com/office/drawing/2014/main" id="{83FC9DCA-6008-F928-88D7-090EA288C1F5}"/>
              </a:ext>
            </a:extLst>
          </p:cNvPr>
          <p:cNvSpPr/>
          <p:nvPr/>
        </p:nvSpPr>
        <p:spPr>
          <a:xfrm>
            <a:off x="10341462" y="8788656"/>
            <a:ext cx="352425" cy="314325"/>
          </a:xfrm>
          <a:custGeom>
            <a:avLst/>
            <a:gdLst/>
            <a:ahLst/>
            <a:cxnLst/>
            <a:rect l="l" t="t" r="r" b="b"/>
            <a:pathLst>
              <a:path w="469900" h="419100">
                <a:moveTo>
                  <a:pt x="0" y="0"/>
                </a:moveTo>
                <a:lnTo>
                  <a:pt x="469900" y="0"/>
                </a:lnTo>
                <a:lnTo>
                  <a:pt x="469900" y="419100"/>
                </a:lnTo>
                <a:lnTo>
                  <a:pt x="0" y="4191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3" name="TextBox 12">
            <a:extLst>
              <a:ext uri="{FF2B5EF4-FFF2-40B4-BE49-F238E27FC236}">
                <a16:creationId xmlns:a16="http://schemas.microsoft.com/office/drawing/2014/main" id="{D7C028C5-C948-B6D3-9D30-F063EFD5E32B}"/>
              </a:ext>
            </a:extLst>
          </p:cNvPr>
          <p:cNvSpPr txBox="1"/>
          <p:nvPr/>
        </p:nvSpPr>
        <p:spPr>
          <a:xfrm>
            <a:off x="11496674" y="7548589"/>
            <a:ext cx="2745001"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N=10</a:t>
            </a:r>
          </a:p>
        </p:txBody>
      </p:sp>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9006349-EA73-886F-68DE-B295512E2237}"/>
                  </a:ext>
                </a:extLst>
              </p14:cNvPr>
              <p14:cNvContentPartPr/>
              <p14:nvPr/>
            </p14:nvContentPartPr>
            <p14:xfrm>
              <a:off x="14014620" y="1676340"/>
              <a:ext cx="2084040" cy="4188960"/>
            </p14:xfrm>
          </p:contentPart>
        </mc:Choice>
        <mc:Fallback xmlns="">
          <p:pic>
            <p:nvPicPr>
              <p:cNvPr id="9" name="Ink 8">
                <a:extLst>
                  <a:ext uri="{FF2B5EF4-FFF2-40B4-BE49-F238E27FC236}">
                    <a16:creationId xmlns:a16="http://schemas.microsoft.com/office/drawing/2014/main" id="{09006349-EA73-886F-68DE-B295512E2237}"/>
                  </a:ext>
                </a:extLst>
              </p:cNvPr>
              <p:cNvPicPr/>
              <p:nvPr/>
            </p:nvPicPr>
            <p:blipFill>
              <a:blip r:embed="rId8"/>
              <a:stretch>
                <a:fillRect/>
              </a:stretch>
            </p:blipFill>
            <p:spPr>
              <a:xfrm>
                <a:off x="14005980" y="1667700"/>
                <a:ext cx="2101680" cy="4206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AFBEDE80-0179-9205-B4BE-3CC1019A5204}"/>
                  </a:ext>
                </a:extLst>
              </p14:cNvPr>
              <p14:cNvContentPartPr/>
              <p14:nvPr/>
            </p14:nvContentPartPr>
            <p14:xfrm flipH="1">
              <a:off x="16371313" y="1710029"/>
              <a:ext cx="2084040" cy="4188960"/>
            </p14:xfrm>
          </p:contentPart>
        </mc:Choice>
        <mc:Fallback xmlns="">
          <p:pic>
            <p:nvPicPr>
              <p:cNvPr id="11" name="Ink 10">
                <a:extLst>
                  <a:ext uri="{FF2B5EF4-FFF2-40B4-BE49-F238E27FC236}">
                    <a16:creationId xmlns:a16="http://schemas.microsoft.com/office/drawing/2014/main" id="{AFBEDE80-0179-9205-B4BE-3CC1019A5204}"/>
                  </a:ext>
                </a:extLst>
              </p:cNvPr>
              <p:cNvPicPr/>
              <p:nvPr/>
            </p:nvPicPr>
            <p:blipFill>
              <a:blip r:embed="rId10"/>
              <a:stretch>
                <a:fillRect/>
              </a:stretch>
            </p:blipFill>
            <p:spPr>
              <a:xfrm flipH="1">
                <a:off x="16362313" y="1701389"/>
                <a:ext cx="2101680" cy="4206600"/>
              </a:xfrm>
              <a:prstGeom prst="rect">
                <a:avLst/>
              </a:prstGeom>
            </p:spPr>
          </p:pic>
        </mc:Fallback>
      </mc:AlternateContent>
    </p:spTree>
    <p:extLst>
      <p:ext uri="{BB962C8B-B14F-4D97-AF65-F5344CB8AC3E}">
        <p14:creationId xmlns:p14="http://schemas.microsoft.com/office/powerpoint/2010/main" val="28721927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6235EB4-907D-C568-39F9-75AD0BAD7A4A}"/>
              </a:ext>
            </a:extLst>
          </p:cNvPr>
          <p:cNvSpPr txBox="1"/>
          <p:nvPr/>
        </p:nvSpPr>
        <p:spPr>
          <a:xfrm>
            <a:off x="6104351" y="10496195"/>
            <a:ext cx="2745001"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Two-epoch</a:t>
            </a:r>
          </a:p>
        </p:txBody>
      </p:sp>
      <p:sp>
        <p:nvSpPr>
          <p:cNvPr id="10" name="TextBox 9">
            <a:extLst>
              <a:ext uri="{FF2B5EF4-FFF2-40B4-BE49-F238E27FC236}">
                <a16:creationId xmlns:a16="http://schemas.microsoft.com/office/drawing/2014/main" id="{D82BFC3A-E37B-84F8-2492-DD15E99BA42C}"/>
              </a:ext>
            </a:extLst>
          </p:cNvPr>
          <p:cNvSpPr txBox="1"/>
          <p:nvPr/>
        </p:nvSpPr>
        <p:spPr>
          <a:xfrm>
            <a:off x="5456928" y="15021750"/>
            <a:ext cx="4685652" cy="1077218"/>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200" dirty="0">
                <a:latin typeface="Arial" panose="020B0604020202020204" pitchFamily="34" charset="0"/>
                <a:ea typeface="Yu Gothic" panose="020B0400000000000000" pitchFamily="34" charset="-128"/>
                <a:cs typeface="Arial" panose="020B0604020202020204" pitchFamily="34" charset="0"/>
              </a:rPr>
              <a:t>One instantaneous</a:t>
            </a:r>
          </a:p>
          <a:p>
            <a:pPr algn="ctr"/>
            <a:r>
              <a:rPr lang="en-US" sz="3200" dirty="0">
                <a:latin typeface="Arial" panose="020B0604020202020204" pitchFamily="34" charset="0"/>
                <a:ea typeface="Yu Gothic" panose="020B0400000000000000" pitchFamily="34" charset="-128"/>
                <a:cs typeface="Arial" panose="020B0604020202020204" pitchFamily="34" charset="0"/>
              </a:rPr>
              <a:t>size change</a:t>
            </a:r>
          </a:p>
        </p:txBody>
      </p:sp>
      <p:cxnSp>
        <p:nvCxnSpPr>
          <p:cNvPr id="30" name="Straight Arrow Connector 29">
            <a:extLst>
              <a:ext uri="{FF2B5EF4-FFF2-40B4-BE49-F238E27FC236}">
                <a16:creationId xmlns:a16="http://schemas.microsoft.com/office/drawing/2014/main" id="{B0FB314C-2DCF-D9E6-0373-00EFAAB40915}"/>
              </a:ext>
            </a:extLst>
          </p:cNvPr>
          <p:cNvCxnSpPr/>
          <p:nvPr/>
        </p:nvCxnSpPr>
        <p:spPr>
          <a:xfrm>
            <a:off x="4715678" y="11526182"/>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A8234C0E-9572-8BFD-BA6A-125DF980AF87}"/>
              </a:ext>
            </a:extLst>
          </p:cNvPr>
          <p:cNvSpPr txBox="1"/>
          <p:nvPr/>
        </p:nvSpPr>
        <p:spPr>
          <a:xfrm rot="16200000">
            <a:off x="3579652" y="12750614"/>
            <a:ext cx="1323440"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Time</a:t>
            </a:r>
          </a:p>
        </p:txBody>
      </p:sp>
      <p:sp>
        <p:nvSpPr>
          <p:cNvPr id="32" name="TextBox 31">
            <a:extLst>
              <a:ext uri="{FF2B5EF4-FFF2-40B4-BE49-F238E27FC236}">
                <a16:creationId xmlns:a16="http://schemas.microsoft.com/office/drawing/2014/main" id="{36FE6768-E618-B522-3E43-82A22972285E}"/>
              </a:ext>
            </a:extLst>
          </p:cNvPr>
          <p:cNvSpPr txBox="1"/>
          <p:nvPr/>
        </p:nvSpPr>
        <p:spPr>
          <a:xfrm>
            <a:off x="2408746" y="14506606"/>
            <a:ext cx="2139305"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Present</a:t>
            </a:r>
          </a:p>
        </p:txBody>
      </p:sp>
      <p:sp>
        <p:nvSpPr>
          <p:cNvPr id="44" name="Rectangle 43">
            <a:extLst>
              <a:ext uri="{FF2B5EF4-FFF2-40B4-BE49-F238E27FC236}">
                <a16:creationId xmlns:a16="http://schemas.microsoft.com/office/drawing/2014/main" id="{4715E201-8DCD-3567-66FF-258D93AB78F1}"/>
              </a:ext>
            </a:extLst>
          </p:cNvPr>
          <p:cNvSpPr/>
          <p:nvPr/>
        </p:nvSpPr>
        <p:spPr>
          <a:xfrm>
            <a:off x="1812467" y="2706120"/>
            <a:ext cx="659155" cy="923330"/>
          </a:xfrm>
          <a:prstGeom prst="rect">
            <a:avLst/>
          </a:prstGeom>
          <a:noFill/>
        </p:spPr>
        <p:txBody>
          <a:bodyPr wrap="none" lIns="91440" tIns="45720" rIns="91440" bIns="45720">
            <a:spAutoFit/>
          </a:bodyPr>
          <a:lstStyle/>
          <a:p>
            <a:pPr algn="ctr"/>
            <a:r>
              <a:rPr lang="en-US" sz="5400" b="1" cap="none" spc="0" dirty="0">
                <a:ln w="0"/>
                <a:effectLst>
                  <a:outerShdw blurRad="38100" dist="19050" dir="2700000" algn="tl" rotWithShape="0">
                    <a:schemeClr val="dk1">
                      <a:alpha val="40000"/>
                    </a:schemeClr>
                  </a:outerShdw>
                </a:effectLst>
                <a:latin typeface="Yu Gothic" panose="020B0400000000000000" pitchFamily="34" charset="-128"/>
                <a:ea typeface="Yu Gothic" panose="020B0400000000000000" pitchFamily="34" charset="-128"/>
              </a:rPr>
              <a:t>A</a:t>
            </a:r>
          </a:p>
        </p:txBody>
      </p:sp>
      <p:sp>
        <p:nvSpPr>
          <p:cNvPr id="45" name="Rectangle 44">
            <a:extLst>
              <a:ext uri="{FF2B5EF4-FFF2-40B4-BE49-F238E27FC236}">
                <a16:creationId xmlns:a16="http://schemas.microsoft.com/office/drawing/2014/main" id="{BAA45A04-6917-FF0A-6D09-C499DF0EE4A7}"/>
              </a:ext>
            </a:extLst>
          </p:cNvPr>
          <p:cNvSpPr/>
          <p:nvPr/>
        </p:nvSpPr>
        <p:spPr>
          <a:xfrm>
            <a:off x="1804453" y="6844278"/>
            <a:ext cx="675185" cy="923330"/>
          </a:xfrm>
          <a:prstGeom prst="rect">
            <a:avLst/>
          </a:prstGeom>
          <a:noFill/>
        </p:spPr>
        <p:txBody>
          <a:bodyPr wrap="none" lIns="91440" tIns="45720" rIns="91440" bIns="45720">
            <a:spAutoFit/>
          </a:bodyPr>
          <a:lstStyle/>
          <a:p>
            <a:pPr algn="ctr"/>
            <a:r>
              <a:rPr lang="en-US" sz="5400" b="1" cap="none" spc="0" dirty="0">
                <a:ln w="0"/>
                <a:effectLst>
                  <a:outerShdw blurRad="38100" dist="19050" dir="2700000" algn="tl" rotWithShape="0">
                    <a:schemeClr val="dk1">
                      <a:alpha val="40000"/>
                    </a:schemeClr>
                  </a:outerShdw>
                </a:effectLst>
                <a:latin typeface="Yu Gothic" panose="020B0400000000000000" pitchFamily="34" charset="-128"/>
                <a:ea typeface="Yu Gothic" panose="020B0400000000000000" pitchFamily="34" charset="-128"/>
              </a:rPr>
              <a:t>B</a:t>
            </a:r>
          </a:p>
        </p:txBody>
      </p:sp>
      <p:sp>
        <p:nvSpPr>
          <p:cNvPr id="46" name="Rectangle 45">
            <a:extLst>
              <a:ext uri="{FF2B5EF4-FFF2-40B4-BE49-F238E27FC236}">
                <a16:creationId xmlns:a16="http://schemas.microsoft.com/office/drawing/2014/main" id="{8AA41B0E-2D36-63DE-2E2A-A20BC45B9306}"/>
              </a:ext>
            </a:extLst>
          </p:cNvPr>
          <p:cNvSpPr/>
          <p:nvPr/>
        </p:nvSpPr>
        <p:spPr>
          <a:xfrm>
            <a:off x="1793803" y="10292477"/>
            <a:ext cx="681597" cy="923330"/>
          </a:xfrm>
          <a:prstGeom prst="rect">
            <a:avLst/>
          </a:prstGeom>
          <a:noFill/>
        </p:spPr>
        <p:txBody>
          <a:bodyPr wrap="none" lIns="91440" tIns="45720" rIns="91440" bIns="45720">
            <a:spAutoFit/>
          </a:bodyPr>
          <a:lstStyle/>
          <a:p>
            <a:pPr algn="ctr"/>
            <a:r>
              <a:rPr lang="en-US" sz="5400" b="1" cap="none" spc="0" dirty="0">
                <a:ln w="0"/>
                <a:effectLst>
                  <a:outerShdw blurRad="38100" dist="19050" dir="2700000" algn="tl" rotWithShape="0">
                    <a:schemeClr val="dk1">
                      <a:alpha val="40000"/>
                    </a:schemeClr>
                  </a:outerShdw>
                </a:effectLst>
                <a:latin typeface="Yu Gothic" panose="020B0400000000000000" pitchFamily="34" charset="-128"/>
                <a:ea typeface="Yu Gothic" panose="020B0400000000000000" pitchFamily="34" charset="-128"/>
              </a:rPr>
              <a:t>C</a:t>
            </a:r>
          </a:p>
        </p:txBody>
      </p:sp>
      <p:sp>
        <p:nvSpPr>
          <p:cNvPr id="40" name="object 5">
            <a:extLst>
              <a:ext uri="{FF2B5EF4-FFF2-40B4-BE49-F238E27FC236}">
                <a16:creationId xmlns:a16="http://schemas.microsoft.com/office/drawing/2014/main" id="{C78A8C27-D300-49F9-3E74-76BC4B16D2BB}"/>
              </a:ext>
            </a:extLst>
          </p:cNvPr>
          <p:cNvSpPr/>
          <p:nvPr/>
        </p:nvSpPr>
        <p:spPr>
          <a:xfrm flipV="1">
            <a:off x="9142779" y="8421181"/>
            <a:ext cx="1715720" cy="45719"/>
          </a:xfrm>
          <a:custGeom>
            <a:avLst/>
            <a:gdLst/>
            <a:ahLst/>
            <a:cxnLst/>
            <a:rect l="l" t="t" r="r" b="b"/>
            <a:pathLst>
              <a:path w="749300">
                <a:moveTo>
                  <a:pt x="0" y="0"/>
                </a:moveTo>
                <a:lnTo>
                  <a:pt x="7493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41" name="object 6">
            <a:extLst>
              <a:ext uri="{FF2B5EF4-FFF2-40B4-BE49-F238E27FC236}">
                <a16:creationId xmlns:a16="http://schemas.microsoft.com/office/drawing/2014/main" id="{1C4DB7E7-B1B6-A1B6-6DF9-AFDD0F38C903}"/>
              </a:ext>
            </a:extLst>
          </p:cNvPr>
          <p:cNvSpPr/>
          <p:nvPr/>
        </p:nvSpPr>
        <p:spPr>
          <a:xfrm>
            <a:off x="8647480" y="8466900"/>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42" name="object 7">
            <a:extLst>
              <a:ext uri="{FF2B5EF4-FFF2-40B4-BE49-F238E27FC236}">
                <a16:creationId xmlns:a16="http://schemas.microsoft.com/office/drawing/2014/main" id="{A8DCC46E-4549-81E5-BB88-80F2231C18DB}"/>
              </a:ext>
            </a:extLst>
          </p:cNvPr>
          <p:cNvSpPr/>
          <p:nvPr/>
        </p:nvSpPr>
        <p:spPr>
          <a:xfrm>
            <a:off x="8152180" y="8466900"/>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43" name="object 8">
            <a:extLst>
              <a:ext uri="{FF2B5EF4-FFF2-40B4-BE49-F238E27FC236}">
                <a16:creationId xmlns:a16="http://schemas.microsoft.com/office/drawing/2014/main" id="{BD6F0D26-EC8F-EA68-0F94-00BE8DAE02EE}"/>
              </a:ext>
            </a:extLst>
          </p:cNvPr>
          <p:cNvSpPr/>
          <p:nvPr/>
        </p:nvSpPr>
        <p:spPr>
          <a:xfrm>
            <a:off x="7656879" y="8466900"/>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47" name="object 9">
            <a:extLst>
              <a:ext uri="{FF2B5EF4-FFF2-40B4-BE49-F238E27FC236}">
                <a16:creationId xmlns:a16="http://schemas.microsoft.com/office/drawing/2014/main" id="{432CB0BF-AA66-4ACB-3A6E-D7846E1F74E8}"/>
              </a:ext>
            </a:extLst>
          </p:cNvPr>
          <p:cNvSpPr/>
          <p:nvPr/>
        </p:nvSpPr>
        <p:spPr>
          <a:xfrm>
            <a:off x="7161579" y="8466900"/>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48" name="object 10">
            <a:extLst>
              <a:ext uri="{FF2B5EF4-FFF2-40B4-BE49-F238E27FC236}">
                <a16:creationId xmlns:a16="http://schemas.microsoft.com/office/drawing/2014/main" id="{203535C5-8B49-9F5F-3BE9-E5E7804352FE}"/>
              </a:ext>
            </a:extLst>
          </p:cNvPr>
          <p:cNvSpPr/>
          <p:nvPr/>
        </p:nvSpPr>
        <p:spPr>
          <a:xfrm>
            <a:off x="6666280" y="8466900"/>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49" name="object 11">
            <a:extLst>
              <a:ext uri="{FF2B5EF4-FFF2-40B4-BE49-F238E27FC236}">
                <a16:creationId xmlns:a16="http://schemas.microsoft.com/office/drawing/2014/main" id="{BE4F2E18-FC85-7454-DCAF-DF54A3AF3DCE}"/>
              </a:ext>
            </a:extLst>
          </p:cNvPr>
          <p:cNvSpPr/>
          <p:nvPr/>
        </p:nvSpPr>
        <p:spPr>
          <a:xfrm>
            <a:off x="6170980" y="8466900"/>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0" name="object 12">
            <a:extLst>
              <a:ext uri="{FF2B5EF4-FFF2-40B4-BE49-F238E27FC236}">
                <a16:creationId xmlns:a16="http://schemas.microsoft.com/office/drawing/2014/main" id="{619263D8-5B3D-27EE-A13C-95D01AEBEBBF}"/>
              </a:ext>
            </a:extLst>
          </p:cNvPr>
          <p:cNvSpPr/>
          <p:nvPr/>
        </p:nvSpPr>
        <p:spPr>
          <a:xfrm>
            <a:off x="5751882" y="8466900"/>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1" name="object 13">
            <a:extLst>
              <a:ext uri="{FF2B5EF4-FFF2-40B4-BE49-F238E27FC236}">
                <a16:creationId xmlns:a16="http://schemas.microsoft.com/office/drawing/2014/main" id="{87F18EBC-162F-85B4-1DAD-BA25EA0F0998}"/>
              </a:ext>
            </a:extLst>
          </p:cNvPr>
          <p:cNvSpPr/>
          <p:nvPr/>
        </p:nvSpPr>
        <p:spPr>
          <a:xfrm flipV="1">
            <a:off x="6666279" y="7792531"/>
            <a:ext cx="4192220" cy="45719"/>
          </a:xfrm>
          <a:custGeom>
            <a:avLst/>
            <a:gdLst/>
            <a:ahLst/>
            <a:cxnLst/>
            <a:rect l="l" t="t" r="r" b="b"/>
            <a:pathLst>
              <a:path w="4051300">
                <a:moveTo>
                  <a:pt x="0" y="0"/>
                </a:moveTo>
                <a:lnTo>
                  <a:pt x="40513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2" name="object 14">
            <a:extLst>
              <a:ext uri="{FF2B5EF4-FFF2-40B4-BE49-F238E27FC236}">
                <a16:creationId xmlns:a16="http://schemas.microsoft.com/office/drawing/2014/main" id="{F6F2568B-622C-AE2A-08E2-776EEE540FE7}"/>
              </a:ext>
            </a:extLst>
          </p:cNvPr>
          <p:cNvSpPr/>
          <p:nvPr/>
        </p:nvSpPr>
        <p:spPr>
          <a:xfrm>
            <a:off x="6170980" y="7838250"/>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3" name="object 15">
            <a:extLst>
              <a:ext uri="{FF2B5EF4-FFF2-40B4-BE49-F238E27FC236}">
                <a16:creationId xmlns:a16="http://schemas.microsoft.com/office/drawing/2014/main" id="{A84280DA-F79A-0430-2B4B-DAEE2488DF3C}"/>
              </a:ext>
            </a:extLst>
          </p:cNvPr>
          <p:cNvSpPr/>
          <p:nvPr/>
        </p:nvSpPr>
        <p:spPr>
          <a:xfrm>
            <a:off x="5751882" y="7838250"/>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4" name="object 16">
            <a:extLst>
              <a:ext uri="{FF2B5EF4-FFF2-40B4-BE49-F238E27FC236}">
                <a16:creationId xmlns:a16="http://schemas.microsoft.com/office/drawing/2014/main" id="{820318C5-CE50-2FF7-8E3F-3A080FE941E7}"/>
              </a:ext>
            </a:extLst>
          </p:cNvPr>
          <p:cNvSpPr/>
          <p:nvPr/>
        </p:nvSpPr>
        <p:spPr>
          <a:xfrm flipV="1">
            <a:off x="6170979" y="7163879"/>
            <a:ext cx="4687520" cy="45719"/>
          </a:xfrm>
          <a:custGeom>
            <a:avLst/>
            <a:gdLst/>
            <a:ahLst/>
            <a:cxnLst/>
            <a:rect l="l" t="t" r="r" b="b"/>
            <a:pathLst>
              <a:path w="4711700">
                <a:moveTo>
                  <a:pt x="0" y="0"/>
                </a:moveTo>
                <a:lnTo>
                  <a:pt x="47117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5" name="object 17">
            <a:extLst>
              <a:ext uri="{FF2B5EF4-FFF2-40B4-BE49-F238E27FC236}">
                <a16:creationId xmlns:a16="http://schemas.microsoft.com/office/drawing/2014/main" id="{68D15466-5D30-BFC6-C0ED-F19024303D9F}"/>
              </a:ext>
            </a:extLst>
          </p:cNvPr>
          <p:cNvSpPr/>
          <p:nvPr/>
        </p:nvSpPr>
        <p:spPr>
          <a:xfrm>
            <a:off x="5751882" y="7209598"/>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6" name="object 18">
            <a:extLst>
              <a:ext uri="{FF2B5EF4-FFF2-40B4-BE49-F238E27FC236}">
                <a16:creationId xmlns:a16="http://schemas.microsoft.com/office/drawing/2014/main" id="{481572D2-F48E-1F38-CA86-D77AD10CA246}"/>
              </a:ext>
            </a:extLst>
          </p:cNvPr>
          <p:cNvSpPr/>
          <p:nvPr/>
        </p:nvSpPr>
        <p:spPr>
          <a:xfrm flipV="1">
            <a:off x="5751882" y="6531715"/>
            <a:ext cx="5106617" cy="45719"/>
          </a:xfrm>
          <a:custGeom>
            <a:avLst/>
            <a:gdLst/>
            <a:ahLst/>
            <a:cxnLst/>
            <a:rect l="l" t="t" r="r" b="b"/>
            <a:pathLst>
              <a:path w="5270500">
                <a:moveTo>
                  <a:pt x="0" y="0"/>
                </a:moveTo>
                <a:lnTo>
                  <a:pt x="52704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7" name="object 24">
            <a:extLst>
              <a:ext uri="{FF2B5EF4-FFF2-40B4-BE49-F238E27FC236}">
                <a16:creationId xmlns:a16="http://schemas.microsoft.com/office/drawing/2014/main" id="{4790970E-F1DA-7C66-B5CF-7EC9FB0838A9}"/>
              </a:ext>
            </a:extLst>
          </p:cNvPr>
          <p:cNvSpPr/>
          <p:nvPr/>
        </p:nvSpPr>
        <p:spPr>
          <a:xfrm flipV="1">
            <a:off x="5747118" y="9049831"/>
            <a:ext cx="5111381" cy="45719"/>
          </a:xfrm>
          <a:custGeom>
            <a:avLst/>
            <a:gdLst/>
            <a:ahLst/>
            <a:cxnLst/>
            <a:rect l="l" t="t" r="r" b="b"/>
            <a:pathLst>
              <a:path w="5283200">
                <a:moveTo>
                  <a:pt x="0" y="0"/>
                </a:moveTo>
                <a:lnTo>
                  <a:pt x="5283196" y="0"/>
                </a:lnTo>
              </a:path>
            </a:pathLst>
          </a:custGeom>
          <a:ln w="12700">
            <a:solidFill>
              <a:srgbClr val="000000"/>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8" name="object 29">
            <a:extLst>
              <a:ext uri="{FF2B5EF4-FFF2-40B4-BE49-F238E27FC236}">
                <a16:creationId xmlns:a16="http://schemas.microsoft.com/office/drawing/2014/main" id="{E7AC74F6-6F0A-88C3-685E-35DE575F1609}"/>
              </a:ext>
            </a:extLst>
          </p:cNvPr>
          <p:cNvSpPr/>
          <p:nvPr/>
        </p:nvSpPr>
        <p:spPr>
          <a:xfrm>
            <a:off x="5818555" y="6819901"/>
            <a:ext cx="352425" cy="2270888"/>
          </a:xfrm>
          <a:custGeom>
            <a:avLst/>
            <a:gdLst/>
            <a:ahLst/>
            <a:cxnLst/>
            <a:rect l="l" t="t" r="r" b="b"/>
            <a:pathLst>
              <a:path w="469900" h="3136900">
                <a:moveTo>
                  <a:pt x="0" y="0"/>
                </a:moveTo>
                <a:lnTo>
                  <a:pt x="469900" y="0"/>
                </a:lnTo>
                <a:lnTo>
                  <a:pt x="469900" y="3136900"/>
                </a:lnTo>
                <a:lnTo>
                  <a:pt x="0" y="31369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9" name="object 30">
            <a:extLst>
              <a:ext uri="{FF2B5EF4-FFF2-40B4-BE49-F238E27FC236}">
                <a16:creationId xmlns:a16="http://schemas.microsoft.com/office/drawing/2014/main" id="{D6314813-F84C-B205-1041-AC1A97AB1AE6}"/>
              </a:ext>
            </a:extLst>
          </p:cNvPr>
          <p:cNvSpPr/>
          <p:nvPr/>
        </p:nvSpPr>
        <p:spPr>
          <a:xfrm>
            <a:off x="6313854" y="7493000"/>
            <a:ext cx="352425" cy="1597789"/>
          </a:xfrm>
          <a:custGeom>
            <a:avLst/>
            <a:gdLst/>
            <a:ahLst/>
            <a:cxnLst/>
            <a:rect l="l" t="t" r="r" b="b"/>
            <a:pathLst>
              <a:path w="469900" h="2006600">
                <a:moveTo>
                  <a:pt x="0" y="0"/>
                </a:moveTo>
                <a:lnTo>
                  <a:pt x="469900" y="0"/>
                </a:lnTo>
                <a:lnTo>
                  <a:pt x="469900" y="2006600"/>
                </a:lnTo>
                <a:lnTo>
                  <a:pt x="0" y="20066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60" name="object 31">
            <a:extLst>
              <a:ext uri="{FF2B5EF4-FFF2-40B4-BE49-F238E27FC236}">
                <a16:creationId xmlns:a16="http://schemas.microsoft.com/office/drawing/2014/main" id="{D9CA0DD9-A08A-E817-ED22-C04AD94CAE6A}"/>
              </a:ext>
            </a:extLst>
          </p:cNvPr>
          <p:cNvSpPr/>
          <p:nvPr/>
        </p:nvSpPr>
        <p:spPr>
          <a:xfrm>
            <a:off x="6809154" y="7823200"/>
            <a:ext cx="352425" cy="1267588"/>
          </a:xfrm>
          <a:custGeom>
            <a:avLst/>
            <a:gdLst/>
            <a:ahLst/>
            <a:cxnLst/>
            <a:rect l="l" t="t" r="r" b="b"/>
            <a:pathLst>
              <a:path w="469900" h="1498600">
                <a:moveTo>
                  <a:pt x="0" y="0"/>
                </a:moveTo>
                <a:lnTo>
                  <a:pt x="469900" y="0"/>
                </a:lnTo>
                <a:lnTo>
                  <a:pt x="469900" y="1498600"/>
                </a:lnTo>
                <a:lnTo>
                  <a:pt x="0" y="14986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61" name="object 32">
            <a:extLst>
              <a:ext uri="{FF2B5EF4-FFF2-40B4-BE49-F238E27FC236}">
                <a16:creationId xmlns:a16="http://schemas.microsoft.com/office/drawing/2014/main" id="{EF24F33A-B3D5-E54B-9904-32ACAB50F9F5}"/>
              </a:ext>
            </a:extLst>
          </p:cNvPr>
          <p:cNvSpPr/>
          <p:nvPr/>
        </p:nvSpPr>
        <p:spPr>
          <a:xfrm>
            <a:off x="7304454" y="8051801"/>
            <a:ext cx="352425" cy="1038988"/>
          </a:xfrm>
          <a:custGeom>
            <a:avLst/>
            <a:gdLst/>
            <a:ahLst/>
            <a:cxnLst/>
            <a:rect l="l" t="t" r="r" b="b"/>
            <a:pathLst>
              <a:path w="469900" h="1231900">
                <a:moveTo>
                  <a:pt x="0" y="0"/>
                </a:moveTo>
                <a:lnTo>
                  <a:pt x="469900" y="0"/>
                </a:lnTo>
                <a:lnTo>
                  <a:pt x="469900" y="1231900"/>
                </a:lnTo>
                <a:lnTo>
                  <a:pt x="0" y="12319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62" name="object 33">
            <a:extLst>
              <a:ext uri="{FF2B5EF4-FFF2-40B4-BE49-F238E27FC236}">
                <a16:creationId xmlns:a16="http://schemas.microsoft.com/office/drawing/2014/main" id="{A4249E00-401B-B88E-34B7-10420C1EA987}"/>
              </a:ext>
            </a:extLst>
          </p:cNvPr>
          <p:cNvSpPr/>
          <p:nvPr/>
        </p:nvSpPr>
        <p:spPr>
          <a:xfrm>
            <a:off x="7799755" y="8178800"/>
            <a:ext cx="352425" cy="911987"/>
          </a:xfrm>
          <a:custGeom>
            <a:avLst/>
            <a:gdLst/>
            <a:ahLst/>
            <a:cxnLst/>
            <a:rect l="l" t="t" r="r" b="b"/>
            <a:pathLst>
              <a:path w="469900" h="1041400">
                <a:moveTo>
                  <a:pt x="0" y="0"/>
                </a:moveTo>
                <a:lnTo>
                  <a:pt x="469900" y="0"/>
                </a:lnTo>
                <a:lnTo>
                  <a:pt x="469900" y="1041400"/>
                </a:lnTo>
                <a:lnTo>
                  <a:pt x="0" y="10414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63" name="object 34">
            <a:extLst>
              <a:ext uri="{FF2B5EF4-FFF2-40B4-BE49-F238E27FC236}">
                <a16:creationId xmlns:a16="http://schemas.microsoft.com/office/drawing/2014/main" id="{FDF26384-D6B2-E580-7278-2E00DE521C71}"/>
              </a:ext>
            </a:extLst>
          </p:cNvPr>
          <p:cNvSpPr/>
          <p:nvPr/>
        </p:nvSpPr>
        <p:spPr>
          <a:xfrm>
            <a:off x="8295054" y="8305801"/>
            <a:ext cx="352425" cy="784988"/>
          </a:xfrm>
          <a:custGeom>
            <a:avLst/>
            <a:gdLst/>
            <a:ahLst/>
            <a:cxnLst/>
            <a:rect l="l" t="t" r="r" b="b"/>
            <a:pathLst>
              <a:path w="469900" h="927100">
                <a:moveTo>
                  <a:pt x="0" y="0"/>
                </a:moveTo>
                <a:lnTo>
                  <a:pt x="469900" y="0"/>
                </a:lnTo>
                <a:lnTo>
                  <a:pt x="469900" y="927100"/>
                </a:lnTo>
                <a:lnTo>
                  <a:pt x="0" y="9271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24" name="object 35">
            <a:extLst>
              <a:ext uri="{FF2B5EF4-FFF2-40B4-BE49-F238E27FC236}">
                <a16:creationId xmlns:a16="http://schemas.microsoft.com/office/drawing/2014/main" id="{FD4E15E2-2AB9-E8B0-A141-77C82FC171A9}"/>
              </a:ext>
            </a:extLst>
          </p:cNvPr>
          <p:cNvSpPr/>
          <p:nvPr/>
        </p:nvSpPr>
        <p:spPr>
          <a:xfrm>
            <a:off x="8790354" y="8420100"/>
            <a:ext cx="352425" cy="670688"/>
          </a:xfrm>
          <a:custGeom>
            <a:avLst/>
            <a:gdLst/>
            <a:ahLst/>
            <a:cxnLst/>
            <a:rect l="l" t="t" r="r" b="b"/>
            <a:pathLst>
              <a:path w="469900" h="863600">
                <a:moveTo>
                  <a:pt x="0" y="0"/>
                </a:moveTo>
                <a:lnTo>
                  <a:pt x="469900" y="0"/>
                </a:lnTo>
                <a:lnTo>
                  <a:pt x="469900" y="863600"/>
                </a:lnTo>
                <a:lnTo>
                  <a:pt x="0" y="8636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25" name="object 36">
            <a:extLst>
              <a:ext uri="{FF2B5EF4-FFF2-40B4-BE49-F238E27FC236}">
                <a16:creationId xmlns:a16="http://schemas.microsoft.com/office/drawing/2014/main" id="{8E8912D2-2F9F-4636-A519-7FEFF90F30D5}"/>
              </a:ext>
            </a:extLst>
          </p:cNvPr>
          <p:cNvSpPr/>
          <p:nvPr/>
        </p:nvSpPr>
        <p:spPr>
          <a:xfrm>
            <a:off x="9285654" y="8559801"/>
            <a:ext cx="352425" cy="530988"/>
          </a:xfrm>
          <a:custGeom>
            <a:avLst/>
            <a:gdLst/>
            <a:ahLst/>
            <a:cxnLst/>
            <a:rect l="l" t="t" r="r" b="b"/>
            <a:pathLst>
              <a:path w="469900" h="419100">
                <a:moveTo>
                  <a:pt x="0" y="0"/>
                </a:moveTo>
                <a:lnTo>
                  <a:pt x="469900" y="0"/>
                </a:lnTo>
                <a:lnTo>
                  <a:pt x="469900" y="419100"/>
                </a:lnTo>
                <a:lnTo>
                  <a:pt x="0" y="4191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cxnSp>
        <p:nvCxnSpPr>
          <p:cNvPr id="1116" name="Straight Arrow Connector 1115">
            <a:extLst>
              <a:ext uri="{FF2B5EF4-FFF2-40B4-BE49-F238E27FC236}">
                <a16:creationId xmlns:a16="http://schemas.microsoft.com/office/drawing/2014/main" id="{B5F1F77F-7E9E-892C-AD36-7599188FA86F}"/>
              </a:ext>
            </a:extLst>
          </p:cNvPr>
          <p:cNvCxnSpPr/>
          <p:nvPr/>
        </p:nvCxnSpPr>
        <p:spPr>
          <a:xfrm>
            <a:off x="4662436" y="1911460"/>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1117" name="TextBox 1116">
            <a:extLst>
              <a:ext uri="{FF2B5EF4-FFF2-40B4-BE49-F238E27FC236}">
                <a16:creationId xmlns:a16="http://schemas.microsoft.com/office/drawing/2014/main" id="{3A67784F-B383-1E56-F0F8-5E5E4FD06A4D}"/>
              </a:ext>
            </a:extLst>
          </p:cNvPr>
          <p:cNvSpPr txBox="1"/>
          <p:nvPr/>
        </p:nvSpPr>
        <p:spPr>
          <a:xfrm rot="16200000">
            <a:off x="3526410" y="3135892"/>
            <a:ext cx="1323440"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Time</a:t>
            </a:r>
          </a:p>
        </p:txBody>
      </p:sp>
      <p:sp>
        <p:nvSpPr>
          <p:cNvPr id="1118" name="TextBox 1117">
            <a:extLst>
              <a:ext uri="{FF2B5EF4-FFF2-40B4-BE49-F238E27FC236}">
                <a16:creationId xmlns:a16="http://schemas.microsoft.com/office/drawing/2014/main" id="{667AA747-C6CF-F54F-5844-F3E73AAD0E52}"/>
              </a:ext>
            </a:extLst>
          </p:cNvPr>
          <p:cNvSpPr txBox="1"/>
          <p:nvPr/>
        </p:nvSpPr>
        <p:spPr>
          <a:xfrm>
            <a:off x="2355504" y="4891884"/>
            <a:ext cx="2139305"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Present</a:t>
            </a:r>
          </a:p>
        </p:txBody>
      </p:sp>
      <p:pic>
        <p:nvPicPr>
          <p:cNvPr id="1125" name="Picture 1124" descr="A black and blue rectangle&#10;&#10;Description automatically generated">
            <a:extLst>
              <a:ext uri="{FF2B5EF4-FFF2-40B4-BE49-F238E27FC236}">
                <a16:creationId xmlns:a16="http://schemas.microsoft.com/office/drawing/2014/main" id="{379AB3F1-AF8A-40D0-2D3A-4C6B033EC13A}"/>
              </a:ext>
            </a:extLst>
          </p:cNvPr>
          <p:cNvPicPr>
            <a:picLocks noChangeAspect="1"/>
          </p:cNvPicPr>
          <p:nvPr/>
        </p:nvPicPr>
        <p:blipFill rotWithShape="1">
          <a:blip r:embed="rId2">
            <a:extLst>
              <a:ext uri="{28A0092B-C50C-407E-A947-70E740481C1C}">
                <a14:useLocalDpi xmlns:a14="http://schemas.microsoft.com/office/drawing/2010/main" val="0"/>
              </a:ext>
            </a:extLst>
          </a:blip>
          <a:srcRect l="13782" r="51707"/>
          <a:stretch/>
        </p:blipFill>
        <p:spPr>
          <a:xfrm>
            <a:off x="5250545" y="11775855"/>
            <a:ext cx="4290309" cy="2685511"/>
          </a:xfrm>
          <a:prstGeom prst="rect">
            <a:avLst/>
          </a:prstGeom>
        </p:spPr>
      </p:pic>
      <p:sp>
        <p:nvSpPr>
          <p:cNvPr id="4" name="TextBox 3">
            <a:extLst>
              <a:ext uri="{FF2B5EF4-FFF2-40B4-BE49-F238E27FC236}">
                <a16:creationId xmlns:a16="http://schemas.microsoft.com/office/drawing/2014/main" id="{F0923197-846F-14E2-169F-9A677F9A8ECF}"/>
              </a:ext>
            </a:extLst>
          </p:cNvPr>
          <p:cNvSpPr txBox="1"/>
          <p:nvPr/>
        </p:nvSpPr>
        <p:spPr>
          <a:xfrm>
            <a:off x="10699699" y="3194179"/>
            <a:ext cx="2745001"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4000" dirty="0">
                <a:latin typeface="Arial" panose="020B0604020202020204" pitchFamily="34" charset="0"/>
                <a:ea typeface="Yu Gothic" panose="020B0400000000000000" pitchFamily="34" charset="-128"/>
                <a:cs typeface="Arial" panose="020B0604020202020204" pitchFamily="34" charset="0"/>
              </a:rPr>
              <a:t>Vs.</a:t>
            </a:r>
          </a:p>
        </p:txBody>
      </p:sp>
      <p:sp>
        <p:nvSpPr>
          <p:cNvPr id="5" name="object 36">
            <a:extLst>
              <a:ext uri="{FF2B5EF4-FFF2-40B4-BE49-F238E27FC236}">
                <a16:creationId xmlns:a16="http://schemas.microsoft.com/office/drawing/2014/main" id="{93B3ED95-A49F-CACA-DC6B-8C16728EAEE5}"/>
              </a:ext>
            </a:extLst>
          </p:cNvPr>
          <p:cNvSpPr/>
          <p:nvPr/>
        </p:nvSpPr>
        <p:spPr>
          <a:xfrm>
            <a:off x="9824426" y="8610600"/>
            <a:ext cx="352425" cy="492381"/>
          </a:xfrm>
          <a:custGeom>
            <a:avLst/>
            <a:gdLst/>
            <a:ahLst/>
            <a:cxnLst/>
            <a:rect l="l" t="t" r="r" b="b"/>
            <a:pathLst>
              <a:path w="469900" h="419100">
                <a:moveTo>
                  <a:pt x="0" y="0"/>
                </a:moveTo>
                <a:lnTo>
                  <a:pt x="469900" y="0"/>
                </a:lnTo>
                <a:lnTo>
                  <a:pt x="469900" y="419100"/>
                </a:lnTo>
                <a:lnTo>
                  <a:pt x="0" y="4191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6" name="object 36">
            <a:extLst>
              <a:ext uri="{FF2B5EF4-FFF2-40B4-BE49-F238E27FC236}">
                <a16:creationId xmlns:a16="http://schemas.microsoft.com/office/drawing/2014/main" id="{83FC9DCA-6008-F928-88D7-090EA288C1F5}"/>
              </a:ext>
            </a:extLst>
          </p:cNvPr>
          <p:cNvSpPr/>
          <p:nvPr/>
        </p:nvSpPr>
        <p:spPr>
          <a:xfrm>
            <a:off x="10341462" y="8788656"/>
            <a:ext cx="352425" cy="314325"/>
          </a:xfrm>
          <a:custGeom>
            <a:avLst/>
            <a:gdLst/>
            <a:ahLst/>
            <a:cxnLst/>
            <a:rect l="l" t="t" r="r" b="b"/>
            <a:pathLst>
              <a:path w="469900" h="419100">
                <a:moveTo>
                  <a:pt x="0" y="0"/>
                </a:moveTo>
                <a:lnTo>
                  <a:pt x="469900" y="0"/>
                </a:lnTo>
                <a:lnTo>
                  <a:pt x="469900" y="419100"/>
                </a:lnTo>
                <a:lnTo>
                  <a:pt x="0" y="4191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3" name="TextBox 12">
            <a:extLst>
              <a:ext uri="{FF2B5EF4-FFF2-40B4-BE49-F238E27FC236}">
                <a16:creationId xmlns:a16="http://schemas.microsoft.com/office/drawing/2014/main" id="{D7C028C5-C948-B6D3-9D30-F063EFD5E32B}"/>
              </a:ext>
            </a:extLst>
          </p:cNvPr>
          <p:cNvSpPr txBox="1"/>
          <p:nvPr/>
        </p:nvSpPr>
        <p:spPr>
          <a:xfrm>
            <a:off x="11496674" y="7548589"/>
            <a:ext cx="2745001"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N=10</a:t>
            </a:r>
          </a:p>
        </p:txBody>
      </p:sp>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74B5CA48-B45A-1BB7-28AE-0D77DB4E651C}"/>
                  </a:ext>
                </a:extLst>
              </p14:cNvPr>
              <p14:cNvContentPartPr/>
              <p14:nvPr/>
            </p14:nvContentPartPr>
            <p14:xfrm>
              <a:off x="5025514" y="2917506"/>
              <a:ext cx="3152520" cy="2489568"/>
            </p14:xfrm>
          </p:contentPart>
        </mc:Choice>
        <mc:Fallback xmlns="">
          <p:pic>
            <p:nvPicPr>
              <p:cNvPr id="11" name="Ink 10">
                <a:extLst>
                  <a:ext uri="{FF2B5EF4-FFF2-40B4-BE49-F238E27FC236}">
                    <a16:creationId xmlns:a16="http://schemas.microsoft.com/office/drawing/2014/main" id="{74B5CA48-B45A-1BB7-28AE-0D77DB4E651C}"/>
                  </a:ext>
                </a:extLst>
              </p:cNvPr>
              <p:cNvPicPr/>
              <p:nvPr/>
            </p:nvPicPr>
            <p:blipFill>
              <a:blip r:embed="rId4"/>
              <a:stretch>
                <a:fillRect/>
              </a:stretch>
            </p:blipFill>
            <p:spPr>
              <a:xfrm>
                <a:off x="5016514" y="2908507"/>
                <a:ext cx="3170160" cy="2507207"/>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Ink 11">
                <a:extLst>
                  <a:ext uri="{FF2B5EF4-FFF2-40B4-BE49-F238E27FC236}">
                    <a16:creationId xmlns:a16="http://schemas.microsoft.com/office/drawing/2014/main" id="{7CA5BF59-6780-3CF1-B842-C29D7668F69D}"/>
                  </a:ext>
                </a:extLst>
              </p14:cNvPr>
              <p14:cNvContentPartPr/>
              <p14:nvPr/>
            </p14:nvContentPartPr>
            <p14:xfrm flipH="1">
              <a:off x="8765202" y="2897384"/>
              <a:ext cx="3152520" cy="2489569"/>
            </p14:xfrm>
          </p:contentPart>
        </mc:Choice>
        <mc:Fallback xmlns="">
          <p:pic>
            <p:nvPicPr>
              <p:cNvPr id="12" name="Ink 11">
                <a:extLst>
                  <a:ext uri="{FF2B5EF4-FFF2-40B4-BE49-F238E27FC236}">
                    <a16:creationId xmlns:a16="http://schemas.microsoft.com/office/drawing/2014/main" id="{7CA5BF59-6780-3CF1-B842-C29D7668F69D}"/>
                  </a:ext>
                </a:extLst>
              </p:cNvPr>
              <p:cNvPicPr/>
              <p:nvPr/>
            </p:nvPicPr>
            <p:blipFill>
              <a:blip r:embed="rId6"/>
              <a:stretch>
                <a:fillRect/>
              </a:stretch>
            </p:blipFill>
            <p:spPr>
              <a:xfrm flipH="1">
                <a:off x="8756202" y="2888385"/>
                <a:ext cx="3170160" cy="2507208"/>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 name="Ink 13">
                <a:extLst>
                  <a:ext uri="{FF2B5EF4-FFF2-40B4-BE49-F238E27FC236}">
                    <a16:creationId xmlns:a16="http://schemas.microsoft.com/office/drawing/2014/main" id="{2E32C0F7-3EFD-1D77-21B8-CF9E755230CF}"/>
                  </a:ext>
                </a:extLst>
              </p14:cNvPr>
              <p14:cNvContentPartPr/>
              <p14:nvPr/>
            </p14:nvContentPartPr>
            <p14:xfrm>
              <a:off x="13467559" y="2899812"/>
              <a:ext cx="3152520" cy="2489568"/>
            </p14:xfrm>
          </p:contentPart>
        </mc:Choice>
        <mc:Fallback xmlns="">
          <p:pic>
            <p:nvPicPr>
              <p:cNvPr id="14" name="Ink 13">
                <a:extLst>
                  <a:ext uri="{FF2B5EF4-FFF2-40B4-BE49-F238E27FC236}">
                    <a16:creationId xmlns:a16="http://schemas.microsoft.com/office/drawing/2014/main" id="{2E32C0F7-3EFD-1D77-21B8-CF9E755230CF}"/>
                  </a:ext>
                </a:extLst>
              </p:cNvPr>
              <p:cNvPicPr/>
              <p:nvPr/>
            </p:nvPicPr>
            <p:blipFill>
              <a:blip r:embed="rId4"/>
              <a:stretch>
                <a:fillRect/>
              </a:stretch>
            </p:blipFill>
            <p:spPr>
              <a:xfrm>
                <a:off x="13458559" y="2890813"/>
                <a:ext cx="3170160" cy="2507207"/>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5" name="Ink 14">
                <a:extLst>
                  <a:ext uri="{FF2B5EF4-FFF2-40B4-BE49-F238E27FC236}">
                    <a16:creationId xmlns:a16="http://schemas.microsoft.com/office/drawing/2014/main" id="{DF60A38F-F3B6-B568-C4EB-40038B1E75D8}"/>
                  </a:ext>
                </a:extLst>
              </p14:cNvPr>
              <p14:cNvContentPartPr/>
              <p14:nvPr/>
            </p14:nvContentPartPr>
            <p14:xfrm flipH="1">
              <a:off x="19025813" y="2828114"/>
              <a:ext cx="3152520" cy="2489569"/>
            </p14:xfrm>
          </p:contentPart>
        </mc:Choice>
        <mc:Fallback xmlns="">
          <p:pic>
            <p:nvPicPr>
              <p:cNvPr id="15" name="Ink 14">
                <a:extLst>
                  <a:ext uri="{FF2B5EF4-FFF2-40B4-BE49-F238E27FC236}">
                    <a16:creationId xmlns:a16="http://schemas.microsoft.com/office/drawing/2014/main" id="{DF60A38F-F3B6-B568-C4EB-40038B1E75D8}"/>
                  </a:ext>
                </a:extLst>
              </p:cNvPr>
              <p:cNvPicPr/>
              <p:nvPr/>
            </p:nvPicPr>
            <p:blipFill>
              <a:blip r:embed="rId6"/>
              <a:stretch>
                <a:fillRect/>
              </a:stretch>
            </p:blipFill>
            <p:spPr>
              <a:xfrm flipH="1">
                <a:off x="19016813" y="2819115"/>
                <a:ext cx="3170160" cy="2507208"/>
              </a:xfrm>
              <a:prstGeom prst="rect">
                <a:avLst/>
              </a:prstGeom>
            </p:spPr>
          </p:pic>
        </mc:Fallback>
      </mc:AlternateContent>
    </p:spTree>
    <p:extLst>
      <p:ext uri="{BB962C8B-B14F-4D97-AF65-F5344CB8AC3E}">
        <p14:creationId xmlns:p14="http://schemas.microsoft.com/office/powerpoint/2010/main" val="1475529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566C64-33B4-D69F-A07A-7AABF0CB533E}"/>
              </a:ext>
            </a:extLst>
          </p:cNvPr>
          <p:cNvSpPr txBox="1"/>
          <p:nvPr/>
        </p:nvSpPr>
        <p:spPr>
          <a:xfrm>
            <a:off x="8456399" y="8552623"/>
            <a:ext cx="2113780"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Two-epoch</a:t>
            </a:r>
          </a:p>
        </p:txBody>
      </p:sp>
      <p:sp>
        <p:nvSpPr>
          <p:cNvPr id="5" name="TextBox 4">
            <a:extLst>
              <a:ext uri="{FF2B5EF4-FFF2-40B4-BE49-F238E27FC236}">
                <a16:creationId xmlns:a16="http://schemas.microsoft.com/office/drawing/2014/main" id="{0B8DB436-7BEB-6FC3-E818-8DF890279EC5}"/>
              </a:ext>
            </a:extLst>
          </p:cNvPr>
          <p:cNvSpPr txBox="1"/>
          <p:nvPr/>
        </p:nvSpPr>
        <p:spPr>
          <a:xfrm>
            <a:off x="15350771" y="8483349"/>
            <a:ext cx="2419243"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Three-epoch</a:t>
            </a:r>
          </a:p>
        </p:txBody>
      </p:sp>
      <p:sp>
        <p:nvSpPr>
          <p:cNvPr id="6" name="TextBox 5">
            <a:extLst>
              <a:ext uri="{FF2B5EF4-FFF2-40B4-BE49-F238E27FC236}">
                <a16:creationId xmlns:a16="http://schemas.microsoft.com/office/drawing/2014/main" id="{EEAB0D76-42BF-673D-C73F-9374D561A3FD}"/>
              </a:ext>
            </a:extLst>
          </p:cNvPr>
          <p:cNvSpPr txBox="1"/>
          <p:nvPr/>
        </p:nvSpPr>
        <p:spPr>
          <a:xfrm>
            <a:off x="13740608" y="13337903"/>
            <a:ext cx="5944805" cy="553998"/>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7" name="TextBox 6">
            <a:extLst>
              <a:ext uri="{FF2B5EF4-FFF2-40B4-BE49-F238E27FC236}">
                <a16:creationId xmlns:a16="http://schemas.microsoft.com/office/drawing/2014/main" id="{A2CF1071-47A6-D8E9-DD6C-B6918D8C3769}"/>
              </a:ext>
            </a:extLst>
          </p:cNvPr>
          <p:cNvSpPr txBox="1"/>
          <p:nvPr/>
        </p:nvSpPr>
        <p:spPr>
          <a:xfrm>
            <a:off x="7731965" y="13337904"/>
            <a:ext cx="4014561" cy="1015663"/>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8" name="TextBox 7">
            <a:extLst>
              <a:ext uri="{FF2B5EF4-FFF2-40B4-BE49-F238E27FC236}">
                <a16:creationId xmlns:a16="http://schemas.microsoft.com/office/drawing/2014/main" id="{8E3BD336-F134-3F9B-B16F-450D34F439CA}"/>
              </a:ext>
            </a:extLst>
          </p:cNvPr>
          <p:cNvSpPr txBox="1"/>
          <p:nvPr/>
        </p:nvSpPr>
        <p:spPr>
          <a:xfrm>
            <a:off x="4099655" y="8592266"/>
            <a:ext cx="2143530"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One-epoch</a:t>
            </a:r>
          </a:p>
        </p:txBody>
      </p:sp>
      <p:sp>
        <p:nvSpPr>
          <p:cNvPr id="9" name="TextBox 8">
            <a:extLst>
              <a:ext uri="{FF2B5EF4-FFF2-40B4-BE49-F238E27FC236}">
                <a16:creationId xmlns:a16="http://schemas.microsoft.com/office/drawing/2014/main" id="{585B3896-D963-0E33-3141-4B722A2CDBC5}"/>
              </a:ext>
            </a:extLst>
          </p:cNvPr>
          <p:cNvSpPr txBox="1"/>
          <p:nvPr/>
        </p:nvSpPr>
        <p:spPr>
          <a:xfrm>
            <a:off x="3388479" y="13268631"/>
            <a:ext cx="3554530" cy="1015663"/>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30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10" name="Rectangle 9">
            <a:extLst>
              <a:ext uri="{FF2B5EF4-FFF2-40B4-BE49-F238E27FC236}">
                <a16:creationId xmlns:a16="http://schemas.microsoft.com/office/drawing/2014/main" id="{98BEBF8C-7ABC-C2D2-1B77-9CBC773DA6F3}"/>
              </a:ext>
            </a:extLst>
          </p:cNvPr>
          <p:cNvSpPr/>
          <p:nvPr/>
        </p:nvSpPr>
        <p:spPr>
          <a:xfrm>
            <a:off x="4596947" y="9569153"/>
            <a:ext cx="1137593" cy="341940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56E5EA01-39A4-5644-DD58-A9DECE617716}"/>
              </a:ext>
            </a:extLst>
          </p:cNvPr>
          <p:cNvSpPr/>
          <p:nvPr/>
        </p:nvSpPr>
        <p:spPr>
          <a:xfrm>
            <a:off x="8161820" y="9569153"/>
            <a:ext cx="1466961" cy="139622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E5347345-A465-EA7C-BD9D-5557D857B2DD}"/>
              </a:ext>
            </a:extLst>
          </p:cNvPr>
          <p:cNvSpPr/>
          <p:nvPr/>
        </p:nvSpPr>
        <p:spPr>
          <a:xfrm>
            <a:off x="8483333" y="10965378"/>
            <a:ext cx="823931" cy="2023179"/>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92F09A74-C6C3-1FF3-9A01-64E7FA90B09B}"/>
              </a:ext>
            </a:extLst>
          </p:cNvPr>
          <p:cNvSpPr/>
          <p:nvPr/>
        </p:nvSpPr>
        <p:spPr>
          <a:xfrm>
            <a:off x="10138391" y="9569153"/>
            <a:ext cx="581883" cy="301622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D55DA0BF-9CA9-07B5-C24C-A8CDA03D2DCC}"/>
              </a:ext>
            </a:extLst>
          </p:cNvPr>
          <p:cNvSpPr/>
          <p:nvPr/>
        </p:nvSpPr>
        <p:spPr>
          <a:xfrm>
            <a:off x="9531229" y="12585373"/>
            <a:ext cx="1794160" cy="40318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9D4A858E-20BF-3A47-66E6-AB9C9B45CA61}"/>
              </a:ext>
            </a:extLst>
          </p:cNvPr>
          <p:cNvSpPr/>
          <p:nvPr/>
        </p:nvSpPr>
        <p:spPr>
          <a:xfrm>
            <a:off x="15082875" y="9569154"/>
            <a:ext cx="668245" cy="10531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22E0B7A7-00FF-E438-8204-9DFC42C42369}"/>
              </a:ext>
            </a:extLst>
          </p:cNvPr>
          <p:cNvSpPr/>
          <p:nvPr/>
        </p:nvSpPr>
        <p:spPr>
          <a:xfrm>
            <a:off x="14732726" y="10622290"/>
            <a:ext cx="1368544" cy="101490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DD8769EB-519C-27D9-C930-88A2567EE4AE}"/>
              </a:ext>
            </a:extLst>
          </p:cNvPr>
          <p:cNvSpPr/>
          <p:nvPr/>
        </p:nvSpPr>
        <p:spPr>
          <a:xfrm>
            <a:off x="14920271" y="11637198"/>
            <a:ext cx="993451" cy="1354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50A4878A-C69F-11ED-FEBE-7B76E3B4C95F}"/>
              </a:ext>
            </a:extLst>
          </p:cNvPr>
          <p:cNvSpPr/>
          <p:nvPr/>
        </p:nvSpPr>
        <p:spPr>
          <a:xfrm>
            <a:off x="16359661" y="9569153"/>
            <a:ext cx="1938101"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001002A5-DB27-9414-96B7-9D0E62F6129E}"/>
              </a:ext>
            </a:extLst>
          </p:cNvPr>
          <p:cNvSpPr/>
          <p:nvPr/>
        </p:nvSpPr>
        <p:spPr>
          <a:xfrm>
            <a:off x="16670617" y="10151149"/>
            <a:ext cx="1316186"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51975A09-8F80-E458-56F0-8B8E9391A0B0}"/>
              </a:ext>
            </a:extLst>
          </p:cNvPr>
          <p:cNvSpPr/>
          <p:nvPr/>
        </p:nvSpPr>
        <p:spPr>
          <a:xfrm>
            <a:off x="16957876" y="10692519"/>
            <a:ext cx="741665" cy="22960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id="{9AC51A11-2514-11D7-91BC-6DC648672C28}"/>
              </a:ext>
            </a:extLst>
          </p:cNvPr>
          <p:cNvSpPr/>
          <p:nvPr/>
        </p:nvSpPr>
        <p:spPr>
          <a:xfrm>
            <a:off x="19072315" y="9569153"/>
            <a:ext cx="721366" cy="2292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id="{2E00FEC7-35E9-5998-BC36-82BCAC3D91AE}"/>
              </a:ext>
            </a:extLst>
          </p:cNvPr>
          <p:cNvSpPr/>
          <p:nvPr/>
        </p:nvSpPr>
        <p:spPr>
          <a:xfrm>
            <a:off x="18743022" y="11861948"/>
            <a:ext cx="1376618" cy="561511"/>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7A20D131-AC36-81F6-B1B1-098B00C020A8}"/>
              </a:ext>
            </a:extLst>
          </p:cNvPr>
          <p:cNvSpPr/>
          <p:nvPr/>
        </p:nvSpPr>
        <p:spPr>
          <a:xfrm>
            <a:off x="18424475" y="12423459"/>
            <a:ext cx="2013716" cy="5650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BD9F205E-6974-EBA7-9EC3-F6D8954146E7}"/>
              </a:ext>
            </a:extLst>
          </p:cNvPr>
          <p:cNvSpPr/>
          <p:nvPr/>
        </p:nvSpPr>
        <p:spPr>
          <a:xfrm>
            <a:off x="13365758" y="9569152"/>
            <a:ext cx="876045" cy="18247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5" name="Rectangle 24">
            <a:extLst>
              <a:ext uri="{FF2B5EF4-FFF2-40B4-BE49-F238E27FC236}">
                <a16:creationId xmlns:a16="http://schemas.microsoft.com/office/drawing/2014/main" id="{C08057AF-0E75-5686-1F68-EFEE23F32660}"/>
              </a:ext>
            </a:extLst>
          </p:cNvPr>
          <p:cNvSpPr/>
          <p:nvPr/>
        </p:nvSpPr>
        <p:spPr>
          <a:xfrm>
            <a:off x="13137978" y="12708311"/>
            <a:ext cx="1331605" cy="28024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59567512-1A9A-EA11-8BC1-EC0E68658617}"/>
              </a:ext>
            </a:extLst>
          </p:cNvPr>
          <p:cNvSpPr/>
          <p:nvPr/>
        </p:nvSpPr>
        <p:spPr>
          <a:xfrm>
            <a:off x="13563788" y="11393950"/>
            <a:ext cx="479985" cy="131436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cxnSp>
        <p:nvCxnSpPr>
          <p:cNvPr id="27" name="Straight Arrow Connector 26">
            <a:extLst>
              <a:ext uri="{FF2B5EF4-FFF2-40B4-BE49-F238E27FC236}">
                <a16:creationId xmlns:a16="http://schemas.microsoft.com/office/drawing/2014/main" id="{EE434D0C-00F8-6B98-67EE-E4BBD25DD68F}"/>
              </a:ext>
            </a:extLst>
          </p:cNvPr>
          <p:cNvCxnSpPr/>
          <p:nvPr/>
        </p:nvCxnSpPr>
        <p:spPr>
          <a:xfrm>
            <a:off x="3184658" y="9569153"/>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D113EFA9-1AF6-F6FE-7EF0-75ECC3CA5812}"/>
              </a:ext>
            </a:extLst>
          </p:cNvPr>
          <p:cNvSpPr txBox="1"/>
          <p:nvPr/>
        </p:nvSpPr>
        <p:spPr>
          <a:xfrm rot="16200000">
            <a:off x="2174470" y="10996368"/>
            <a:ext cx="1071763"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Time</a:t>
            </a:r>
          </a:p>
        </p:txBody>
      </p:sp>
      <p:sp>
        <p:nvSpPr>
          <p:cNvPr id="29" name="TextBox 28">
            <a:extLst>
              <a:ext uri="{FF2B5EF4-FFF2-40B4-BE49-F238E27FC236}">
                <a16:creationId xmlns:a16="http://schemas.microsoft.com/office/drawing/2014/main" id="{8531D876-88AE-4755-8979-FF8D4C7F2CCB}"/>
              </a:ext>
            </a:extLst>
          </p:cNvPr>
          <p:cNvSpPr txBox="1"/>
          <p:nvPr/>
        </p:nvSpPr>
        <p:spPr>
          <a:xfrm>
            <a:off x="1350045" y="9444803"/>
            <a:ext cx="1834613"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Ancestral</a:t>
            </a:r>
          </a:p>
        </p:txBody>
      </p:sp>
      <p:sp>
        <p:nvSpPr>
          <p:cNvPr id="30" name="TextBox 29">
            <a:extLst>
              <a:ext uri="{FF2B5EF4-FFF2-40B4-BE49-F238E27FC236}">
                <a16:creationId xmlns:a16="http://schemas.microsoft.com/office/drawing/2014/main" id="{A3FBB3F6-CDF7-8F7E-B9FE-31F381005430}"/>
              </a:ext>
            </a:extLst>
          </p:cNvPr>
          <p:cNvSpPr txBox="1"/>
          <p:nvPr/>
        </p:nvSpPr>
        <p:spPr>
          <a:xfrm>
            <a:off x="1352267" y="12549577"/>
            <a:ext cx="1664764"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Current</a:t>
            </a:r>
          </a:p>
        </p:txBody>
      </p:sp>
    </p:spTree>
    <p:extLst>
      <p:ext uri="{BB962C8B-B14F-4D97-AF65-F5344CB8AC3E}">
        <p14:creationId xmlns:p14="http://schemas.microsoft.com/office/powerpoint/2010/main" val="2126933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566C64-33B4-D69F-A07A-7AABF0CB533E}"/>
              </a:ext>
            </a:extLst>
          </p:cNvPr>
          <p:cNvSpPr txBox="1"/>
          <p:nvPr/>
        </p:nvSpPr>
        <p:spPr>
          <a:xfrm>
            <a:off x="8456399" y="8552623"/>
            <a:ext cx="2113780"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Two-epoch</a:t>
            </a:r>
          </a:p>
        </p:txBody>
      </p:sp>
      <p:sp>
        <p:nvSpPr>
          <p:cNvPr id="5" name="TextBox 4">
            <a:extLst>
              <a:ext uri="{FF2B5EF4-FFF2-40B4-BE49-F238E27FC236}">
                <a16:creationId xmlns:a16="http://schemas.microsoft.com/office/drawing/2014/main" id="{0B8DB436-7BEB-6FC3-E818-8DF890279EC5}"/>
              </a:ext>
            </a:extLst>
          </p:cNvPr>
          <p:cNvSpPr txBox="1"/>
          <p:nvPr/>
        </p:nvSpPr>
        <p:spPr>
          <a:xfrm>
            <a:off x="15350771" y="8483349"/>
            <a:ext cx="2419243"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Three-epoch</a:t>
            </a:r>
          </a:p>
        </p:txBody>
      </p:sp>
      <p:sp>
        <p:nvSpPr>
          <p:cNvPr id="6" name="TextBox 5">
            <a:extLst>
              <a:ext uri="{FF2B5EF4-FFF2-40B4-BE49-F238E27FC236}">
                <a16:creationId xmlns:a16="http://schemas.microsoft.com/office/drawing/2014/main" id="{EEAB0D76-42BF-673D-C73F-9374D561A3FD}"/>
              </a:ext>
            </a:extLst>
          </p:cNvPr>
          <p:cNvSpPr txBox="1"/>
          <p:nvPr/>
        </p:nvSpPr>
        <p:spPr>
          <a:xfrm>
            <a:off x="13740608" y="13337903"/>
            <a:ext cx="5944805" cy="553998"/>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7" name="TextBox 6">
            <a:extLst>
              <a:ext uri="{FF2B5EF4-FFF2-40B4-BE49-F238E27FC236}">
                <a16:creationId xmlns:a16="http://schemas.microsoft.com/office/drawing/2014/main" id="{A2CF1071-47A6-D8E9-DD6C-B6918D8C3769}"/>
              </a:ext>
            </a:extLst>
          </p:cNvPr>
          <p:cNvSpPr txBox="1"/>
          <p:nvPr/>
        </p:nvSpPr>
        <p:spPr>
          <a:xfrm>
            <a:off x="7731965" y="13337904"/>
            <a:ext cx="4014561" cy="1015663"/>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8" name="TextBox 7">
            <a:extLst>
              <a:ext uri="{FF2B5EF4-FFF2-40B4-BE49-F238E27FC236}">
                <a16:creationId xmlns:a16="http://schemas.microsoft.com/office/drawing/2014/main" id="{8E3BD336-F134-3F9B-B16F-450D34F439CA}"/>
              </a:ext>
            </a:extLst>
          </p:cNvPr>
          <p:cNvSpPr txBox="1"/>
          <p:nvPr/>
        </p:nvSpPr>
        <p:spPr>
          <a:xfrm>
            <a:off x="4099655" y="8592266"/>
            <a:ext cx="2143530"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One-epoch</a:t>
            </a:r>
          </a:p>
        </p:txBody>
      </p:sp>
      <p:sp>
        <p:nvSpPr>
          <p:cNvPr id="9" name="TextBox 8">
            <a:extLst>
              <a:ext uri="{FF2B5EF4-FFF2-40B4-BE49-F238E27FC236}">
                <a16:creationId xmlns:a16="http://schemas.microsoft.com/office/drawing/2014/main" id="{585B3896-D963-0E33-3141-4B722A2CDBC5}"/>
              </a:ext>
            </a:extLst>
          </p:cNvPr>
          <p:cNvSpPr txBox="1"/>
          <p:nvPr/>
        </p:nvSpPr>
        <p:spPr>
          <a:xfrm>
            <a:off x="3388479" y="13268631"/>
            <a:ext cx="3554530" cy="1015663"/>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30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10" name="Rectangle 9">
            <a:extLst>
              <a:ext uri="{FF2B5EF4-FFF2-40B4-BE49-F238E27FC236}">
                <a16:creationId xmlns:a16="http://schemas.microsoft.com/office/drawing/2014/main" id="{98BEBF8C-7ABC-C2D2-1B77-9CBC773DA6F3}"/>
              </a:ext>
            </a:extLst>
          </p:cNvPr>
          <p:cNvSpPr/>
          <p:nvPr/>
        </p:nvSpPr>
        <p:spPr>
          <a:xfrm>
            <a:off x="4596947" y="9569153"/>
            <a:ext cx="1137593" cy="341940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56E5EA01-39A4-5644-DD58-A9DECE617716}"/>
              </a:ext>
            </a:extLst>
          </p:cNvPr>
          <p:cNvSpPr/>
          <p:nvPr/>
        </p:nvSpPr>
        <p:spPr>
          <a:xfrm>
            <a:off x="8161820" y="9569153"/>
            <a:ext cx="1466961" cy="139622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E5347345-A465-EA7C-BD9D-5557D857B2DD}"/>
              </a:ext>
            </a:extLst>
          </p:cNvPr>
          <p:cNvSpPr/>
          <p:nvPr/>
        </p:nvSpPr>
        <p:spPr>
          <a:xfrm>
            <a:off x="8483333" y="10965378"/>
            <a:ext cx="823931" cy="2023179"/>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92F09A74-C6C3-1FF3-9A01-64E7FA90B09B}"/>
              </a:ext>
            </a:extLst>
          </p:cNvPr>
          <p:cNvSpPr/>
          <p:nvPr/>
        </p:nvSpPr>
        <p:spPr>
          <a:xfrm>
            <a:off x="10138391" y="9569153"/>
            <a:ext cx="581883" cy="301622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D55DA0BF-9CA9-07B5-C24C-A8CDA03D2DCC}"/>
              </a:ext>
            </a:extLst>
          </p:cNvPr>
          <p:cNvSpPr/>
          <p:nvPr/>
        </p:nvSpPr>
        <p:spPr>
          <a:xfrm>
            <a:off x="9531229" y="12585373"/>
            <a:ext cx="1794160" cy="40318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9D4A858E-20BF-3A47-66E6-AB9C9B45CA61}"/>
              </a:ext>
            </a:extLst>
          </p:cNvPr>
          <p:cNvSpPr/>
          <p:nvPr/>
        </p:nvSpPr>
        <p:spPr>
          <a:xfrm>
            <a:off x="15082875" y="9569154"/>
            <a:ext cx="668245" cy="10531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22E0B7A7-00FF-E438-8204-9DFC42C42369}"/>
              </a:ext>
            </a:extLst>
          </p:cNvPr>
          <p:cNvSpPr/>
          <p:nvPr/>
        </p:nvSpPr>
        <p:spPr>
          <a:xfrm>
            <a:off x="14732726" y="10622290"/>
            <a:ext cx="1368544" cy="101490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DD8769EB-519C-27D9-C930-88A2567EE4AE}"/>
              </a:ext>
            </a:extLst>
          </p:cNvPr>
          <p:cNvSpPr/>
          <p:nvPr/>
        </p:nvSpPr>
        <p:spPr>
          <a:xfrm>
            <a:off x="14920271" y="11637198"/>
            <a:ext cx="993451" cy="1354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50A4878A-C69F-11ED-FEBE-7B76E3B4C95F}"/>
              </a:ext>
            </a:extLst>
          </p:cNvPr>
          <p:cNvSpPr/>
          <p:nvPr/>
        </p:nvSpPr>
        <p:spPr>
          <a:xfrm>
            <a:off x="16359661" y="9569153"/>
            <a:ext cx="1938101"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001002A5-DB27-9414-96B7-9D0E62F6129E}"/>
              </a:ext>
            </a:extLst>
          </p:cNvPr>
          <p:cNvSpPr/>
          <p:nvPr/>
        </p:nvSpPr>
        <p:spPr>
          <a:xfrm>
            <a:off x="16670617" y="10151149"/>
            <a:ext cx="1316186"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51975A09-8F80-E458-56F0-8B8E9391A0B0}"/>
              </a:ext>
            </a:extLst>
          </p:cNvPr>
          <p:cNvSpPr/>
          <p:nvPr/>
        </p:nvSpPr>
        <p:spPr>
          <a:xfrm>
            <a:off x="16957876" y="10692519"/>
            <a:ext cx="741665" cy="22960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id="{9AC51A11-2514-11D7-91BC-6DC648672C28}"/>
              </a:ext>
            </a:extLst>
          </p:cNvPr>
          <p:cNvSpPr/>
          <p:nvPr/>
        </p:nvSpPr>
        <p:spPr>
          <a:xfrm>
            <a:off x="19072315" y="9569153"/>
            <a:ext cx="721366" cy="2292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id="{2E00FEC7-35E9-5998-BC36-82BCAC3D91AE}"/>
              </a:ext>
            </a:extLst>
          </p:cNvPr>
          <p:cNvSpPr/>
          <p:nvPr/>
        </p:nvSpPr>
        <p:spPr>
          <a:xfrm>
            <a:off x="18743022" y="11861948"/>
            <a:ext cx="1376618" cy="561511"/>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7A20D131-AC36-81F6-B1B1-098B00C020A8}"/>
              </a:ext>
            </a:extLst>
          </p:cNvPr>
          <p:cNvSpPr/>
          <p:nvPr/>
        </p:nvSpPr>
        <p:spPr>
          <a:xfrm>
            <a:off x="18424475" y="12423459"/>
            <a:ext cx="2013716" cy="5650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BD9F205E-6974-EBA7-9EC3-F6D8954146E7}"/>
              </a:ext>
            </a:extLst>
          </p:cNvPr>
          <p:cNvSpPr/>
          <p:nvPr/>
        </p:nvSpPr>
        <p:spPr>
          <a:xfrm>
            <a:off x="13365758" y="9569152"/>
            <a:ext cx="876045" cy="18247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5" name="Rectangle 24">
            <a:extLst>
              <a:ext uri="{FF2B5EF4-FFF2-40B4-BE49-F238E27FC236}">
                <a16:creationId xmlns:a16="http://schemas.microsoft.com/office/drawing/2014/main" id="{C08057AF-0E75-5686-1F68-EFEE23F32660}"/>
              </a:ext>
            </a:extLst>
          </p:cNvPr>
          <p:cNvSpPr/>
          <p:nvPr/>
        </p:nvSpPr>
        <p:spPr>
          <a:xfrm>
            <a:off x="13137978" y="12708311"/>
            <a:ext cx="1331605" cy="28024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59567512-1A9A-EA11-8BC1-EC0E68658617}"/>
              </a:ext>
            </a:extLst>
          </p:cNvPr>
          <p:cNvSpPr/>
          <p:nvPr/>
        </p:nvSpPr>
        <p:spPr>
          <a:xfrm>
            <a:off x="13563788" y="11393950"/>
            <a:ext cx="479985" cy="131436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cxnSp>
        <p:nvCxnSpPr>
          <p:cNvPr id="27" name="Straight Arrow Connector 26">
            <a:extLst>
              <a:ext uri="{FF2B5EF4-FFF2-40B4-BE49-F238E27FC236}">
                <a16:creationId xmlns:a16="http://schemas.microsoft.com/office/drawing/2014/main" id="{EE434D0C-00F8-6B98-67EE-E4BBD25DD68F}"/>
              </a:ext>
            </a:extLst>
          </p:cNvPr>
          <p:cNvCxnSpPr/>
          <p:nvPr/>
        </p:nvCxnSpPr>
        <p:spPr>
          <a:xfrm>
            <a:off x="3184658" y="9569153"/>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D113EFA9-1AF6-F6FE-7EF0-75ECC3CA5812}"/>
              </a:ext>
            </a:extLst>
          </p:cNvPr>
          <p:cNvSpPr txBox="1"/>
          <p:nvPr/>
        </p:nvSpPr>
        <p:spPr>
          <a:xfrm rot="16200000">
            <a:off x="2174470" y="10996368"/>
            <a:ext cx="1071763"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Time</a:t>
            </a:r>
          </a:p>
        </p:txBody>
      </p:sp>
      <p:sp>
        <p:nvSpPr>
          <p:cNvPr id="30" name="TextBox 29">
            <a:extLst>
              <a:ext uri="{FF2B5EF4-FFF2-40B4-BE49-F238E27FC236}">
                <a16:creationId xmlns:a16="http://schemas.microsoft.com/office/drawing/2014/main" id="{A3FBB3F6-CDF7-8F7E-B9FE-31F381005430}"/>
              </a:ext>
            </a:extLst>
          </p:cNvPr>
          <p:cNvSpPr txBox="1"/>
          <p:nvPr/>
        </p:nvSpPr>
        <p:spPr>
          <a:xfrm>
            <a:off x="1352267" y="12549577"/>
            <a:ext cx="1664764"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Present</a:t>
            </a:r>
          </a:p>
        </p:txBody>
      </p:sp>
    </p:spTree>
    <p:extLst>
      <p:ext uri="{BB962C8B-B14F-4D97-AF65-F5344CB8AC3E}">
        <p14:creationId xmlns:p14="http://schemas.microsoft.com/office/powerpoint/2010/main" val="3536469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566C64-33B4-D69F-A07A-7AABF0CB533E}"/>
              </a:ext>
            </a:extLst>
          </p:cNvPr>
          <p:cNvSpPr txBox="1"/>
          <p:nvPr/>
        </p:nvSpPr>
        <p:spPr>
          <a:xfrm>
            <a:off x="8875499" y="3866323"/>
            <a:ext cx="2113780"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Two-epoch</a:t>
            </a:r>
          </a:p>
        </p:txBody>
      </p:sp>
      <p:sp>
        <p:nvSpPr>
          <p:cNvPr id="5" name="TextBox 4">
            <a:extLst>
              <a:ext uri="{FF2B5EF4-FFF2-40B4-BE49-F238E27FC236}">
                <a16:creationId xmlns:a16="http://schemas.microsoft.com/office/drawing/2014/main" id="{0B8DB436-7BEB-6FC3-E818-8DF890279EC5}"/>
              </a:ext>
            </a:extLst>
          </p:cNvPr>
          <p:cNvSpPr txBox="1"/>
          <p:nvPr/>
        </p:nvSpPr>
        <p:spPr>
          <a:xfrm>
            <a:off x="15769871" y="3797049"/>
            <a:ext cx="2419243"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Three-epoch</a:t>
            </a:r>
          </a:p>
        </p:txBody>
      </p:sp>
      <p:sp>
        <p:nvSpPr>
          <p:cNvPr id="6" name="TextBox 5">
            <a:extLst>
              <a:ext uri="{FF2B5EF4-FFF2-40B4-BE49-F238E27FC236}">
                <a16:creationId xmlns:a16="http://schemas.microsoft.com/office/drawing/2014/main" id="{EEAB0D76-42BF-673D-C73F-9374D561A3FD}"/>
              </a:ext>
            </a:extLst>
          </p:cNvPr>
          <p:cNvSpPr txBox="1"/>
          <p:nvPr/>
        </p:nvSpPr>
        <p:spPr>
          <a:xfrm>
            <a:off x="14159708" y="8651603"/>
            <a:ext cx="5944805" cy="553998"/>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7" name="TextBox 6">
            <a:extLst>
              <a:ext uri="{FF2B5EF4-FFF2-40B4-BE49-F238E27FC236}">
                <a16:creationId xmlns:a16="http://schemas.microsoft.com/office/drawing/2014/main" id="{A2CF1071-47A6-D8E9-DD6C-B6918D8C3769}"/>
              </a:ext>
            </a:extLst>
          </p:cNvPr>
          <p:cNvSpPr txBox="1"/>
          <p:nvPr/>
        </p:nvSpPr>
        <p:spPr>
          <a:xfrm>
            <a:off x="8151065" y="8651604"/>
            <a:ext cx="4014561" cy="1015663"/>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8" name="TextBox 7">
            <a:extLst>
              <a:ext uri="{FF2B5EF4-FFF2-40B4-BE49-F238E27FC236}">
                <a16:creationId xmlns:a16="http://schemas.microsoft.com/office/drawing/2014/main" id="{8E3BD336-F134-3F9B-B16F-450D34F439CA}"/>
              </a:ext>
            </a:extLst>
          </p:cNvPr>
          <p:cNvSpPr txBox="1"/>
          <p:nvPr/>
        </p:nvSpPr>
        <p:spPr>
          <a:xfrm>
            <a:off x="4518755" y="3905966"/>
            <a:ext cx="2143530"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One-epoch</a:t>
            </a:r>
          </a:p>
        </p:txBody>
      </p:sp>
      <p:sp>
        <p:nvSpPr>
          <p:cNvPr id="9" name="TextBox 8">
            <a:extLst>
              <a:ext uri="{FF2B5EF4-FFF2-40B4-BE49-F238E27FC236}">
                <a16:creationId xmlns:a16="http://schemas.microsoft.com/office/drawing/2014/main" id="{585B3896-D963-0E33-3141-4B722A2CDBC5}"/>
              </a:ext>
            </a:extLst>
          </p:cNvPr>
          <p:cNvSpPr txBox="1"/>
          <p:nvPr/>
        </p:nvSpPr>
        <p:spPr>
          <a:xfrm>
            <a:off x="3807579" y="8582331"/>
            <a:ext cx="3554530" cy="1015663"/>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30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10" name="Rectangle 9">
            <a:extLst>
              <a:ext uri="{FF2B5EF4-FFF2-40B4-BE49-F238E27FC236}">
                <a16:creationId xmlns:a16="http://schemas.microsoft.com/office/drawing/2014/main" id="{98BEBF8C-7ABC-C2D2-1B77-9CBC773DA6F3}"/>
              </a:ext>
            </a:extLst>
          </p:cNvPr>
          <p:cNvSpPr/>
          <p:nvPr/>
        </p:nvSpPr>
        <p:spPr>
          <a:xfrm>
            <a:off x="5016047" y="4882853"/>
            <a:ext cx="1137593" cy="341940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56E5EA01-39A4-5644-DD58-A9DECE617716}"/>
              </a:ext>
            </a:extLst>
          </p:cNvPr>
          <p:cNvSpPr/>
          <p:nvPr/>
        </p:nvSpPr>
        <p:spPr>
          <a:xfrm>
            <a:off x="8580920" y="4882853"/>
            <a:ext cx="1466961" cy="139622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E5347345-A465-EA7C-BD9D-5557D857B2DD}"/>
              </a:ext>
            </a:extLst>
          </p:cNvPr>
          <p:cNvSpPr/>
          <p:nvPr/>
        </p:nvSpPr>
        <p:spPr>
          <a:xfrm>
            <a:off x="8902433" y="6279078"/>
            <a:ext cx="823931" cy="2023179"/>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92F09A74-C6C3-1FF3-9A01-64E7FA90B09B}"/>
              </a:ext>
            </a:extLst>
          </p:cNvPr>
          <p:cNvSpPr/>
          <p:nvPr/>
        </p:nvSpPr>
        <p:spPr>
          <a:xfrm>
            <a:off x="10557491" y="4882853"/>
            <a:ext cx="581883" cy="301622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D55DA0BF-9CA9-07B5-C24C-A8CDA03D2DCC}"/>
              </a:ext>
            </a:extLst>
          </p:cNvPr>
          <p:cNvSpPr/>
          <p:nvPr/>
        </p:nvSpPr>
        <p:spPr>
          <a:xfrm>
            <a:off x="9950329" y="7899073"/>
            <a:ext cx="1794160" cy="40318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9D4A858E-20BF-3A47-66E6-AB9C9B45CA61}"/>
              </a:ext>
            </a:extLst>
          </p:cNvPr>
          <p:cNvSpPr/>
          <p:nvPr/>
        </p:nvSpPr>
        <p:spPr>
          <a:xfrm>
            <a:off x="15501975" y="4882854"/>
            <a:ext cx="668245" cy="10531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22E0B7A7-00FF-E438-8204-9DFC42C42369}"/>
              </a:ext>
            </a:extLst>
          </p:cNvPr>
          <p:cNvSpPr/>
          <p:nvPr/>
        </p:nvSpPr>
        <p:spPr>
          <a:xfrm>
            <a:off x="15151826" y="5935990"/>
            <a:ext cx="1368544" cy="101490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DD8769EB-519C-27D9-C930-88A2567EE4AE}"/>
              </a:ext>
            </a:extLst>
          </p:cNvPr>
          <p:cNvSpPr/>
          <p:nvPr/>
        </p:nvSpPr>
        <p:spPr>
          <a:xfrm>
            <a:off x="15339371" y="6950898"/>
            <a:ext cx="993451" cy="1354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50A4878A-C69F-11ED-FEBE-7B76E3B4C95F}"/>
              </a:ext>
            </a:extLst>
          </p:cNvPr>
          <p:cNvSpPr/>
          <p:nvPr/>
        </p:nvSpPr>
        <p:spPr>
          <a:xfrm>
            <a:off x="16778761" y="4882853"/>
            <a:ext cx="1938101"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001002A5-DB27-9414-96B7-9D0E62F6129E}"/>
              </a:ext>
            </a:extLst>
          </p:cNvPr>
          <p:cNvSpPr/>
          <p:nvPr/>
        </p:nvSpPr>
        <p:spPr>
          <a:xfrm>
            <a:off x="17089717" y="5464849"/>
            <a:ext cx="1316186"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51975A09-8F80-E458-56F0-8B8E9391A0B0}"/>
              </a:ext>
            </a:extLst>
          </p:cNvPr>
          <p:cNvSpPr/>
          <p:nvPr/>
        </p:nvSpPr>
        <p:spPr>
          <a:xfrm>
            <a:off x="17376976" y="6006219"/>
            <a:ext cx="741665" cy="22960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id="{9AC51A11-2514-11D7-91BC-6DC648672C28}"/>
              </a:ext>
            </a:extLst>
          </p:cNvPr>
          <p:cNvSpPr/>
          <p:nvPr/>
        </p:nvSpPr>
        <p:spPr>
          <a:xfrm>
            <a:off x="19491415" y="4882853"/>
            <a:ext cx="721366" cy="2292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id="{2E00FEC7-35E9-5998-BC36-82BCAC3D91AE}"/>
              </a:ext>
            </a:extLst>
          </p:cNvPr>
          <p:cNvSpPr/>
          <p:nvPr/>
        </p:nvSpPr>
        <p:spPr>
          <a:xfrm>
            <a:off x="19162122" y="7175648"/>
            <a:ext cx="1376618" cy="561511"/>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7A20D131-AC36-81F6-B1B1-098B00C020A8}"/>
              </a:ext>
            </a:extLst>
          </p:cNvPr>
          <p:cNvSpPr/>
          <p:nvPr/>
        </p:nvSpPr>
        <p:spPr>
          <a:xfrm>
            <a:off x="18843575" y="7737159"/>
            <a:ext cx="2013716" cy="5650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BD9F205E-6974-EBA7-9EC3-F6D8954146E7}"/>
              </a:ext>
            </a:extLst>
          </p:cNvPr>
          <p:cNvSpPr/>
          <p:nvPr/>
        </p:nvSpPr>
        <p:spPr>
          <a:xfrm>
            <a:off x="13784858" y="4882852"/>
            <a:ext cx="876045" cy="18247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5" name="Rectangle 24">
            <a:extLst>
              <a:ext uri="{FF2B5EF4-FFF2-40B4-BE49-F238E27FC236}">
                <a16:creationId xmlns:a16="http://schemas.microsoft.com/office/drawing/2014/main" id="{C08057AF-0E75-5686-1F68-EFEE23F32660}"/>
              </a:ext>
            </a:extLst>
          </p:cNvPr>
          <p:cNvSpPr/>
          <p:nvPr/>
        </p:nvSpPr>
        <p:spPr>
          <a:xfrm>
            <a:off x="13557078" y="8022011"/>
            <a:ext cx="1331605" cy="28024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59567512-1A9A-EA11-8BC1-EC0E68658617}"/>
              </a:ext>
            </a:extLst>
          </p:cNvPr>
          <p:cNvSpPr/>
          <p:nvPr/>
        </p:nvSpPr>
        <p:spPr>
          <a:xfrm>
            <a:off x="13982888" y="6707650"/>
            <a:ext cx="479985" cy="131436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cxnSp>
        <p:nvCxnSpPr>
          <p:cNvPr id="27" name="Straight Arrow Connector 26">
            <a:extLst>
              <a:ext uri="{FF2B5EF4-FFF2-40B4-BE49-F238E27FC236}">
                <a16:creationId xmlns:a16="http://schemas.microsoft.com/office/drawing/2014/main" id="{EE434D0C-00F8-6B98-67EE-E4BBD25DD68F}"/>
              </a:ext>
            </a:extLst>
          </p:cNvPr>
          <p:cNvCxnSpPr/>
          <p:nvPr/>
        </p:nvCxnSpPr>
        <p:spPr>
          <a:xfrm>
            <a:off x="3603758" y="4882853"/>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D113EFA9-1AF6-F6FE-7EF0-75ECC3CA5812}"/>
              </a:ext>
            </a:extLst>
          </p:cNvPr>
          <p:cNvSpPr txBox="1"/>
          <p:nvPr/>
        </p:nvSpPr>
        <p:spPr>
          <a:xfrm rot="16200000">
            <a:off x="2593570" y="6310068"/>
            <a:ext cx="1071763"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Time</a:t>
            </a:r>
          </a:p>
        </p:txBody>
      </p:sp>
      <p:sp>
        <p:nvSpPr>
          <p:cNvPr id="30" name="TextBox 29">
            <a:extLst>
              <a:ext uri="{FF2B5EF4-FFF2-40B4-BE49-F238E27FC236}">
                <a16:creationId xmlns:a16="http://schemas.microsoft.com/office/drawing/2014/main" id="{A3FBB3F6-CDF7-8F7E-B9FE-31F381005430}"/>
              </a:ext>
            </a:extLst>
          </p:cNvPr>
          <p:cNvSpPr txBox="1"/>
          <p:nvPr/>
        </p:nvSpPr>
        <p:spPr>
          <a:xfrm>
            <a:off x="1771367" y="7863277"/>
            <a:ext cx="1664764"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Present</a:t>
            </a:r>
          </a:p>
        </p:txBody>
      </p:sp>
    </p:spTree>
    <p:extLst>
      <p:ext uri="{BB962C8B-B14F-4D97-AF65-F5344CB8AC3E}">
        <p14:creationId xmlns:p14="http://schemas.microsoft.com/office/powerpoint/2010/main" val="4170773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566C64-33B4-D69F-A07A-7AABF0CB533E}"/>
              </a:ext>
            </a:extLst>
          </p:cNvPr>
          <p:cNvSpPr txBox="1"/>
          <p:nvPr/>
        </p:nvSpPr>
        <p:spPr>
          <a:xfrm>
            <a:off x="8387328" y="1202642"/>
            <a:ext cx="2745001"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Two-epoch</a:t>
            </a:r>
          </a:p>
        </p:txBody>
      </p:sp>
      <p:sp>
        <p:nvSpPr>
          <p:cNvPr id="5" name="TextBox 4">
            <a:extLst>
              <a:ext uri="{FF2B5EF4-FFF2-40B4-BE49-F238E27FC236}">
                <a16:creationId xmlns:a16="http://schemas.microsoft.com/office/drawing/2014/main" id="{0B8DB436-7BEB-6FC3-E818-8DF890279EC5}"/>
              </a:ext>
            </a:extLst>
          </p:cNvPr>
          <p:cNvSpPr txBox="1"/>
          <p:nvPr/>
        </p:nvSpPr>
        <p:spPr>
          <a:xfrm>
            <a:off x="15148871" y="1279769"/>
            <a:ext cx="3184176"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Three-epoch</a:t>
            </a:r>
          </a:p>
        </p:txBody>
      </p:sp>
      <p:sp>
        <p:nvSpPr>
          <p:cNvPr id="6" name="TextBox 5">
            <a:extLst>
              <a:ext uri="{FF2B5EF4-FFF2-40B4-BE49-F238E27FC236}">
                <a16:creationId xmlns:a16="http://schemas.microsoft.com/office/drawing/2014/main" id="{EEAB0D76-42BF-673D-C73F-9374D561A3FD}"/>
              </a:ext>
            </a:extLst>
          </p:cNvPr>
          <p:cNvSpPr txBox="1"/>
          <p:nvPr/>
        </p:nvSpPr>
        <p:spPr>
          <a:xfrm>
            <a:off x="13969208" y="5870303"/>
            <a:ext cx="5944805" cy="1323439"/>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40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7" name="TextBox 6">
            <a:extLst>
              <a:ext uri="{FF2B5EF4-FFF2-40B4-BE49-F238E27FC236}">
                <a16:creationId xmlns:a16="http://schemas.microsoft.com/office/drawing/2014/main" id="{A2CF1071-47A6-D8E9-DD6C-B6918D8C3769}"/>
              </a:ext>
            </a:extLst>
          </p:cNvPr>
          <p:cNvSpPr txBox="1"/>
          <p:nvPr/>
        </p:nvSpPr>
        <p:spPr>
          <a:xfrm>
            <a:off x="7960565" y="5870304"/>
            <a:ext cx="4685652" cy="1323439"/>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40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8" name="TextBox 7">
            <a:extLst>
              <a:ext uri="{FF2B5EF4-FFF2-40B4-BE49-F238E27FC236}">
                <a16:creationId xmlns:a16="http://schemas.microsoft.com/office/drawing/2014/main" id="{8E3BD336-F134-3F9B-B16F-450D34F439CA}"/>
              </a:ext>
            </a:extLst>
          </p:cNvPr>
          <p:cNvSpPr txBox="1"/>
          <p:nvPr/>
        </p:nvSpPr>
        <p:spPr>
          <a:xfrm>
            <a:off x="4107914" y="1242122"/>
            <a:ext cx="2953197"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One-epoch</a:t>
            </a:r>
          </a:p>
        </p:txBody>
      </p:sp>
      <p:sp>
        <p:nvSpPr>
          <p:cNvPr id="9" name="TextBox 8">
            <a:extLst>
              <a:ext uri="{FF2B5EF4-FFF2-40B4-BE49-F238E27FC236}">
                <a16:creationId xmlns:a16="http://schemas.microsoft.com/office/drawing/2014/main" id="{585B3896-D963-0E33-3141-4B722A2CDBC5}"/>
              </a:ext>
            </a:extLst>
          </p:cNvPr>
          <p:cNvSpPr txBox="1"/>
          <p:nvPr/>
        </p:nvSpPr>
        <p:spPr>
          <a:xfrm>
            <a:off x="3115992" y="5914188"/>
            <a:ext cx="4685652" cy="1323439"/>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40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40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10" name="Rectangle 9">
            <a:extLst>
              <a:ext uri="{FF2B5EF4-FFF2-40B4-BE49-F238E27FC236}">
                <a16:creationId xmlns:a16="http://schemas.microsoft.com/office/drawing/2014/main" id="{98BEBF8C-7ABC-C2D2-1B77-9CBC773DA6F3}"/>
              </a:ext>
            </a:extLst>
          </p:cNvPr>
          <p:cNvSpPr/>
          <p:nvPr/>
        </p:nvSpPr>
        <p:spPr>
          <a:xfrm>
            <a:off x="4825547" y="2101553"/>
            <a:ext cx="1137593" cy="341940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56E5EA01-39A4-5644-DD58-A9DECE617716}"/>
              </a:ext>
            </a:extLst>
          </p:cNvPr>
          <p:cNvSpPr/>
          <p:nvPr/>
        </p:nvSpPr>
        <p:spPr>
          <a:xfrm>
            <a:off x="8390420" y="2101553"/>
            <a:ext cx="1466961" cy="139622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E5347345-A465-EA7C-BD9D-5557D857B2DD}"/>
              </a:ext>
            </a:extLst>
          </p:cNvPr>
          <p:cNvSpPr/>
          <p:nvPr/>
        </p:nvSpPr>
        <p:spPr>
          <a:xfrm>
            <a:off x="8711933" y="3497778"/>
            <a:ext cx="823931" cy="2023179"/>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92F09A74-C6C3-1FF3-9A01-64E7FA90B09B}"/>
              </a:ext>
            </a:extLst>
          </p:cNvPr>
          <p:cNvSpPr/>
          <p:nvPr/>
        </p:nvSpPr>
        <p:spPr>
          <a:xfrm>
            <a:off x="10366991" y="2101553"/>
            <a:ext cx="581883" cy="301622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D55DA0BF-9CA9-07B5-C24C-A8CDA03D2DCC}"/>
              </a:ext>
            </a:extLst>
          </p:cNvPr>
          <p:cNvSpPr/>
          <p:nvPr/>
        </p:nvSpPr>
        <p:spPr>
          <a:xfrm>
            <a:off x="9759829" y="5117773"/>
            <a:ext cx="1794160" cy="40318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9D4A858E-20BF-3A47-66E6-AB9C9B45CA61}"/>
              </a:ext>
            </a:extLst>
          </p:cNvPr>
          <p:cNvSpPr/>
          <p:nvPr/>
        </p:nvSpPr>
        <p:spPr>
          <a:xfrm>
            <a:off x="15311475" y="2101554"/>
            <a:ext cx="668245" cy="10531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22E0B7A7-00FF-E438-8204-9DFC42C42369}"/>
              </a:ext>
            </a:extLst>
          </p:cNvPr>
          <p:cNvSpPr/>
          <p:nvPr/>
        </p:nvSpPr>
        <p:spPr>
          <a:xfrm>
            <a:off x="14961326" y="3154690"/>
            <a:ext cx="1368544" cy="101490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DD8769EB-519C-27D9-C930-88A2567EE4AE}"/>
              </a:ext>
            </a:extLst>
          </p:cNvPr>
          <p:cNvSpPr/>
          <p:nvPr/>
        </p:nvSpPr>
        <p:spPr>
          <a:xfrm>
            <a:off x="15148871" y="4169598"/>
            <a:ext cx="993451" cy="1354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50A4878A-C69F-11ED-FEBE-7B76E3B4C95F}"/>
              </a:ext>
            </a:extLst>
          </p:cNvPr>
          <p:cNvSpPr/>
          <p:nvPr/>
        </p:nvSpPr>
        <p:spPr>
          <a:xfrm>
            <a:off x="16588261" y="2101553"/>
            <a:ext cx="1938101"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001002A5-DB27-9414-96B7-9D0E62F6129E}"/>
              </a:ext>
            </a:extLst>
          </p:cNvPr>
          <p:cNvSpPr/>
          <p:nvPr/>
        </p:nvSpPr>
        <p:spPr>
          <a:xfrm>
            <a:off x="16899217" y="2683549"/>
            <a:ext cx="1316186"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51975A09-8F80-E458-56F0-8B8E9391A0B0}"/>
              </a:ext>
            </a:extLst>
          </p:cNvPr>
          <p:cNvSpPr/>
          <p:nvPr/>
        </p:nvSpPr>
        <p:spPr>
          <a:xfrm>
            <a:off x="17186476" y="3224919"/>
            <a:ext cx="741665" cy="22960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id="{9AC51A11-2514-11D7-91BC-6DC648672C28}"/>
              </a:ext>
            </a:extLst>
          </p:cNvPr>
          <p:cNvSpPr/>
          <p:nvPr/>
        </p:nvSpPr>
        <p:spPr>
          <a:xfrm>
            <a:off x="19300915" y="2101553"/>
            <a:ext cx="721366" cy="2292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id="{2E00FEC7-35E9-5998-BC36-82BCAC3D91AE}"/>
              </a:ext>
            </a:extLst>
          </p:cNvPr>
          <p:cNvSpPr/>
          <p:nvPr/>
        </p:nvSpPr>
        <p:spPr>
          <a:xfrm>
            <a:off x="18971622" y="4394348"/>
            <a:ext cx="1376618" cy="561511"/>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7A20D131-AC36-81F6-B1B1-098B00C020A8}"/>
              </a:ext>
            </a:extLst>
          </p:cNvPr>
          <p:cNvSpPr/>
          <p:nvPr/>
        </p:nvSpPr>
        <p:spPr>
          <a:xfrm>
            <a:off x="18653075" y="4955859"/>
            <a:ext cx="2013716" cy="5650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BD9F205E-6974-EBA7-9EC3-F6D8954146E7}"/>
              </a:ext>
            </a:extLst>
          </p:cNvPr>
          <p:cNvSpPr/>
          <p:nvPr/>
        </p:nvSpPr>
        <p:spPr>
          <a:xfrm>
            <a:off x="13594358" y="2101552"/>
            <a:ext cx="876045" cy="18247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5" name="Rectangle 24">
            <a:extLst>
              <a:ext uri="{FF2B5EF4-FFF2-40B4-BE49-F238E27FC236}">
                <a16:creationId xmlns:a16="http://schemas.microsoft.com/office/drawing/2014/main" id="{C08057AF-0E75-5686-1F68-EFEE23F32660}"/>
              </a:ext>
            </a:extLst>
          </p:cNvPr>
          <p:cNvSpPr/>
          <p:nvPr/>
        </p:nvSpPr>
        <p:spPr>
          <a:xfrm>
            <a:off x="13366578" y="5240711"/>
            <a:ext cx="1331605" cy="28024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59567512-1A9A-EA11-8BC1-EC0E68658617}"/>
              </a:ext>
            </a:extLst>
          </p:cNvPr>
          <p:cNvSpPr/>
          <p:nvPr/>
        </p:nvSpPr>
        <p:spPr>
          <a:xfrm>
            <a:off x="13792388" y="3926350"/>
            <a:ext cx="479985" cy="131436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cxnSp>
        <p:nvCxnSpPr>
          <p:cNvPr id="27" name="Straight Arrow Connector 26">
            <a:extLst>
              <a:ext uri="{FF2B5EF4-FFF2-40B4-BE49-F238E27FC236}">
                <a16:creationId xmlns:a16="http://schemas.microsoft.com/office/drawing/2014/main" id="{EE434D0C-00F8-6B98-67EE-E4BBD25DD68F}"/>
              </a:ext>
            </a:extLst>
          </p:cNvPr>
          <p:cNvCxnSpPr/>
          <p:nvPr/>
        </p:nvCxnSpPr>
        <p:spPr>
          <a:xfrm>
            <a:off x="3413258" y="2101553"/>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D113EFA9-1AF6-F6FE-7EF0-75ECC3CA5812}"/>
              </a:ext>
            </a:extLst>
          </p:cNvPr>
          <p:cNvSpPr txBox="1"/>
          <p:nvPr/>
        </p:nvSpPr>
        <p:spPr>
          <a:xfrm rot="16200000">
            <a:off x="2277232" y="3325985"/>
            <a:ext cx="1323440"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Time</a:t>
            </a:r>
          </a:p>
        </p:txBody>
      </p:sp>
      <p:sp>
        <p:nvSpPr>
          <p:cNvPr id="30" name="TextBox 29">
            <a:extLst>
              <a:ext uri="{FF2B5EF4-FFF2-40B4-BE49-F238E27FC236}">
                <a16:creationId xmlns:a16="http://schemas.microsoft.com/office/drawing/2014/main" id="{A3FBB3F6-CDF7-8F7E-B9FE-31F381005430}"/>
              </a:ext>
            </a:extLst>
          </p:cNvPr>
          <p:cNvSpPr txBox="1"/>
          <p:nvPr/>
        </p:nvSpPr>
        <p:spPr>
          <a:xfrm>
            <a:off x="1106326" y="5081977"/>
            <a:ext cx="2139305"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Present</a:t>
            </a:r>
          </a:p>
        </p:txBody>
      </p:sp>
      <p:grpSp>
        <p:nvGrpSpPr>
          <p:cNvPr id="2" name="Group 1">
            <a:extLst>
              <a:ext uri="{FF2B5EF4-FFF2-40B4-BE49-F238E27FC236}">
                <a16:creationId xmlns:a16="http://schemas.microsoft.com/office/drawing/2014/main" id="{40173173-43FE-D4DC-4223-DE75FFD28587}"/>
              </a:ext>
            </a:extLst>
          </p:cNvPr>
          <p:cNvGrpSpPr/>
          <p:nvPr/>
        </p:nvGrpSpPr>
        <p:grpSpPr>
          <a:xfrm>
            <a:off x="5952386" y="17574679"/>
            <a:ext cx="3445305" cy="5168503"/>
            <a:chOff x="8592819" y="6661348"/>
            <a:chExt cx="1752600" cy="2730103"/>
          </a:xfrm>
        </p:grpSpPr>
        <p:pic>
          <p:nvPicPr>
            <p:cNvPr id="3" name="Picture 2">
              <a:extLst>
                <a:ext uri="{FF2B5EF4-FFF2-40B4-BE49-F238E27FC236}">
                  <a16:creationId xmlns:a16="http://schemas.microsoft.com/office/drawing/2014/main" id="{8726723E-41B9-6F61-AD61-8929A9C0E23F}"/>
                </a:ext>
              </a:extLst>
            </p:cNvPr>
            <p:cNvPicPr>
              <a:picLocks noChangeAspect="1"/>
            </p:cNvPicPr>
            <p:nvPr/>
          </p:nvPicPr>
          <p:blipFill>
            <a:blip r:embed="rId2"/>
            <a:stretch>
              <a:fillRect/>
            </a:stretch>
          </p:blipFill>
          <p:spPr>
            <a:xfrm>
              <a:off x="8592819" y="6661348"/>
              <a:ext cx="1752600" cy="2730103"/>
            </a:xfrm>
            <a:prstGeom prst="rect">
              <a:avLst/>
            </a:prstGeom>
          </p:spPr>
        </p:pic>
        <p:sp>
          <p:nvSpPr>
            <p:cNvPr id="29" name="Rectangle: Rounded Corners 28">
              <a:extLst>
                <a:ext uri="{FF2B5EF4-FFF2-40B4-BE49-F238E27FC236}">
                  <a16:creationId xmlns:a16="http://schemas.microsoft.com/office/drawing/2014/main" id="{787D3F54-FEC3-60FC-F036-92DCAF5E2286}"/>
                </a:ext>
              </a:extLst>
            </p:cNvPr>
            <p:cNvSpPr/>
            <p:nvPr/>
          </p:nvSpPr>
          <p:spPr>
            <a:xfrm>
              <a:off x="8730278" y="7662914"/>
              <a:ext cx="1512047" cy="1619161"/>
            </a:xfrm>
            <a:prstGeom prst="roundRect">
              <a:avLst/>
            </a:prstGeom>
            <a:solidFill>
              <a:srgbClr val="E9D4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31" name="Straight Connector 30">
            <a:extLst>
              <a:ext uri="{FF2B5EF4-FFF2-40B4-BE49-F238E27FC236}">
                <a16:creationId xmlns:a16="http://schemas.microsoft.com/office/drawing/2014/main" id="{34600B8B-A4A7-6E80-AE03-EC6325B9E0EB}"/>
              </a:ext>
            </a:extLst>
          </p:cNvPr>
          <p:cNvCxnSpPr/>
          <p:nvPr/>
        </p:nvCxnSpPr>
        <p:spPr>
          <a:xfrm>
            <a:off x="6450531" y="20034181"/>
            <a:ext cx="2516570" cy="0"/>
          </a:xfrm>
          <a:prstGeom prst="line">
            <a:avLst/>
          </a:prstGeom>
          <a:ln w="762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F6C180E-CD06-1912-410C-C5FF155254A9}"/>
              </a:ext>
            </a:extLst>
          </p:cNvPr>
          <p:cNvCxnSpPr/>
          <p:nvPr/>
        </p:nvCxnSpPr>
        <p:spPr>
          <a:xfrm>
            <a:off x="6450531" y="20539670"/>
            <a:ext cx="2516570" cy="0"/>
          </a:xfrm>
          <a:prstGeom prst="line">
            <a:avLst/>
          </a:prstGeom>
          <a:ln w="762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873BF12-DF25-AE27-4690-65421EF2A903}"/>
              </a:ext>
            </a:extLst>
          </p:cNvPr>
          <p:cNvCxnSpPr/>
          <p:nvPr/>
        </p:nvCxnSpPr>
        <p:spPr>
          <a:xfrm>
            <a:off x="6450531" y="21092037"/>
            <a:ext cx="2516570" cy="0"/>
          </a:xfrm>
          <a:prstGeom prst="line">
            <a:avLst/>
          </a:prstGeom>
          <a:ln w="762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F85E4DA-606A-876D-B59E-976B6E5089B4}"/>
              </a:ext>
            </a:extLst>
          </p:cNvPr>
          <p:cNvCxnSpPr/>
          <p:nvPr/>
        </p:nvCxnSpPr>
        <p:spPr>
          <a:xfrm>
            <a:off x="6450531" y="21644406"/>
            <a:ext cx="2516570" cy="0"/>
          </a:xfrm>
          <a:prstGeom prst="line">
            <a:avLst/>
          </a:prstGeom>
          <a:ln w="762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73120C0-63FD-5D51-C773-D6DCA6EC1636}"/>
              </a:ext>
            </a:extLst>
          </p:cNvPr>
          <p:cNvCxnSpPr/>
          <p:nvPr/>
        </p:nvCxnSpPr>
        <p:spPr>
          <a:xfrm>
            <a:off x="6450531" y="22134345"/>
            <a:ext cx="2516570" cy="0"/>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F5E326A8-C905-FC9F-0BAF-4A957BB453D2}"/>
              </a:ext>
            </a:extLst>
          </p:cNvPr>
          <p:cNvGrpSpPr/>
          <p:nvPr/>
        </p:nvGrpSpPr>
        <p:grpSpPr>
          <a:xfrm>
            <a:off x="9934378" y="17574679"/>
            <a:ext cx="3445305" cy="5168503"/>
            <a:chOff x="8592819" y="6661348"/>
            <a:chExt cx="1752600" cy="2730103"/>
          </a:xfrm>
        </p:grpSpPr>
        <p:pic>
          <p:nvPicPr>
            <p:cNvPr id="37" name="Picture 36">
              <a:extLst>
                <a:ext uri="{FF2B5EF4-FFF2-40B4-BE49-F238E27FC236}">
                  <a16:creationId xmlns:a16="http://schemas.microsoft.com/office/drawing/2014/main" id="{9EF8714D-B380-EAC8-89B3-FE0C95583542}"/>
                </a:ext>
              </a:extLst>
            </p:cNvPr>
            <p:cNvPicPr>
              <a:picLocks noChangeAspect="1"/>
            </p:cNvPicPr>
            <p:nvPr/>
          </p:nvPicPr>
          <p:blipFill>
            <a:blip r:embed="rId2"/>
            <a:stretch>
              <a:fillRect/>
            </a:stretch>
          </p:blipFill>
          <p:spPr>
            <a:xfrm>
              <a:off x="8592819" y="6661348"/>
              <a:ext cx="1752600" cy="2730103"/>
            </a:xfrm>
            <a:prstGeom prst="rect">
              <a:avLst/>
            </a:prstGeom>
          </p:spPr>
        </p:pic>
        <p:sp>
          <p:nvSpPr>
            <p:cNvPr id="38" name="Rectangle: Rounded Corners 37">
              <a:extLst>
                <a:ext uri="{FF2B5EF4-FFF2-40B4-BE49-F238E27FC236}">
                  <a16:creationId xmlns:a16="http://schemas.microsoft.com/office/drawing/2014/main" id="{CDAC3F5F-0D6A-0954-7807-24CB042C6DE8}"/>
                </a:ext>
              </a:extLst>
            </p:cNvPr>
            <p:cNvSpPr/>
            <p:nvPr/>
          </p:nvSpPr>
          <p:spPr>
            <a:xfrm>
              <a:off x="8730278" y="7662914"/>
              <a:ext cx="1512047" cy="1619161"/>
            </a:xfrm>
            <a:prstGeom prst="roundRect">
              <a:avLst/>
            </a:prstGeom>
            <a:solidFill>
              <a:srgbClr val="E9D4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39" name="Straight Connector 38">
            <a:extLst>
              <a:ext uri="{FF2B5EF4-FFF2-40B4-BE49-F238E27FC236}">
                <a16:creationId xmlns:a16="http://schemas.microsoft.com/office/drawing/2014/main" id="{E0C59B68-5405-547E-5EE3-86C768BB60F3}"/>
              </a:ext>
            </a:extLst>
          </p:cNvPr>
          <p:cNvCxnSpPr/>
          <p:nvPr/>
        </p:nvCxnSpPr>
        <p:spPr>
          <a:xfrm>
            <a:off x="10432523" y="20034181"/>
            <a:ext cx="2516570" cy="0"/>
          </a:xfrm>
          <a:prstGeom prst="line">
            <a:avLst/>
          </a:prstGeom>
          <a:ln w="76200">
            <a:solidFill>
              <a:srgbClr val="D2232E"/>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7018CB9-ED01-892B-B94F-F277B7A7626F}"/>
              </a:ext>
            </a:extLst>
          </p:cNvPr>
          <p:cNvCxnSpPr/>
          <p:nvPr/>
        </p:nvCxnSpPr>
        <p:spPr>
          <a:xfrm>
            <a:off x="10432523" y="20539670"/>
            <a:ext cx="2516570" cy="0"/>
          </a:xfrm>
          <a:prstGeom prst="line">
            <a:avLst/>
          </a:prstGeom>
          <a:ln w="76200">
            <a:solidFill>
              <a:srgbClr val="D2232E"/>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9D57744-4903-3E78-BF87-A58EF99A98E3}"/>
              </a:ext>
            </a:extLst>
          </p:cNvPr>
          <p:cNvCxnSpPr/>
          <p:nvPr/>
        </p:nvCxnSpPr>
        <p:spPr>
          <a:xfrm>
            <a:off x="10432523" y="21092037"/>
            <a:ext cx="2516570" cy="0"/>
          </a:xfrm>
          <a:prstGeom prst="line">
            <a:avLst/>
          </a:prstGeom>
          <a:ln w="76200">
            <a:solidFill>
              <a:srgbClr val="D2232E"/>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15BA4C6-1980-8952-58CF-6EEE839A3112}"/>
              </a:ext>
            </a:extLst>
          </p:cNvPr>
          <p:cNvCxnSpPr/>
          <p:nvPr/>
        </p:nvCxnSpPr>
        <p:spPr>
          <a:xfrm>
            <a:off x="10432523" y="21644406"/>
            <a:ext cx="2516570" cy="0"/>
          </a:xfrm>
          <a:prstGeom prst="line">
            <a:avLst/>
          </a:prstGeom>
          <a:ln w="76200">
            <a:solidFill>
              <a:srgbClr val="5ABAB9"/>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DAD124D-A76D-6750-AC67-0875B3637D40}"/>
              </a:ext>
            </a:extLst>
          </p:cNvPr>
          <p:cNvCxnSpPr/>
          <p:nvPr/>
        </p:nvCxnSpPr>
        <p:spPr>
          <a:xfrm>
            <a:off x="10432523" y="22134345"/>
            <a:ext cx="2516570" cy="0"/>
          </a:xfrm>
          <a:prstGeom prst="line">
            <a:avLst/>
          </a:prstGeom>
          <a:ln w="76200">
            <a:solidFill>
              <a:srgbClr val="5ABAB9"/>
            </a:solidFill>
          </a:ln>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E4E934E3-AF88-23B1-24DD-7D65A402DF11}"/>
              </a:ext>
            </a:extLst>
          </p:cNvPr>
          <p:cNvGrpSpPr/>
          <p:nvPr/>
        </p:nvGrpSpPr>
        <p:grpSpPr>
          <a:xfrm>
            <a:off x="13972258" y="17574679"/>
            <a:ext cx="3445305" cy="5168503"/>
            <a:chOff x="8592819" y="6661348"/>
            <a:chExt cx="1752600" cy="2730103"/>
          </a:xfrm>
        </p:grpSpPr>
        <p:pic>
          <p:nvPicPr>
            <p:cNvPr id="45" name="Picture 44">
              <a:extLst>
                <a:ext uri="{FF2B5EF4-FFF2-40B4-BE49-F238E27FC236}">
                  <a16:creationId xmlns:a16="http://schemas.microsoft.com/office/drawing/2014/main" id="{53258032-9CB7-C1DD-213B-995028CC3802}"/>
                </a:ext>
              </a:extLst>
            </p:cNvPr>
            <p:cNvPicPr>
              <a:picLocks noChangeAspect="1"/>
            </p:cNvPicPr>
            <p:nvPr/>
          </p:nvPicPr>
          <p:blipFill>
            <a:blip r:embed="rId2"/>
            <a:stretch>
              <a:fillRect/>
            </a:stretch>
          </p:blipFill>
          <p:spPr>
            <a:xfrm>
              <a:off x="8592819" y="6661348"/>
              <a:ext cx="1752600" cy="2730103"/>
            </a:xfrm>
            <a:prstGeom prst="rect">
              <a:avLst/>
            </a:prstGeom>
          </p:spPr>
        </p:pic>
        <p:sp>
          <p:nvSpPr>
            <p:cNvPr id="46" name="Rectangle: Rounded Corners 45">
              <a:extLst>
                <a:ext uri="{FF2B5EF4-FFF2-40B4-BE49-F238E27FC236}">
                  <a16:creationId xmlns:a16="http://schemas.microsoft.com/office/drawing/2014/main" id="{E478CABB-DD7A-C9A2-EA87-F7B98B465588}"/>
                </a:ext>
              </a:extLst>
            </p:cNvPr>
            <p:cNvSpPr/>
            <p:nvPr/>
          </p:nvSpPr>
          <p:spPr>
            <a:xfrm>
              <a:off x="8730278" y="7662914"/>
              <a:ext cx="1512047" cy="1619161"/>
            </a:xfrm>
            <a:prstGeom prst="roundRect">
              <a:avLst/>
            </a:prstGeom>
            <a:solidFill>
              <a:srgbClr val="E9D4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47" name="Straight Connector 46">
            <a:extLst>
              <a:ext uri="{FF2B5EF4-FFF2-40B4-BE49-F238E27FC236}">
                <a16:creationId xmlns:a16="http://schemas.microsoft.com/office/drawing/2014/main" id="{5F08DB6D-603C-EA14-5FFB-0EC2ED3700E9}"/>
              </a:ext>
            </a:extLst>
          </p:cNvPr>
          <p:cNvCxnSpPr/>
          <p:nvPr/>
        </p:nvCxnSpPr>
        <p:spPr>
          <a:xfrm>
            <a:off x="14470403" y="20034181"/>
            <a:ext cx="2516570"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6D8F82BE-E298-EB89-2B12-E67330C48728}"/>
              </a:ext>
            </a:extLst>
          </p:cNvPr>
          <p:cNvCxnSpPr/>
          <p:nvPr/>
        </p:nvCxnSpPr>
        <p:spPr>
          <a:xfrm>
            <a:off x="14470403" y="20539670"/>
            <a:ext cx="2516570"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AC9BB3E-2F79-34ED-39E7-F0E04AEC27B4}"/>
              </a:ext>
            </a:extLst>
          </p:cNvPr>
          <p:cNvCxnSpPr/>
          <p:nvPr/>
        </p:nvCxnSpPr>
        <p:spPr>
          <a:xfrm>
            <a:off x="14470403" y="21092037"/>
            <a:ext cx="2516570"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2F938EA-0841-96E9-91AC-6559B2B41220}"/>
              </a:ext>
            </a:extLst>
          </p:cNvPr>
          <p:cNvCxnSpPr/>
          <p:nvPr/>
        </p:nvCxnSpPr>
        <p:spPr>
          <a:xfrm>
            <a:off x="14470403" y="21644406"/>
            <a:ext cx="2516570"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3539B81-49AC-BFEB-CA42-07EFAF9E89D5}"/>
              </a:ext>
            </a:extLst>
          </p:cNvPr>
          <p:cNvCxnSpPr/>
          <p:nvPr/>
        </p:nvCxnSpPr>
        <p:spPr>
          <a:xfrm>
            <a:off x="14470403" y="22134345"/>
            <a:ext cx="2516570" cy="0"/>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8268A787-9EFA-DF1B-6E36-2C6E9D162BB7}"/>
              </a:ext>
            </a:extLst>
          </p:cNvPr>
          <p:cNvCxnSpPr>
            <a:cxnSpLocks/>
            <a:stCxn id="3" idx="0"/>
          </p:cNvCxnSpPr>
          <p:nvPr/>
        </p:nvCxnSpPr>
        <p:spPr>
          <a:xfrm flipV="1">
            <a:off x="7675039" y="16744103"/>
            <a:ext cx="1292062" cy="830576"/>
          </a:xfrm>
          <a:prstGeom prst="straightConnector1">
            <a:avLst/>
          </a:prstGeom>
          <a:ln w="152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28233FD1-F472-F682-9526-4F4A0C9A1B07}"/>
              </a:ext>
            </a:extLst>
          </p:cNvPr>
          <p:cNvCxnSpPr>
            <a:cxnSpLocks/>
            <a:stCxn id="37" idx="0"/>
          </p:cNvCxnSpPr>
          <p:nvPr/>
        </p:nvCxnSpPr>
        <p:spPr>
          <a:xfrm flipV="1">
            <a:off x="11657031" y="16744103"/>
            <a:ext cx="0" cy="830576"/>
          </a:xfrm>
          <a:prstGeom prst="straightConnector1">
            <a:avLst/>
          </a:prstGeom>
          <a:ln w="152400">
            <a:solidFill>
              <a:srgbClr val="D2232E"/>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90085343-7995-61C9-7391-9C2624D00D31}"/>
              </a:ext>
            </a:extLst>
          </p:cNvPr>
          <p:cNvCxnSpPr>
            <a:cxnSpLocks/>
            <a:stCxn id="45" idx="0"/>
          </p:cNvCxnSpPr>
          <p:nvPr/>
        </p:nvCxnSpPr>
        <p:spPr>
          <a:xfrm flipH="1" flipV="1">
            <a:off x="14185089" y="16849010"/>
            <a:ext cx="1509822" cy="725669"/>
          </a:xfrm>
          <a:prstGeom prst="straightConnector1">
            <a:avLst/>
          </a:prstGeom>
          <a:ln w="152400">
            <a:solidFill>
              <a:srgbClr val="393F7C"/>
            </a:solidFill>
            <a:tailEnd type="triangle"/>
          </a:ln>
        </p:spPr>
        <p:style>
          <a:lnRef idx="1">
            <a:schemeClr val="accent1"/>
          </a:lnRef>
          <a:fillRef idx="0">
            <a:schemeClr val="accent1"/>
          </a:fillRef>
          <a:effectRef idx="0">
            <a:schemeClr val="accent1"/>
          </a:effectRef>
          <a:fontRef idx="minor">
            <a:schemeClr val="tx1"/>
          </a:fontRef>
        </p:style>
      </p:cxnSp>
      <p:pic>
        <p:nvPicPr>
          <p:cNvPr id="57" name="Picture 56" descr="A black screen with white lines&#10;&#10;Description automatically generated">
            <a:extLst>
              <a:ext uri="{FF2B5EF4-FFF2-40B4-BE49-F238E27FC236}">
                <a16:creationId xmlns:a16="http://schemas.microsoft.com/office/drawing/2014/main" id="{3C0B7E32-710F-E108-313F-E696CC5464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4679" y="7311782"/>
            <a:ext cx="11818620" cy="8436593"/>
          </a:xfrm>
          <a:prstGeom prst="rect">
            <a:avLst/>
          </a:prstGeom>
        </p:spPr>
      </p:pic>
      <p:sp>
        <p:nvSpPr>
          <p:cNvPr id="61" name="TextBox 60">
            <a:extLst>
              <a:ext uri="{FF2B5EF4-FFF2-40B4-BE49-F238E27FC236}">
                <a16:creationId xmlns:a16="http://schemas.microsoft.com/office/drawing/2014/main" id="{34571BD2-BF7E-357D-C4D8-EFC0C336D9E6}"/>
              </a:ext>
            </a:extLst>
          </p:cNvPr>
          <p:cNvSpPr txBox="1"/>
          <p:nvPr/>
        </p:nvSpPr>
        <p:spPr>
          <a:xfrm>
            <a:off x="7157906" y="15822530"/>
            <a:ext cx="8984416" cy="70788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4000" dirty="0">
                <a:latin typeface="Arial" panose="020B0604020202020204" pitchFamily="34" charset="0"/>
                <a:ea typeface="Yu Gothic" panose="020B0400000000000000" pitchFamily="34" charset="-128"/>
                <a:cs typeface="Arial" panose="020B0604020202020204" pitchFamily="34" charset="0"/>
              </a:rPr>
              <a:t>Mutational Frequency</a:t>
            </a:r>
          </a:p>
        </p:txBody>
      </p:sp>
      <p:sp>
        <p:nvSpPr>
          <p:cNvPr id="62" name="TextBox 61">
            <a:extLst>
              <a:ext uri="{FF2B5EF4-FFF2-40B4-BE49-F238E27FC236}">
                <a16:creationId xmlns:a16="http://schemas.microsoft.com/office/drawing/2014/main" id="{DE7C7DA9-3BEA-0601-8EF2-7D064C78BBF9}"/>
              </a:ext>
            </a:extLst>
          </p:cNvPr>
          <p:cNvSpPr txBox="1"/>
          <p:nvPr/>
        </p:nvSpPr>
        <p:spPr>
          <a:xfrm rot="16200000">
            <a:off x="719068" y="11076057"/>
            <a:ext cx="8984416" cy="70788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4000" dirty="0">
                <a:latin typeface="Arial" panose="020B0604020202020204" pitchFamily="34" charset="0"/>
                <a:ea typeface="Yu Gothic" panose="020B0400000000000000" pitchFamily="34" charset="-128"/>
                <a:cs typeface="Arial" panose="020B0604020202020204" pitchFamily="34" charset="0"/>
              </a:rPr>
              <a:t>Proportion of variants</a:t>
            </a:r>
          </a:p>
        </p:txBody>
      </p:sp>
      <p:sp>
        <p:nvSpPr>
          <p:cNvPr id="63" name="TextBox 62">
            <a:extLst>
              <a:ext uri="{FF2B5EF4-FFF2-40B4-BE49-F238E27FC236}">
                <a16:creationId xmlns:a16="http://schemas.microsoft.com/office/drawing/2014/main" id="{06A9683A-2337-5ED7-A9B7-A12CCE6CFABF}"/>
              </a:ext>
            </a:extLst>
          </p:cNvPr>
          <p:cNvSpPr txBox="1"/>
          <p:nvPr/>
        </p:nvSpPr>
        <p:spPr>
          <a:xfrm>
            <a:off x="2173422" y="858815"/>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A</a:t>
            </a:r>
          </a:p>
        </p:txBody>
      </p:sp>
      <p:sp>
        <p:nvSpPr>
          <p:cNvPr id="64" name="TextBox 63">
            <a:extLst>
              <a:ext uri="{FF2B5EF4-FFF2-40B4-BE49-F238E27FC236}">
                <a16:creationId xmlns:a16="http://schemas.microsoft.com/office/drawing/2014/main" id="{816B5378-46B2-B214-425A-D36F45E9232C}"/>
              </a:ext>
            </a:extLst>
          </p:cNvPr>
          <p:cNvSpPr txBox="1"/>
          <p:nvPr/>
        </p:nvSpPr>
        <p:spPr>
          <a:xfrm>
            <a:off x="2173422" y="7177969"/>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B</a:t>
            </a:r>
          </a:p>
        </p:txBody>
      </p:sp>
    </p:spTree>
    <p:extLst>
      <p:ext uri="{BB962C8B-B14F-4D97-AF65-F5344CB8AC3E}">
        <p14:creationId xmlns:p14="http://schemas.microsoft.com/office/powerpoint/2010/main" val="1525011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0173173-43FE-D4DC-4223-DE75FFD28587}"/>
              </a:ext>
            </a:extLst>
          </p:cNvPr>
          <p:cNvGrpSpPr/>
          <p:nvPr/>
        </p:nvGrpSpPr>
        <p:grpSpPr>
          <a:xfrm>
            <a:off x="8590173" y="503648"/>
            <a:ext cx="3445305" cy="5168503"/>
            <a:chOff x="8592819" y="6661348"/>
            <a:chExt cx="1752600" cy="2730103"/>
          </a:xfrm>
        </p:grpSpPr>
        <p:pic>
          <p:nvPicPr>
            <p:cNvPr id="3" name="Picture 2">
              <a:extLst>
                <a:ext uri="{FF2B5EF4-FFF2-40B4-BE49-F238E27FC236}">
                  <a16:creationId xmlns:a16="http://schemas.microsoft.com/office/drawing/2014/main" id="{8726723E-41B9-6F61-AD61-8929A9C0E23F}"/>
                </a:ext>
              </a:extLst>
            </p:cNvPr>
            <p:cNvPicPr>
              <a:picLocks noChangeAspect="1"/>
            </p:cNvPicPr>
            <p:nvPr/>
          </p:nvPicPr>
          <p:blipFill>
            <a:blip r:embed="rId2"/>
            <a:stretch>
              <a:fillRect/>
            </a:stretch>
          </p:blipFill>
          <p:spPr>
            <a:xfrm>
              <a:off x="8592819" y="6661348"/>
              <a:ext cx="1752600" cy="2730103"/>
            </a:xfrm>
            <a:prstGeom prst="rect">
              <a:avLst/>
            </a:prstGeom>
          </p:spPr>
        </p:pic>
        <p:sp>
          <p:nvSpPr>
            <p:cNvPr id="29" name="Rectangle: Rounded Corners 28">
              <a:extLst>
                <a:ext uri="{FF2B5EF4-FFF2-40B4-BE49-F238E27FC236}">
                  <a16:creationId xmlns:a16="http://schemas.microsoft.com/office/drawing/2014/main" id="{787D3F54-FEC3-60FC-F036-92DCAF5E2286}"/>
                </a:ext>
              </a:extLst>
            </p:cNvPr>
            <p:cNvSpPr/>
            <p:nvPr/>
          </p:nvSpPr>
          <p:spPr>
            <a:xfrm>
              <a:off x="8730278" y="7662914"/>
              <a:ext cx="1512047" cy="1619161"/>
            </a:xfrm>
            <a:prstGeom prst="roundRect">
              <a:avLst/>
            </a:prstGeom>
            <a:solidFill>
              <a:srgbClr val="E9D4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31" name="Straight Connector 30">
            <a:extLst>
              <a:ext uri="{FF2B5EF4-FFF2-40B4-BE49-F238E27FC236}">
                <a16:creationId xmlns:a16="http://schemas.microsoft.com/office/drawing/2014/main" id="{34600B8B-A4A7-6E80-AE03-EC6325B9E0EB}"/>
              </a:ext>
            </a:extLst>
          </p:cNvPr>
          <p:cNvCxnSpPr/>
          <p:nvPr/>
        </p:nvCxnSpPr>
        <p:spPr>
          <a:xfrm>
            <a:off x="9088318" y="2963150"/>
            <a:ext cx="2516570" cy="0"/>
          </a:xfrm>
          <a:prstGeom prst="line">
            <a:avLst/>
          </a:prstGeom>
          <a:ln w="1143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F6C180E-CD06-1912-410C-C5FF155254A9}"/>
              </a:ext>
            </a:extLst>
          </p:cNvPr>
          <p:cNvCxnSpPr/>
          <p:nvPr/>
        </p:nvCxnSpPr>
        <p:spPr>
          <a:xfrm>
            <a:off x="9088318" y="3468639"/>
            <a:ext cx="2516570" cy="0"/>
          </a:xfrm>
          <a:prstGeom prst="line">
            <a:avLst/>
          </a:prstGeom>
          <a:ln w="1143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873BF12-DF25-AE27-4690-65421EF2A903}"/>
              </a:ext>
            </a:extLst>
          </p:cNvPr>
          <p:cNvCxnSpPr/>
          <p:nvPr/>
        </p:nvCxnSpPr>
        <p:spPr>
          <a:xfrm>
            <a:off x="9088318" y="4021006"/>
            <a:ext cx="2516570" cy="0"/>
          </a:xfrm>
          <a:prstGeom prst="line">
            <a:avLst/>
          </a:prstGeom>
          <a:ln w="1143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F85E4DA-606A-876D-B59E-976B6E5089B4}"/>
              </a:ext>
            </a:extLst>
          </p:cNvPr>
          <p:cNvCxnSpPr/>
          <p:nvPr/>
        </p:nvCxnSpPr>
        <p:spPr>
          <a:xfrm>
            <a:off x="9088318" y="4573375"/>
            <a:ext cx="2516570" cy="0"/>
          </a:xfrm>
          <a:prstGeom prst="line">
            <a:avLst/>
          </a:prstGeom>
          <a:ln w="1143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73120C0-63FD-5D51-C773-D6DCA6EC1636}"/>
              </a:ext>
            </a:extLst>
          </p:cNvPr>
          <p:cNvCxnSpPr/>
          <p:nvPr/>
        </p:nvCxnSpPr>
        <p:spPr>
          <a:xfrm>
            <a:off x="9088318" y="5063314"/>
            <a:ext cx="2516570" cy="0"/>
          </a:xfrm>
          <a:prstGeom prst="line">
            <a:avLst/>
          </a:prstGeom>
          <a:ln w="1143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F5E326A8-C905-FC9F-0BAF-4A957BB453D2}"/>
              </a:ext>
            </a:extLst>
          </p:cNvPr>
          <p:cNvGrpSpPr/>
          <p:nvPr/>
        </p:nvGrpSpPr>
        <p:grpSpPr>
          <a:xfrm>
            <a:off x="12572165" y="503648"/>
            <a:ext cx="3445305" cy="5168503"/>
            <a:chOff x="8592819" y="6661348"/>
            <a:chExt cx="1752600" cy="2730103"/>
          </a:xfrm>
        </p:grpSpPr>
        <p:pic>
          <p:nvPicPr>
            <p:cNvPr id="37" name="Picture 36">
              <a:extLst>
                <a:ext uri="{FF2B5EF4-FFF2-40B4-BE49-F238E27FC236}">
                  <a16:creationId xmlns:a16="http://schemas.microsoft.com/office/drawing/2014/main" id="{9EF8714D-B380-EAC8-89B3-FE0C95583542}"/>
                </a:ext>
              </a:extLst>
            </p:cNvPr>
            <p:cNvPicPr>
              <a:picLocks noChangeAspect="1"/>
            </p:cNvPicPr>
            <p:nvPr/>
          </p:nvPicPr>
          <p:blipFill>
            <a:blip r:embed="rId2"/>
            <a:stretch>
              <a:fillRect/>
            </a:stretch>
          </p:blipFill>
          <p:spPr>
            <a:xfrm>
              <a:off x="8592819" y="6661348"/>
              <a:ext cx="1752600" cy="2730103"/>
            </a:xfrm>
            <a:prstGeom prst="rect">
              <a:avLst/>
            </a:prstGeom>
          </p:spPr>
        </p:pic>
        <p:sp>
          <p:nvSpPr>
            <p:cNvPr id="38" name="Rectangle: Rounded Corners 37">
              <a:extLst>
                <a:ext uri="{FF2B5EF4-FFF2-40B4-BE49-F238E27FC236}">
                  <a16:creationId xmlns:a16="http://schemas.microsoft.com/office/drawing/2014/main" id="{CDAC3F5F-0D6A-0954-7807-24CB042C6DE8}"/>
                </a:ext>
              </a:extLst>
            </p:cNvPr>
            <p:cNvSpPr/>
            <p:nvPr/>
          </p:nvSpPr>
          <p:spPr>
            <a:xfrm>
              <a:off x="8730278" y="7662914"/>
              <a:ext cx="1512047" cy="1619161"/>
            </a:xfrm>
            <a:prstGeom prst="roundRect">
              <a:avLst/>
            </a:prstGeom>
            <a:solidFill>
              <a:srgbClr val="E9D4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39" name="Straight Connector 38">
            <a:extLst>
              <a:ext uri="{FF2B5EF4-FFF2-40B4-BE49-F238E27FC236}">
                <a16:creationId xmlns:a16="http://schemas.microsoft.com/office/drawing/2014/main" id="{E0C59B68-5405-547E-5EE3-86C768BB60F3}"/>
              </a:ext>
            </a:extLst>
          </p:cNvPr>
          <p:cNvCxnSpPr/>
          <p:nvPr/>
        </p:nvCxnSpPr>
        <p:spPr>
          <a:xfrm>
            <a:off x="13070310" y="2963150"/>
            <a:ext cx="2516570" cy="0"/>
          </a:xfrm>
          <a:prstGeom prst="line">
            <a:avLst/>
          </a:prstGeom>
          <a:ln w="114300">
            <a:solidFill>
              <a:srgbClr val="D2232E"/>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7018CB9-ED01-892B-B94F-F277B7A7626F}"/>
              </a:ext>
            </a:extLst>
          </p:cNvPr>
          <p:cNvCxnSpPr/>
          <p:nvPr/>
        </p:nvCxnSpPr>
        <p:spPr>
          <a:xfrm>
            <a:off x="13070310" y="3468639"/>
            <a:ext cx="2516570" cy="0"/>
          </a:xfrm>
          <a:prstGeom prst="line">
            <a:avLst/>
          </a:prstGeom>
          <a:ln w="114300">
            <a:solidFill>
              <a:srgbClr val="D2232E"/>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9D57744-4903-3E78-BF87-A58EF99A98E3}"/>
              </a:ext>
            </a:extLst>
          </p:cNvPr>
          <p:cNvCxnSpPr/>
          <p:nvPr/>
        </p:nvCxnSpPr>
        <p:spPr>
          <a:xfrm>
            <a:off x="13070310" y="4021006"/>
            <a:ext cx="2516570" cy="0"/>
          </a:xfrm>
          <a:prstGeom prst="line">
            <a:avLst/>
          </a:prstGeom>
          <a:ln w="114300">
            <a:solidFill>
              <a:srgbClr val="D2232E"/>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15BA4C6-1980-8952-58CF-6EEE839A3112}"/>
              </a:ext>
            </a:extLst>
          </p:cNvPr>
          <p:cNvCxnSpPr/>
          <p:nvPr/>
        </p:nvCxnSpPr>
        <p:spPr>
          <a:xfrm>
            <a:off x="13070310" y="4573375"/>
            <a:ext cx="2516570" cy="0"/>
          </a:xfrm>
          <a:prstGeom prst="line">
            <a:avLst/>
          </a:prstGeom>
          <a:ln w="114300">
            <a:solidFill>
              <a:srgbClr val="5ABAB9"/>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DAD124D-A76D-6750-AC67-0875B3637D40}"/>
              </a:ext>
            </a:extLst>
          </p:cNvPr>
          <p:cNvCxnSpPr/>
          <p:nvPr/>
        </p:nvCxnSpPr>
        <p:spPr>
          <a:xfrm>
            <a:off x="13070310" y="5063314"/>
            <a:ext cx="2516570" cy="0"/>
          </a:xfrm>
          <a:prstGeom prst="line">
            <a:avLst/>
          </a:prstGeom>
          <a:ln w="114300">
            <a:solidFill>
              <a:srgbClr val="5ABAB9"/>
            </a:solidFill>
          </a:ln>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E4E934E3-AF88-23B1-24DD-7D65A402DF11}"/>
              </a:ext>
            </a:extLst>
          </p:cNvPr>
          <p:cNvGrpSpPr/>
          <p:nvPr/>
        </p:nvGrpSpPr>
        <p:grpSpPr>
          <a:xfrm>
            <a:off x="16610045" y="503648"/>
            <a:ext cx="3445305" cy="5168503"/>
            <a:chOff x="8592819" y="6661348"/>
            <a:chExt cx="1752600" cy="2730103"/>
          </a:xfrm>
        </p:grpSpPr>
        <p:pic>
          <p:nvPicPr>
            <p:cNvPr id="45" name="Picture 44">
              <a:extLst>
                <a:ext uri="{FF2B5EF4-FFF2-40B4-BE49-F238E27FC236}">
                  <a16:creationId xmlns:a16="http://schemas.microsoft.com/office/drawing/2014/main" id="{53258032-9CB7-C1DD-213B-995028CC3802}"/>
                </a:ext>
              </a:extLst>
            </p:cNvPr>
            <p:cNvPicPr>
              <a:picLocks noChangeAspect="1"/>
            </p:cNvPicPr>
            <p:nvPr/>
          </p:nvPicPr>
          <p:blipFill>
            <a:blip r:embed="rId2"/>
            <a:stretch>
              <a:fillRect/>
            </a:stretch>
          </p:blipFill>
          <p:spPr>
            <a:xfrm>
              <a:off x="8592819" y="6661348"/>
              <a:ext cx="1752600" cy="2730103"/>
            </a:xfrm>
            <a:prstGeom prst="rect">
              <a:avLst/>
            </a:prstGeom>
          </p:spPr>
        </p:pic>
        <p:sp>
          <p:nvSpPr>
            <p:cNvPr id="46" name="Rectangle: Rounded Corners 45">
              <a:extLst>
                <a:ext uri="{FF2B5EF4-FFF2-40B4-BE49-F238E27FC236}">
                  <a16:creationId xmlns:a16="http://schemas.microsoft.com/office/drawing/2014/main" id="{E478CABB-DD7A-C9A2-EA87-F7B98B465588}"/>
                </a:ext>
              </a:extLst>
            </p:cNvPr>
            <p:cNvSpPr/>
            <p:nvPr/>
          </p:nvSpPr>
          <p:spPr>
            <a:xfrm>
              <a:off x="8730278" y="7662914"/>
              <a:ext cx="1512047" cy="1619161"/>
            </a:xfrm>
            <a:prstGeom prst="roundRect">
              <a:avLst/>
            </a:prstGeom>
            <a:solidFill>
              <a:srgbClr val="E9D4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47" name="Straight Connector 46">
            <a:extLst>
              <a:ext uri="{FF2B5EF4-FFF2-40B4-BE49-F238E27FC236}">
                <a16:creationId xmlns:a16="http://schemas.microsoft.com/office/drawing/2014/main" id="{5F08DB6D-603C-EA14-5FFB-0EC2ED3700E9}"/>
              </a:ext>
            </a:extLst>
          </p:cNvPr>
          <p:cNvCxnSpPr/>
          <p:nvPr/>
        </p:nvCxnSpPr>
        <p:spPr>
          <a:xfrm>
            <a:off x="17108190" y="2963150"/>
            <a:ext cx="2516570" cy="0"/>
          </a:xfrm>
          <a:prstGeom prst="line">
            <a:avLst/>
          </a:prstGeom>
          <a:ln w="1143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6D8F82BE-E298-EB89-2B12-E67330C48728}"/>
              </a:ext>
            </a:extLst>
          </p:cNvPr>
          <p:cNvCxnSpPr/>
          <p:nvPr/>
        </p:nvCxnSpPr>
        <p:spPr>
          <a:xfrm>
            <a:off x="17108190" y="3468639"/>
            <a:ext cx="2516570" cy="0"/>
          </a:xfrm>
          <a:prstGeom prst="line">
            <a:avLst/>
          </a:prstGeom>
          <a:ln w="1143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AC9BB3E-2F79-34ED-39E7-F0E04AEC27B4}"/>
              </a:ext>
            </a:extLst>
          </p:cNvPr>
          <p:cNvCxnSpPr/>
          <p:nvPr/>
        </p:nvCxnSpPr>
        <p:spPr>
          <a:xfrm>
            <a:off x="17108190" y="4021006"/>
            <a:ext cx="2516570" cy="0"/>
          </a:xfrm>
          <a:prstGeom prst="line">
            <a:avLst/>
          </a:prstGeom>
          <a:ln w="1143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2F938EA-0841-96E9-91AC-6559B2B41220}"/>
              </a:ext>
            </a:extLst>
          </p:cNvPr>
          <p:cNvCxnSpPr/>
          <p:nvPr/>
        </p:nvCxnSpPr>
        <p:spPr>
          <a:xfrm>
            <a:off x="17108190" y="4573375"/>
            <a:ext cx="2516570" cy="0"/>
          </a:xfrm>
          <a:prstGeom prst="line">
            <a:avLst/>
          </a:prstGeom>
          <a:ln w="1143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3539B81-49AC-BFEB-CA42-07EFAF9E89D5}"/>
              </a:ext>
            </a:extLst>
          </p:cNvPr>
          <p:cNvCxnSpPr/>
          <p:nvPr/>
        </p:nvCxnSpPr>
        <p:spPr>
          <a:xfrm>
            <a:off x="17108190" y="5063314"/>
            <a:ext cx="2516570" cy="0"/>
          </a:xfrm>
          <a:prstGeom prst="line">
            <a:avLst/>
          </a:prstGeom>
          <a:ln w="1143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8268A787-9EFA-DF1B-6E36-2C6E9D162BB7}"/>
              </a:ext>
            </a:extLst>
          </p:cNvPr>
          <p:cNvCxnSpPr>
            <a:cxnSpLocks/>
          </p:cNvCxnSpPr>
          <p:nvPr/>
        </p:nvCxnSpPr>
        <p:spPr>
          <a:xfrm>
            <a:off x="9747062" y="5909235"/>
            <a:ext cx="649623" cy="971469"/>
          </a:xfrm>
          <a:prstGeom prst="straightConnector1">
            <a:avLst/>
          </a:prstGeom>
          <a:ln w="2286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28233FD1-F472-F682-9526-4F4A0C9A1B07}"/>
              </a:ext>
            </a:extLst>
          </p:cNvPr>
          <p:cNvCxnSpPr>
            <a:cxnSpLocks/>
          </p:cNvCxnSpPr>
          <p:nvPr/>
        </p:nvCxnSpPr>
        <p:spPr>
          <a:xfrm flipH="1">
            <a:off x="13905882" y="5849870"/>
            <a:ext cx="388935" cy="924405"/>
          </a:xfrm>
          <a:prstGeom prst="straightConnector1">
            <a:avLst/>
          </a:prstGeom>
          <a:ln w="228600">
            <a:solidFill>
              <a:srgbClr val="D2232E"/>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90085343-7995-61C9-7391-9C2624D00D31}"/>
              </a:ext>
            </a:extLst>
          </p:cNvPr>
          <p:cNvCxnSpPr>
            <a:cxnSpLocks/>
          </p:cNvCxnSpPr>
          <p:nvPr/>
        </p:nvCxnSpPr>
        <p:spPr>
          <a:xfrm flipH="1">
            <a:off x="16519024" y="5913711"/>
            <a:ext cx="1784938" cy="860564"/>
          </a:xfrm>
          <a:prstGeom prst="straightConnector1">
            <a:avLst/>
          </a:prstGeom>
          <a:ln w="228600">
            <a:solidFill>
              <a:srgbClr val="393F7C"/>
            </a:solidFill>
            <a:tailEnd type="triangle"/>
          </a:ln>
        </p:spPr>
        <p:style>
          <a:lnRef idx="1">
            <a:schemeClr val="accent1"/>
          </a:lnRef>
          <a:fillRef idx="0">
            <a:schemeClr val="accent1"/>
          </a:fillRef>
          <a:effectRef idx="0">
            <a:schemeClr val="accent1"/>
          </a:effectRef>
          <a:fontRef idx="minor">
            <a:schemeClr val="tx1"/>
          </a:fontRef>
        </p:style>
      </p:cxnSp>
      <p:pic>
        <p:nvPicPr>
          <p:cNvPr id="57" name="Picture 56" descr="A black screen with white lines&#10;&#10;Description automatically generated">
            <a:extLst>
              <a:ext uri="{FF2B5EF4-FFF2-40B4-BE49-F238E27FC236}">
                <a16:creationId xmlns:a16="http://schemas.microsoft.com/office/drawing/2014/main" id="{3C0B7E32-710F-E108-313F-E696CC5464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4679" y="7311782"/>
            <a:ext cx="11818620" cy="8436593"/>
          </a:xfrm>
          <a:prstGeom prst="rect">
            <a:avLst/>
          </a:prstGeom>
        </p:spPr>
      </p:pic>
      <p:sp>
        <p:nvSpPr>
          <p:cNvPr id="61" name="TextBox 60">
            <a:extLst>
              <a:ext uri="{FF2B5EF4-FFF2-40B4-BE49-F238E27FC236}">
                <a16:creationId xmlns:a16="http://schemas.microsoft.com/office/drawing/2014/main" id="{34571BD2-BF7E-357D-C4D8-EFC0C336D9E6}"/>
              </a:ext>
            </a:extLst>
          </p:cNvPr>
          <p:cNvSpPr txBox="1"/>
          <p:nvPr/>
        </p:nvSpPr>
        <p:spPr>
          <a:xfrm>
            <a:off x="7157906" y="15822530"/>
            <a:ext cx="8984416" cy="70788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4000" dirty="0">
                <a:latin typeface="Arial" panose="020B0604020202020204" pitchFamily="34" charset="0"/>
                <a:ea typeface="Yu Gothic" panose="020B0400000000000000" pitchFamily="34" charset="-128"/>
                <a:cs typeface="Arial" panose="020B0604020202020204" pitchFamily="34" charset="0"/>
              </a:rPr>
              <a:t>Mutational Frequency</a:t>
            </a:r>
          </a:p>
        </p:txBody>
      </p:sp>
      <p:sp>
        <p:nvSpPr>
          <p:cNvPr id="62" name="TextBox 61">
            <a:extLst>
              <a:ext uri="{FF2B5EF4-FFF2-40B4-BE49-F238E27FC236}">
                <a16:creationId xmlns:a16="http://schemas.microsoft.com/office/drawing/2014/main" id="{DE7C7DA9-3BEA-0601-8EF2-7D064C78BBF9}"/>
              </a:ext>
            </a:extLst>
          </p:cNvPr>
          <p:cNvSpPr txBox="1"/>
          <p:nvPr/>
        </p:nvSpPr>
        <p:spPr>
          <a:xfrm rot="16200000">
            <a:off x="719068" y="11076057"/>
            <a:ext cx="8984416" cy="70788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4000" dirty="0">
                <a:latin typeface="Arial" panose="020B0604020202020204" pitchFamily="34" charset="0"/>
                <a:ea typeface="Yu Gothic" panose="020B0400000000000000" pitchFamily="34" charset="-128"/>
                <a:cs typeface="Arial" panose="020B0604020202020204" pitchFamily="34" charset="0"/>
              </a:rPr>
              <a:t>Proportion of variants</a:t>
            </a:r>
          </a:p>
        </p:txBody>
      </p:sp>
      <p:sp>
        <p:nvSpPr>
          <p:cNvPr id="64" name="TextBox 63">
            <a:extLst>
              <a:ext uri="{FF2B5EF4-FFF2-40B4-BE49-F238E27FC236}">
                <a16:creationId xmlns:a16="http://schemas.microsoft.com/office/drawing/2014/main" id="{816B5378-46B2-B214-425A-D36F45E9232C}"/>
              </a:ext>
            </a:extLst>
          </p:cNvPr>
          <p:cNvSpPr txBox="1"/>
          <p:nvPr/>
        </p:nvSpPr>
        <p:spPr>
          <a:xfrm>
            <a:off x="2356399" y="589703"/>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A</a:t>
            </a:r>
          </a:p>
        </p:txBody>
      </p:sp>
      <p:sp>
        <p:nvSpPr>
          <p:cNvPr id="52" name="TextBox 51">
            <a:extLst>
              <a:ext uri="{FF2B5EF4-FFF2-40B4-BE49-F238E27FC236}">
                <a16:creationId xmlns:a16="http://schemas.microsoft.com/office/drawing/2014/main" id="{9F04B8D6-BA1E-2E1A-744A-5857067C9296}"/>
              </a:ext>
            </a:extLst>
          </p:cNvPr>
          <p:cNvSpPr txBox="1"/>
          <p:nvPr/>
        </p:nvSpPr>
        <p:spPr>
          <a:xfrm>
            <a:off x="8926632" y="16573528"/>
            <a:ext cx="2745001"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Two-epoch</a:t>
            </a:r>
          </a:p>
        </p:txBody>
      </p:sp>
      <p:sp>
        <p:nvSpPr>
          <p:cNvPr id="56" name="TextBox 55">
            <a:extLst>
              <a:ext uri="{FF2B5EF4-FFF2-40B4-BE49-F238E27FC236}">
                <a16:creationId xmlns:a16="http://schemas.microsoft.com/office/drawing/2014/main" id="{4CCA325E-B6D2-916B-4E41-FFBA59FDD6E2}"/>
              </a:ext>
            </a:extLst>
          </p:cNvPr>
          <p:cNvSpPr txBox="1"/>
          <p:nvPr/>
        </p:nvSpPr>
        <p:spPr>
          <a:xfrm>
            <a:off x="15688175" y="16650655"/>
            <a:ext cx="3184176"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Three-epoch</a:t>
            </a:r>
          </a:p>
        </p:txBody>
      </p:sp>
      <p:sp>
        <p:nvSpPr>
          <p:cNvPr id="58" name="TextBox 57">
            <a:extLst>
              <a:ext uri="{FF2B5EF4-FFF2-40B4-BE49-F238E27FC236}">
                <a16:creationId xmlns:a16="http://schemas.microsoft.com/office/drawing/2014/main" id="{726CF8AD-B89E-383B-38A8-4878FB08E7E2}"/>
              </a:ext>
            </a:extLst>
          </p:cNvPr>
          <p:cNvSpPr txBox="1"/>
          <p:nvPr/>
        </p:nvSpPr>
        <p:spPr>
          <a:xfrm>
            <a:off x="14508512" y="21241189"/>
            <a:ext cx="5944805" cy="1323439"/>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40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59" name="TextBox 58">
            <a:extLst>
              <a:ext uri="{FF2B5EF4-FFF2-40B4-BE49-F238E27FC236}">
                <a16:creationId xmlns:a16="http://schemas.microsoft.com/office/drawing/2014/main" id="{EAB9EB0A-B8E2-CDE7-A3D4-2C89057607B5}"/>
              </a:ext>
            </a:extLst>
          </p:cNvPr>
          <p:cNvSpPr txBox="1"/>
          <p:nvPr/>
        </p:nvSpPr>
        <p:spPr>
          <a:xfrm>
            <a:off x="8499869" y="21241190"/>
            <a:ext cx="4685652" cy="1323439"/>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40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60" name="TextBox 59">
            <a:extLst>
              <a:ext uri="{FF2B5EF4-FFF2-40B4-BE49-F238E27FC236}">
                <a16:creationId xmlns:a16="http://schemas.microsoft.com/office/drawing/2014/main" id="{640B8EEF-9E64-80B5-E6E5-587AF4E93685}"/>
              </a:ext>
            </a:extLst>
          </p:cNvPr>
          <p:cNvSpPr txBox="1"/>
          <p:nvPr/>
        </p:nvSpPr>
        <p:spPr>
          <a:xfrm>
            <a:off x="4647218" y="16613008"/>
            <a:ext cx="2953197"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One-epoch</a:t>
            </a:r>
          </a:p>
        </p:txBody>
      </p:sp>
      <p:sp>
        <p:nvSpPr>
          <p:cNvPr id="65" name="TextBox 64">
            <a:extLst>
              <a:ext uri="{FF2B5EF4-FFF2-40B4-BE49-F238E27FC236}">
                <a16:creationId xmlns:a16="http://schemas.microsoft.com/office/drawing/2014/main" id="{7B16FA83-756A-4D03-F226-C031CB73F589}"/>
              </a:ext>
            </a:extLst>
          </p:cNvPr>
          <p:cNvSpPr txBox="1"/>
          <p:nvPr/>
        </p:nvSpPr>
        <p:spPr>
          <a:xfrm>
            <a:off x="3655296" y="21285074"/>
            <a:ext cx="4685652" cy="1323439"/>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40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40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66" name="Rectangle 65">
            <a:extLst>
              <a:ext uri="{FF2B5EF4-FFF2-40B4-BE49-F238E27FC236}">
                <a16:creationId xmlns:a16="http://schemas.microsoft.com/office/drawing/2014/main" id="{F02459C7-215F-8AB1-55E9-679FBADE6C37}"/>
              </a:ext>
            </a:extLst>
          </p:cNvPr>
          <p:cNvSpPr/>
          <p:nvPr/>
        </p:nvSpPr>
        <p:spPr>
          <a:xfrm>
            <a:off x="5364851" y="17472439"/>
            <a:ext cx="1137593" cy="341940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67" name="Rectangle 66">
            <a:extLst>
              <a:ext uri="{FF2B5EF4-FFF2-40B4-BE49-F238E27FC236}">
                <a16:creationId xmlns:a16="http://schemas.microsoft.com/office/drawing/2014/main" id="{563C795F-5073-6955-AD54-70944F06674B}"/>
              </a:ext>
            </a:extLst>
          </p:cNvPr>
          <p:cNvSpPr/>
          <p:nvPr/>
        </p:nvSpPr>
        <p:spPr>
          <a:xfrm>
            <a:off x="8929724" y="17472439"/>
            <a:ext cx="1466961" cy="139622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68" name="Rectangle 67">
            <a:extLst>
              <a:ext uri="{FF2B5EF4-FFF2-40B4-BE49-F238E27FC236}">
                <a16:creationId xmlns:a16="http://schemas.microsoft.com/office/drawing/2014/main" id="{675094D6-E948-D40E-92B2-8626D4DFC8AF}"/>
              </a:ext>
            </a:extLst>
          </p:cNvPr>
          <p:cNvSpPr/>
          <p:nvPr/>
        </p:nvSpPr>
        <p:spPr>
          <a:xfrm>
            <a:off x="9251237" y="18868664"/>
            <a:ext cx="823931" cy="2023179"/>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69" name="Rectangle 68">
            <a:extLst>
              <a:ext uri="{FF2B5EF4-FFF2-40B4-BE49-F238E27FC236}">
                <a16:creationId xmlns:a16="http://schemas.microsoft.com/office/drawing/2014/main" id="{32681D0D-0618-9CAA-0FB8-9BF3EB938555}"/>
              </a:ext>
            </a:extLst>
          </p:cNvPr>
          <p:cNvSpPr/>
          <p:nvPr/>
        </p:nvSpPr>
        <p:spPr>
          <a:xfrm>
            <a:off x="10906295" y="17472439"/>
            <a:ext cx="581883" cy="301622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70" name="Rectangle 69">
            <a:extLst>
              <a:ext uri="{FF2B5EF4-FFF2-40B4-BE49-F238E27FC236}">
                <a16:creationId xmlns:a16="http://schemas.microsoft.com/office/drawing/2014/main" id="{DDD77B33-2272-2760-E58F-AC400E4AFB51}"/>
              </a:ext>
            </a:extLst>
          </p:cNvPr>
          <p:cNvSpPr/>
          <p:nvPr/>
        </p:nvSpPr>
        <p:spPr>
          <a:xfrm>
            <a:off x="10299133" y="20488659"/>
            <a:ext cx="1794160" cy="40318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71" name="Rectangle 70">
            <a:extLst>
              <a:ext uri="{FF2B5EF4-FFF2-40B4-BE49-F238E27FC236}">
                <a16:creationId xmlns:a16="http://schemas.microsoft.com/office/drawing/2014/main" id="{054BA10E-A1A3-842A-285F-C18A946B0A10}"/>
              </a:ext>
            </a:extLst>
          </p:cNvPr>
          <p:cNvSpPr/>
          <p:nvPr/>
        </p:nvSpPr>
        <p:spPr>
          <a:xfrm>
            <a:off x="15850779" y="17472440"/>
            <a:ext cx="668245" cy="10531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72" name="Rectangle 71">
            <a:extLst>
              <a:ext uri="{FF2B5EF4-FFF2-40B4-BE49-F238E27FC236}">
                <a16:creationId xmlns:a16="http://schemas.microsoft.com/office/drawing/2014/main" id="{502F6F6B-DFE2-488F-F944-C70AA6467870}"/>
              </a:ext>
            </a:extLst>
          </p:cNvPr>
          <p:cNvSpPr/>
          <p:nvPr/>
        </p:nvSpPr>
        <p:spPr>
          <a:xfrm>
            <a:off x="15500630" y="18525576"/>
            <a:ext cx="1368544" cy="101490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73" name="Rectangle 72">
            <a:extLst>
              <a:ext uri="{FF2B5EF4-FFF2-40B4-BE49-F238E27FC236}">
                <a16:creationId xmlns:a16="http://schemas.microsoft.com/office/drawing/2014/main" id="{219EF6B6-CEEA-5309-7502-F85058B39C12}"/>
              </a:ext>
            </a:extLst>
          </p:cNvPr>
          <p:cNvSpPr/>
          <p:nvPr/>
        </p:nvSpPr>
        <p:spPr>
          <a:xfrm>
            <a:off x="15688175" y="19540484"/>
            <a:ext cx="993451" cy="1354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74" name="Rectangle 73">
            <a:extLst>
              <a:ext uri="{FF2B5EF4-FFF2-40B4-BE49-F238E27FC236}">
                <a16:creationId xmlns:a16="http://schemas.microsoft.com/office/drawing/2014/main" id="{05480992-E894-96C6-6693-53CD1D73409D}"/>
              </a:ext>
            </a:extLst>
          </p:cNvPr>
          <p:cNvSpPr/>
          <p:nvPr/>
        </p:nvSpPr>
        <p:spPr>
          <a:xfrm>
            <a:off x="17127565" y="17472439"/>
            <a:ext cx="1938101"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75" name="Rectangle 74">
            <a:extLst>
              <a:ext uri="{FF2B5EF4-FFF2-40B4-BE49-F238E27FC236}">
                <a16:creationId xmlns:a16="http://schemas.microsoft.com/office/drawing/2014/main" id="{6661AEEA-11E8-76B1-BA42-6B6E03625F05}"/>
              </a:ext>
            </a:extLst>
          </p:cNvPr>
          <p:cNvSpPr/>
          <p:nvPr/>
        </p:nvSpPr>
        <p:spPr>
          <a:xfrm>
            <a:off x="17438521" y="18054435"/>
            <a:ext cx="1316186"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76" name="Rectangle 75">
            <a:extLst>
              <a:ext uri="{FF2B5EF4-FFF2-40B4-BE49-F238E27FC236}">
                <a16:creationId xmlns:a16="http://schemas.microsoft.com/office/drawing/2014/main" id="{F8CF6036-AF74-1B95-20D2-38143EC2FD57}"/>
              </a:ext>
            </a:extLst>
          </p:cNvPr>
          <p:cNvSpPr/>
          <p:nvPr/>
        </p:nvSpPr>
        <p:spPr>
          <a:xfrm>
            <a:off x="17725780" y="18595805"/>
            <a:ext cx="741665" cy="22960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77" name="Rectangle 76">
            <a:extLst>
              <a:ext uri="{FF2B5EF4-FFF2-40B4-BE49-F238E27FC236}">
                <a16:creationId xmlns:a16="http://schemas.microsoft.com/office/drawing/2014/main" id="{124128C9-FE70-74BB-359C-1D8F21217888}"/>
              </a:ext>
            </a:extLst>
          </p:cNvPr>
          <p:cNvSpPr/>
          <p:nvPr/>
        </p:nvSpPr>
        <p:spPr>
          <a:xfrm>
            <a:off x="19840219" y="17472439"/>
            <a:ext cx="721366" cy="2292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78" name="Rectangle 77">
            <a:extLst>
              <a:ext uri="{FF2B5EF4-FFF2-40B4-BE49-F238E27FC236}">
                <a16:creationId xmlns:a16="http://schemas.microsoft.com/office/drawing/2014/main" id="{CCEA7736-35A4-3B4D-6290-0F01C3CF4E51}"/>
              </a:ext>
            </a:extLst>
          </p:cNvPr>
          <p:cNvSpPr/>
          <p:nvPr/>
        </p:nvSpPr>
        <p:spPr>
          <a:xfrm>
            <a:off x="19510926" y="19765234"/>
            <a:ext cx="1376618" cy="561511"/>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79" name="Rectangle 78">
            <a:extLst>
              <a:ext uri="{FF2B5EF4-FFF2-40B4-BE49-F238E27FC236}">
                <a16:creationId xmlns:a16="http://schemas.microsoft.com/office/drawing/2014/main" id="{E2D6BCDC-2ED6-730E-3471-F6E1FDBB3FBC}"/>
              </a:ext>
            </a:extLst>
          </p:cNvPr>
          <p:cNvSpPr/>
          <p:nvPr/>
        </p:nvSpPr>
        <p:spPr>
          <a:xfrm>
            <a:off x="19192379" y="20326745"/>
            <a:ext cx="2013716" cy="5650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80" name="Rectangle 79">
            <a:extLst>
              <a:ext uri="{FF2B5EF4-FFF2-40B4-BE49-F238E27FC236}">
                <a16:creationId xmlns:a16="http://schemas.microsoft.com/office/drawing/2014/main" id="{021AC6F0-9404-3557-208F-14EE02FDADF4}"/>
              </a:ext>
            </a:extLst>
          </p:cNvPr>
          <p:cNvSpPr/>
          <p:nvPr/>
        </p:nvSpPr>
        <p:spPr>
          <a:xfrm>
            <a:off x="14133662" y="17472438"/>
            <a:ext cx="876045" cy="18247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81" name="Rectangle 80">
            <a:extLst>
              <a:ext uri="{FF2B5EF4-FFF2-40B4-BE49-F238E27FC236}">
                <a16:creationId xmlns:a16="http://schemas.microsoft.com/office/drawing/2014/main" id="{4A794491-BB70-DBA4-E7B9-665003E445A1}"/>
              </a:ext>
            </a:extLst>
          </p:cNvPr>
          <p:cNvSpPr/>
          <p:nvPr/>
        </p:nvSpPr>
        <p:spPr>
          <a:xfrm>
            <a:off x="13905882" y="20611597"/>
            <a:ext cx="1331605" cy="28024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82" name="Rectangle 81">
            <a:extLst>
              <a:ext uri="{FF2B5EF4-FFF2-40B4-BE49-F238E27FC236}">
                <a16:creationId xmlns:a16="http://schemas.microsoft.com/office/drawing/2014/main" id="{B7CD9B34-A224-ADBF-E964-3A5621BEA2DF}"/>
              </a:ext>
            </a:extLst>
          </p:cNvPr>
          <p:cNvSpPr/>
          <p:nvPr/>
        </p:nvSpPr>
        <p:spPr>
          <a:xfrm>
            <a:off x="14331692" y="19297236"/>
            <a:ext cx="479985" cy="131436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cxnSp>
        <p:nvCxnSpPr>
          <p:cNvPr id="83" name="Straight Arrow Connector 82">
            <a:extLst>
              <a:ext uri="{FF2B5EF4-FFF2-40B4-BE49-F238E27FC236}">
                <a16:creationId xmlns:a16="http://schemas.microsoft.com/office/drawing/2014/main" id="{56F6338C-B7A9-57A0-B620-B3CB2CA15A5E}"/>
              </a:ext>
            </a:extLst>
          </p:cNvPr>
          <p:cNvCxnSpPr/>
          <p:nvPr/>
        </p:nvCxnSpPr>
        <p:spPr>
          <a:xfrm>
            <a:off x="3952562" y="17472439"/>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84" name="TextBox 83">
            <a:extLst>
              <a:ext uri="{FF2B5EF4-FFF2-40B4-BE49-F238E27FC236}">
                <a16:creationId xmlns:a16="http://schemas.microsoft.com/office/drawing/2014/main" id="{24FBDBCD-28C8-AED8-A5D4-ED8386766105}"/>
              </a:ext>
            </a:extLst>
          </p:cNvPr>
          <p:cNvSpPr txBox="1"/>
          <p:nvPr/>
        </p:nvSpPr>
        <p:spPr>
          <a:xfrm rot="16200000">
            <a:off x="2816536" y="18696871"/>
            <a:ext cx="1323440"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Time</a:t>
            </a:r>
          </a:p>
        </p:txBody>
      </p:sp>
      <p:sp>
        <p:nvSpPr>
          <p:cNvPr id="85" name="TextBox 84">
            <a:extLst>
              <a:ext uri="{FF2B5EF4-FFF2-40B4-BE49-F238E27FC236}">
                <a16:creationId xmlns:a16="http://schemas.microsoft.com/office/drawing/2014/main" id="{E8AC886B-82D3-1277-FADA-883047898034}"/>
              </a:ext>
            </a:extLst>
          </p:cNvPr>
          <p:cNvSpPr txBox="1"/>
          <p:nvPr/>
        </p:nvSpPr>
        <p:spPr>
          <a:xfrm>
            <a:off x="1645630" y="20452863"/>
            <a:ext cx="2139305"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Present</a:t>
            </a:r>
          </a:p>
        </p:txBody>
      </p:sp>
      <p:sp>
        <p:nvSpPr>
          <p:cNvPr id="86" name="TextBox 85">
            <a:extLst>
              <a:ext uri="{FF2B5EF4-FFF2-40B4-BE49-F238E27FC236}">
                <a16:creationId xmlns:a16="http://schemas.microsoft.com/office/drawing/2014/main" id="{42799B09-D797-7122-6E31-C866B7098A73}"/>
              </a:ext>
            </a:extLst>
          </p:cNvPr>
          <p:cNvSpPr txBox="1"/>
          <p:nvPr/>
        </p:nvSpPr>
        <p:spPr>
          <a:xfrm>
            <a:off x="2356399" y="15911808"/>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B</a:t>
            </a:r>
          </a:p>
        </p:txBody>
      </p:sp>
      <p:grpSp>
        <p:nvGrpSpPr>
          <p:cNvPr id="87" name="Group 86">
            <a:extLst>
              <a:ext uri="{FF2B5EF4-FFF2-40B4-BE49-F238E27FC236}">
                <a16:creationId xmlns:a16="http://schemas.microsoft.com/office/drawing/2014/main" id="{790166F9-AFAA-F5E7-88B5-69D39D453E04}"/>
              </a:ext>
            </a:extLst>
          </p:cNvPr>
          <p:cNvGrpSpPr/>
          <p:nvPr/>
        </p:nvGrpSpPr>
        <p:grpSpPr>
          <a:xfrm>
            <a:off x="4647218" y="503648"/>
            <a:ext cx="3445305" cy="5168503"/>
            <a:chOff x="8592819" y="6661348"/>
            <a:chExt cx="1752600" cy="2730103"/>
          </a:xfrm>
        </p:grpSpPr>
        <p:pic>
          <p:nvPicPr>
            <p:cNvPr id="88" name="Picture 87">
              <a:extLst>
                <a:ext uri="{FF2B5EF4-FFF2-40B4-BE49-F238E27FC236}">
                  <a16:creationId xmlns:a16="http://schemas.microsoft.com/office/drawing/2014/main" id="{68E3F4B2-EEBE-5006-2AC2-C8F92FE5AD48}"/>
                </a:ext>
              </a:extLst>
            </p:cNvPr>
            <p:cNvPicPr>
              <a:picLocks noChangeAspect="1"/>
            </p:cNvPicPr>
            <p:nvPr/>
          </p:nvPicPr>
          <p:blipFill>
            <a:blip r:embed="rId2"/>
            <a:stretch>
              <a:fillRect/>
            </a:stretch>
          </p:blipFill>
          <p:spPr>
            <a:xfrm>
              <a:off x="8592819" y="6661348"/>
              <a:ext cx="1752600" cy="2730103"/>
            </a:xfrm>
            <a:prstGeom prst="rect">
              <a:avLst/>
            </a:prstGeom>
          </p:spPr>
        </p:pic>
        <p:sp>
          <p:nvSpPr>
            <p:cNvPr id="89" name="Rectangle: Rounded Corners 88">
              <a:extLst>
                <a:ext uri="{FF2B5EF4-FFF2-40B4-BE49-F238E27FC236}">
                  <a16:creationId xmlns:a16="http://schemas.microsoft.com/office/drawing/2014/main" id="{3B0EC6F1-705B-FD6B-E811-06BFB36C4E20}"/>
                </a:ext>
              </a:extLst>
            </p:cNvPr>
            <p:cNvSpPr/>
            <p:nvPr/>
          </p:nvSpPr>
          <p:spPr>
            <a:xfrm>
              <a:off x="8730278" y="7662914"/>
              <a:ext cx="1512047" cy="1619161"/>
            </a:xfrm>
            <a:prstGeom prst="roundRect">
              <a:avLst/>
            </a:prstGeom>
            <a:solidFill>
              <a:srgbClr val="E9D4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90" name="Straight Connector 89">
            <a:extLst>
              <a:ext uri="{FF2B5EF4-FFF2-40B4-BE49-F238E27FC236}">
                <a16:creationId xmlns:a16="http://schemas.microsoft.com/office/drawing/2014/main" id="{0E76DB83-9247-68B9-3356-904BF67F46F3}"/>
              </a:ext>
            </a:extLst>
          </p:cNvPr>
          <p:cNvCxnSpPr/>
          <p:nvPr/>
        </p:nvCxnSpPr>
        <p:spPr>
          <a:xfrm>
            <a:off x="5145363" y="2963150"/>
            <a:ext cx="2516570" cy="0"/>
          </a:xfrm>
          <a:prstGeom prst="line">
            <a:avLst/>
          </a:prstGeom>
          <a:ln w="1143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FFA8040C-F699-92EB-C1C2-7678065C787C}"/>
              </a:ext>
            </a:extLst>
          </p:cNvPr>
          <p:cNvCxnSpPr/>
          <p:nvPr/>
        </p:nvCxnSpPr>
        <p:spPr>
          <a:xfrm>
            <a:off x="5145363" y="3468639"/>
            <a:ext cx="2516570" cy="0"/>
          </a:xfrm>
          <a:prstGeom prst="line">
            <a:avLst/>
          </a:prstGeom>
          <a:ln w="1143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89720556-30FD-1CA0-B37E-B56138F3CE86}"/>
              </a:ext>
            </a:extLst>
          </p:cNvPr>
          <p:cNvCxnSpPr/>
          <p:nvPr/>
        </p:nvCxnSpPr>
        <p:spPr>
          <a:xfrm>
            <a:off x="5145363" y="4021006"/>
            <a:ext cx="2516570" cy="0"/>
          </a:xfrm>
          <a:prstGeom prst="line">
            <a:avLst/>
          </a:prstGeom>
          <a:ln w="1143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17E85FBB-866F-C95E-9191-CB05871F7542}"/>
              </a:ext>
            </a:extLst>
          </p:cNvPr>
          <p:cNvCxnSpPr/>
          <p:nvPr/>
        </p:nvCxnSpPr>
        <p:spPr>
          <a:xfrm>
            <a:off x="5145363" y="4573375"/>
            <a:ext cx="2516570" cy="0"/>
          </a:xfrm>
          <a:prstGeom prst="line">
            <a:avLst/>
          </a:prstGeom>
          <a:ln w="1143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524466DB-3A7D-6D15-65AE-793CAA720833}"/>
              </a:ext>
            </a:extLst>
          </p:cNvPr>
          <p:cNvCxnSpPr/>
          <p:nvPr/>
        </p:nvCxnSpPr>
        <p:spPr>
          <a:xfrm>
            <a:off x="5145363" y="5063314"/>
            <a:ext cx="2516570" cy="0"/>
          </a:xfrm>
          <a:prstGeom prst="line">
            <a:avLst/>
          </a:prstGeom>
          <a:ln w="1143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295437B0-59B2-1416-B304-6C4F7E0AA46F}"/>
              </a:ext>
            </a:extLst>
          </p:cNvPr>
          <p:cNvCxnSpPr>
            <a:cxnSpLocks/>
          </p:cNvCxnSpPr>
          <p:nvPr/>
        </p:nvCxnSpPr>
        <p:spPr>
          <a:xfrm>
            <a:off x="6116079" y="5823696"/>
            <a:ext cx="1318022" cy="1114096"/>
          </a:xfrm>
          <a:prstGeom prst="straightConnector1">
            <a:avLst/>
          </a:prstGeom>
          <a:ln w="2286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40948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4871</TotalTime>
  <Words>685</Words>
  <Application>Microsoft Office PowerPoint</Application>
  <PresentationFormat>Custom</PresentationFormat>
  <Paragraphs>279</Paragraphs>
  <Slides>45</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Yu Gothic</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Mah</dc:creator>
  <cp:lastModifiedBy>Jonathan Mah</cp:lastModifiedBy>
  <cp:revision>3</cp:revision>
  <dcterms:created xsi:type="dcterms:W3CDTF">2023-05-03T19:41:22Z</dcterms:created>
  <dcterms:modified xsi:type="dcterms:W3CDTF">2024-07-08T21:41:40Z</dcterms:modified>
</cp:coreProperties>
</file>