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31" r:id="rId4"/>
    <p:sldId id="327" r:id="rId5"/>
    <p:sldId id="328" r:id="rId6"/>
    <p:sldId id="326" r:id="rId7"/>
    <p:sldId id="329" r:id="rId8"/>
    <p:sldId id="330" r:id="rId9"/>
    <p:sldId id="332" r:id="rId10"/>
    <p:sldId id="3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7/28/2020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6B93-253D-429A-9BC3-C09568A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7F83-C4B1-4E13-875C-F6406057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moving next week, and probably won’t be able to meet on 8/4</a:t>
            </a:r>
          </a:p>
          <a:p>
            <a:r>
              <a:rPr lang="en-US" dirty="0"/>
              <a:t>I should be set up and settled in by 8/11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Plot out </a:t>
            </a:r>
            <a:r>
              <a:rPr lang="en-US" dirty="0" err="1"/>
              <a:t>sfs</a:t>
            </a:r>
            <a:r>
              <a:rPr lang="en-US" dirty="0"/>
              <a:t> comparing recap data and shifted data</a:t>
            </a:r>
          </a:p>
          <a:p>
            <a:r>
              <a:rPr lang="en-US" dirty="0"/>
              <a:t>Compare all simulated </a:t>
            </a:r>
            <a:r>
              <a:rPr lang="en-US" dirty="0" err="1"/>
              <a:t>sfs</a:t>
            </a:r>
            <a:r>
              <a:rPr lang="en-US" dirty="0"/>
              <a:t> (how much variation within simulations, and between simulation types, i.e., shifted vs recap)</a:t>
            </a:r>
          </a:p>
          <a:p>
            <a:r>
              <a:rPr lang="en-US" dirty="0"/>
              <a:t>Separate plots for count and proportional </a:t>
            </a:r>
            <a:r>
              <a:rPr lang="en-US" dirty="0" err="1"/>
              <a:t>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3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836-54D4-4D0E-B44C-3B9CD54C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B77A-0659-41AA-BF0A-01EC4682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4870143"/>
          </a:xfrm>
        </p:spPr>
        <p:txBody>
          <a:bodyPr>
            <a:normAutofit/>
          </a:bodyPr>
          <a:lstStyle/>
          <a:p>
            <a:r>
              <a:rPr lang="en-US" dirty="0"/>
              <a:t>Fixed plotting errors</a:t>
            </a:r>
          </a:p>
          <a:p>
            <a:r>
              <a:rPr lang="en-US" dirty="0"/>
              <a:t>Revisited “recapitulated” data from last year (i.e., to simulate AW DFE)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“Recap”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demography.</a:t>
            </a:r>
          </a:p>
          <a:p>
            <a:r>
              <a:rPr lang="en-US" dirty="0"/>
              <a:t>At this time, the DFE was set to match that of ancestral Arctic Wolves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03732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346-D1CE-4FFE-AF78-920AE8B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Recapitulated DFE (with new pipeline)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6922B-F880-4FB5-ADDF-B71978014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" y="1509504"/>
            <a:ext cx="6916434" cy="4874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EA7BF-3CCF-4D7E-B64E-EEDA35A3F34F}"/>
              </a:ext>
            </a:extLst>
          </p:cNvPr>
          <p:cNvSpPr txBox="1"/>
          <p:nvPr/>
        </p:nvSpPr>
        <p:spPr>
          <a:xfrm>
            <a:off x="7872355" y="1690688"/>
            <a:ext cx="377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simulations, we can recapitulate</a:t>
            </a:r>
          </a:p>
          <a:p>
            <a:r>
              <a:rPr lang="en-US" dirty="0"/>
              <a:t>the inferred DFE.</a:t>
            </a:r>
          </a:p>
        </p:txBody>
      </p:sp>
    </p:spTree>
    <p:extLst>
      <p:ext uri="{BB962C8B-B14F-4D97-AF65-F5344CB8AC3E}">
        <p14:creationId xmlns:p14="http://schemas.microsoft.com/office/powerpoint/2010/main" val="9729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346-D1CE-4FFE-AF78-920AE8B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Recapitulated DFE (with new pipeline)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F08F35-F4C6-459D-A924-FDCAC9FD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08" y="2082184"/>
            <a:ext cx="6258798" cy="441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BB758-4BF5-448D-9FAB-07CEB55D916B}"/>
              </a:ext>
            </a:extLst>
          </p:cNvPr>
          <p:cNvSpPr txBox="1"/>
          <p:nvPr/>
        </p:nvSpPr>
        <p:spPr>
          <a:xfrm>
            <a:off x="8110338" y="2655273"/>
            <a:ext cx="351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doesn’t match as well, but I suspect this is because the true underlying (simulated) distribution, is gamma-distributed</a:t>
            </a:r>
          </a:p>
        </p:txBody>
      </p:sp>
    </p:spTree>
    <p:extLst>
      <p:ext uri="{BB962C8B-B14F-4D97-AF65-F5344CB8AC3E}">
        <p14:creationId xmlns:p14="http://schemas.microsoft.com/office/powerpoint/2010/main" val="122634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346-D1CE-4FFE-AF78-920AE8B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DFE (with new pipeline)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EDF278-6B32-4CE3-B119-EB271849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05" y="1690688"/>
            <a:ext cx="6258798" cy="441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F9175-8451-4971-8947-4741F1517236}"/>
              </a:ext>
            </a:extLst>
          </p:cNvPr>
          <p:cNvSpPr txBox="1"/>
          <p:nvPr/>
        </p:nvSpPr>
        <p:spPr>
          <a:xfrm>
            <a:off x="8120543" y="2248250"/>
            <a:ext cx="3680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believe the original justification for these simulations was to introduce a very drastic shift in DFE and see if we can detect it.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There is certainly a difference in the inferred DFE, but the actual results of the inference differ from our expectation, i.e., s values went to 1 instead of 0.</a:t>
            </a:r>
          </a:p>
        </p:txBody>
      </p:sp>
    </p:spTree>
    <p:extLst>
      <p:ext uri="{BB962C8B-B14F-4D97-AF65-F5344CB8AC3E}">
        <p14:creationId xmlns:p14="http://schemas.microsoft.com/office/powerpoint/2010/main" val="33676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346-D1CE-4FFE-AF78-920AE8B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“Shifted” Neutral-gamma DFE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C7465-EC47-4D50-9BCE-1255920A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8" y="1761709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9DDAE35-AC0B-4FB2-AEDC-91AD55CE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3" y="230089"/>
            <a:ext cx="3840480" cy="270645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CEA7C1B-738E-425C-A525-7B184810B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93" y="145914"/>
            <a:ext cx="3840480" cy="2706459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7EB6D72-8F50-489D-A105-AC3EE8A71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" y="3297819"/>
            <a:ext cx="3840480" cy="270645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B462BD6-EEBB-40FF-B13B-164B7D59C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89" y="3429000"/>
            <a:ext cx="3840480" cy="2706459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22EF740-CEA2-44D2-90B1-33FAD80C8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30" y="3429000"/>
            <a:ext cx="3840480" cy="2706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765B6F-A37D-4250-ABEE-1F523602AA6F}"/>
              </a:ext>
            </a:extLst>
          </p:cNvPr>
          <p:cNvSpPr txBox="1"/>
          <p:nvPr/>
        </p:nvSpPr>
        <p:spPr>
          <a:xfrm>
            <a:off x="8910193" y="865762"/>
            <a:ext cx="2591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all tell us that</a:t>
            </a:r>
          </a:p>
          <a:p>
            <a:r>
              <a:rPr lang="en-US" dirty="0"/>
              <a:t>Simulations match simulations</a:t>
            </a:r>
          </a:p>
        </p:txBody>
      </p:sp>
    </p:spTree>
    <p:extLst>
      <p:ext uri="{BB962C8B-B14F-4D97-AF65-F5344CB8AC3E}">
        <p14:creationId xmlns:p14="http://schemas.microsoft.com/office/powerpoint/2010/main" val="77538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436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Dog DFE Meeting</vt:lpstr>
      <vt:lpstr>Summary from last week</vt:lpstr>
      <vt:lpstr>“Recap” Simulation summary</vt:lpstr>
      <vt:lpstr>Recapitulated DFE (with new pipeline)</vt:lpstr>
      <vt:lpstr>Recapitulated DFE (with new pipeline)</vt:lpstr>
      <vt:lpstr>“Shifted” Simulation summary</vt:lpstr>
      <vt:lpstr>“Shifted” DFE (with new pipeline)</vt:lpstr>
      <vt:lpstr>“Shifted” Neutral-gamma DFE</vt:lpstr>
      <vt:lpstr>PowerPoint Presentation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jonmah</cp:lastModifiedBy>
  <cp:revision>49</cp:revision>
  <dcterms:created xsi:type="dcterms:W3CDTF">2020-06-02T15:04:07Z</dcterms:created>
  <dcterms:modified xsi:type="dcterms:W3CDTF">2020-07-28T17:58:43Z</dcterms:modified>
</cp:coreProperties>
</file>