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Lst>
  <p:sldSz cy="43891200" cx="384048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824">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3824" orient="horz"/>
        <p:guide pos="12096"/>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929132" y="685800"/>
            <a:ext cx="3000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f5d148d9e_1_0:notes"/>
          <p:cNvSpPr/>
          <p:nvPr>
            <p:ph idx="2" type="sldImg"/>
          </p:nvPr>
        </p:nvSpPr>
        <p:spPr>
          <a:xfrm>
            <a:off x="2078038" y="1143000"/>
            <a:ext cx="27019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5f5d148d9e_1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5f5d148d9e_1_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309175" y="6353707"/>
            <a:ext cx="35786400" cy="17515500"/>
          </a:xfrm>
          <a:prstGeom prst="rect">
            <a:avLst/>
          </a:prstGeom>
        </p:spPr>
        <p:txBody>
          <a:bodyPr anchorCtr="0" anchor="b" bIns="516050" lIns="516050" spcFirstLastPara="1" rIns="516050" wrap="square" tIns="516050">
            <a:noAutofit/>
          </a:bodyPr>
          <a:lstStyle>
            <a:lvl1pPr lvl="0" algn="ctr">
              <a:spcBef>
                <a:spcPts val="0"/>
              </a:spcBef>
              <a:spcAft>
                <a:spcPts val="0"/>
              </a:spcAft>
              <a:buSzPts val="29400"/>
              <a:buNone/>
              <a:defRPr sz="29400"/>
            </a:lvl1pPr>
            <a:lvl2pPr lvl="1" algn="ctr">
              <a:spcBef>
                <a:spcPts val="0"/>
              </a:spcBef>
              <a:spcAft>
                <a:spcPts val="0"/>
              </a:spcAft>
              <a:buSzPts val="29400"/>
              <a:buNone/>
              <a:defRPr sz="29400"/>
            </a:lvl2pPr>
            <a:lvl3pPr lvl="2" algn="ctr">
              <a:spcBef>
                <a:spcPts val="0"/>
              </a:spcBef>
              <a:spcAft>
                <a:spcPts val="0"/>
              </a:spcAft>
              <a:buSzPts val="29400"/>
              <a:buNone/>
              <a:defRPr sz="29400"/>
            </a:lvl3pPr>
            <a:lvl4pPr lvl="3" algn="ctr">
              <a:spcBef>
                <a:spcPts val="0"/>
              </a:spcBef>
              <a:spcAft>
                <a:spcPts val="0"/>
              </a:spcAft>
              <a:buSzPts val="29400"/>
              <a:buNone/>
              <a:defRPr sz="29400"/>
            </a:lvl4pPr>
            <a:lvl5pPr lvl="4" algn="ctr">
              <a:spcBef>
                <a:spcPts val="0"/>
              </a:spcBef>
              <a:spcAft>
                <a:spcPts val="0"/>
              </a:spcAft>
              <a:buSzPts val="29400"/>
              <a:buNone/>
              <a:defRPr sz="29400"/>
            </a:lvl5pPr>
            <a:lvl6pPr lvl="5" algn="ctr">
              <a:spcBef>
                <a:spcPts val="0"/>
              </a:spcBef>
              <a:spcAft>
                <a:spcPts val="0"/>
              </a:spcAft>
              <a:buSzPts val="29400"/>
              <a:buNone/>
              <a:defRPr sz="29400"/>
            </a:lvl6pPr>
            <a:lvl7pPr lvl="6" algn="ctr">
              <a:spcBef>
                <a:spcPts val="0"/>
              </a:spcBef>
              <a:spcAft>
                <a:spcPts val="0"/>
              </a:spcAft>
              <a:buSzPts val="29400"/>
              <a:buNone/>
              <a:defRPr sz="29400"/>
            </a:lvl7pPr>
            <a:lvl8pPr lvl="7" algn="ctr">
              <a:spcBef>
                <a:spcPts val="0"/>
              </a:spcBef>
              <a:spcAft>
                <a:spcPts val="0"/>
              </a:spcAft>
              <a:buSzPts val="29400"/>
              <a:buNone/>
              <a:defRPr sz="29400"/>
            </a:lvl8pPr>
            <a:lvl9pPr lvl="8" algn="ctr">
              <a:spcBef>
                <a:spcPts val="0"/>
              </a:spcBef>
              <a:spcAft>
                <a:spcPts val="0"/>
              </a:spcAft>
              <a:buSzPts val="29400"/>
              <a:buNone/>
              <a:defRPr sz="29400"/>
            </a:lvl9pPr>
          </a:lstStyle>
          <a:p/>
        </p:txBody>
      </p:sp>
      <p:sp>
        <p:nvSpPr>
          <p:cNvPr id="11" name="Google Shape;11;p2"/>
          <p:cNvSpPr txBox="1"/>
          <p:nvPr>
            <p:ph idx="1" type="subTitle"/>
          </p:nvPr>
        </p:nvSpPr>
        <p:spPr>
          <a:xfrm>
            <a:off x="1309140" y="24184533"/>
            <a:ext cx="35786400" cy="6763500"/>
          </a:xfrm>
          <a:prstGeom prst="rect">
            <a:avLst/>
          </a:prstGeom>
        </p:spPr>
        <p:txBody>
          <a:bodyPr anchorCtr="0" anchor="t" bIns="516050" lIns="516050" spcFirstLastPara="1" rIns="516050" wrap="square" tIns="516050">
            <a:noAutofit/>
          </a:bodyPr>
          <a:lstStyle>
            <a:lvl1pPr lvl="0" algn="ctr">
              <a:lnSpc>
                <a:spcPct val="100000"/>
              </a:lnSpc>
              <a:spcBef>
                <a:spcPts val="0"/>
              </a:spcBef>
              <a:spcAft>
                <a:spcPts val="0"/>
              </a:spcAft>
              <a:buSzPts val="15800"/>
              <a:buNone/>
              <a:defRPr sz="15800"/>
            </a:lvl1pPr>
            <a:lvl2pPr lvl="1" algn="ctr">
              <a:lnSpc>
                <a:spcPct val="100000"/>
              </a:lnSpc>
              <a:spcBef>
                <a:spcPts val="0"/>
              </a:spcBef>
              <a:spcAft>
                <a:spcPts val="0"/>
              </a:spcAft>
              <a:buSzPts val="15800"/>
              <a:buNone/>
              <a:defRPr sz="15800"/>
            </a:lvl2pPr>
            <a:lvl3pPr lvl="2" algn="ctr">
              <a:lnSpc>
                <a:spcPct val="100000"/>
              </a:lnSpc>
              <a:spcBef>
                <a:spcPts val="0"/>
              </a:spcBef>
              <a:spcAft>
                <a:spcPts val="0"/>
              </a:spcAft>
              <a:buSzPts val="15800"/>
              <a:buNone/>
              <a:defRPr sz="15800"/>
            </a:lvl3pPr>
            <a:lvl4pPr lvl="3" algn="ctr">
              <a:lnSpc>
                <a:spcPct val="100000"/>
              </a:lnSpc>
              <a:spcBef>
                <a:spcPts val="0"/>
              </a:spcBef>
              <a:spcAft>
                <a:spcPts val="0"/>
              </a:spcAft>
              <a:buSzPts val="15800"/>
              <a:buNone/>
              <a:defRPr sz="15800"/>
            </a:lvl4pPr>
            <a:lvl5pPr lvl="4" algn="ctr">
              <a:lnSpc>
                <a:spcPct val="100000"/>
              </a:lnSpc>
              <a:spcBef>
                <a:spcPts val="0"/>
              </a:spcBef>
              <a:spcAft>
                <a:spcPts val="0"/>
              </a:spcAft>
              <a:buSzPts val="15800"/>
              <a:buNone/>
              <a:defRPr sz="15800"/>
            </a:lvl5pPr>
            <a:lvl6pPr lvl="5" algn="ctr">
              <a:lnSpc>
                <a:spcPct val="100000"/>
              </a:lnSpc>
              <a:spcBef>
                <a:spcPts val="0"/>
              </a:spcBef>
              <a:spcAft>
                <a:spcPts val="0"/>
              </a:spcAft>
              <a:buSzPts val="15800"/>
              <a:buNone/>
              <a:defRPr sz="15800"/>
            </a:lvl6pPr>
            <a:lvl7pPr lvl="6" algn="ctr">
              <a:lnSpc>
                <a:spcPct val="100000"/>
              </a:lnSpc>
              <a:spcBef>
                <a:spcPts val="0"/>
              </a:spcBef>
              <a:spcAft>
                <a:spcPts val="0"/>
              </a:spcAft>
              <a:buSzPts val="15800"/>
              <a:buNone/>
              <a:defRPr sz="15800"/>
            </a:lvl7pPr>
            <a:lvl8pPr lvl="7" algn="ctr">
              <a:lnSpc>
                <a:spcPct val="100000"/>
              </a:lnSpc>
              <a:spcBef>
                <a:spcPts val="0"/>
              </a:spcBef>
              <a:spcAft>
                <a:spcPts val="0"/>
              </a:spcAft>
              <a:buSzPts val="15800"/>
              <a:buNone/>
              <a:defRPr sz="15800"/>
            </a:lvl8pPr>
            <a:lvl9pPr lvl="8" algn="ctr">
              <a:lnSpc>
                <a:spcPct val="100000"/>
              </a:lnSpc>
              <a:spcBef>
                <a:spcPts val="0"/>
              </a:spcBef>
              <a:spcAft>
                <a:spcPts val="0"/>
              </a:spcAft>
              <a:buSzPts val="15800"/>
              <a:buNone/>
              <a:defRPr sz="15800"/>
            </a:lvl9pPr>
          </a:lstStyle>
          <a:p/>
        </p:txBody>
      </p:sp>
      <p:sp>
        <p:nvSpPr>
          <p:cNvPr id="12" name="Google Shape;12;p2"/>
          <p:cNvSpPr txBox="1"/>
          <p:nvPr>
            <p:ph idx="12" type="sldNum"/>
          </p:nvPr>
        </p:nvSpPr>
        <p:spPr>
          <a:xfrm>
            <a:off x="35584323" y="39792783"/>
            <a:ext cx="2304600" cy="3358800"/>
          </a:xfrm>
          <a:prstGeom prst="rect">
            <a:avLst/>
          </a:prstGeom>
        </p:spPr>
        <p:txBody>
          <a:bodyPr anchorCtr="0" anchor="ctr" bIns="516050" lIns="516050" spcFirstLastPara="1" rIns="516050" wrap="square" tIns="5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309140" y="9438933"/>
            <a:ext cx="35786400" cy="16755300"/>
          </a:xfrm>
          <a:prstGeom prst="rect">
            <a:avLst/>
          </a:prstGeom>
        </p:spPr>
        <p:txBody>
          <a:bodyPr anchorCtr="0" anchor="b" bIns="516050" lIns="516050" spcFirstLastPara="1" rIns="516050" wrap="square" tIns="516050">
            <a:noAutofit/>
          </a:bodyPr>
          <a:lstStyle>
            <a:lvl1pPr lvl="0" algn="ctr">
              <a:spcBef>
                <a:spcPts val="0"/>
              </a:spcBef>
              <a:spcAft>
                <a:spcPts val="0"/>
              </a:spcAft>
              <a:buSzPts val="67700"/>
              <a:buNone/>
              <a:defRPr sz="67700"/>
            </a:lvl1pPr>
            <a:lvl2pPr lvl="1" algn="ctr">
              <a:spcBef>
                <a:spcPts val="0"/>
              </a:spcBef>
              <a:spcAft>
                <a:spcPts val="0"/>
              </a:spcAft>
              <a:buSzPts val="67700"/>
              <a:buNone/>
              <a:defRPr sz="67700"/>
            </a:lvl2pPr>
            <a:lvl3pPr lvl="2" algn="ctr">
              <a:spcBef>
                <a:spcPts val="0"/>
              </a:spcBef>
              <a:spcAft>
                <a:spcPts val="0"/>
              </a:spcAft>
              <a:buSzPts val="67700"/>
              <a:buNone/>
              <a:defRPr sz="67700"/>
            </a:lvl3pPr>
            <a:lvl4pPr lvl="3" algn="ctr">
              <a:spcBef>
                <a:spcPts val="0"/>
              </a:spcBef>
              <a:spcAft>
                <a:spcPts val="0"/>
              </a:spcAft>
              <a:buSzPts val="67700"/>
              <a:buNone/>
              <a:defRPr sz="67700"/>
            </a:lvl4pPr>
            <a:lvl5pPr lvl="4" algn="ctr">
              <a:spcBef>
                <a:spcPts val="0"/>
              </a:spcBef>
              <a:spcAft>
                <a:spcPts val="0"/>
              </a:spcAft>
              <a:buSzPts val="67700"/>
              <a:buNone/>
              <a:defRPr sz="67700"/>
            </a:lvl5pPr>
            <a:lvl6pPr lvl="5" algn="ctr">
              <a:spcBef>
                <a:spcPts val="0"/>
              </a:spcBef>
              <a:spcAft>
                <a:spcPts val="0"/>
              </a:spcAft>
              <a:buSzPts val="67700"/>
              <a:buNone/>
              <a:defRPr sz="67700"/>
            </a:lvl6pPr>
            <a:lvl7pPr lvl="6" algn="ctr">
              <a:spcBef>
                <a:spcPts val="0"/>
              </a:spcBef>
              <a:spcAft>
                <a:spcPts val="0"/>
              </a:spcAft>
              <a:buSzPts val="67700"/>
              <a:buNone/>
              <a:defRPr sz="67700"/>
            </a:lvl7pPr>
            <a:lvl8pPr lvl="7" algn="ctr">
              <a:spcBef>
                <a:spcPts val="0"/>
              </a:spcBef>
              <a:spcAft>
                <a:spcPts val="0"/>
              </a:spcAft>
              <a:buSzPts val="67700"/>
              <a:buNone/>
              <a:defRPr sz="67700"/>
            </a:lvl8pPr>
            <a:lvl9pPr lvl="8" algn="ctr">
              <a:spcBef>
                <a:spcPts val="0"/>
              </a:spcBef>
              <a:spcAft>
                <a:spcPts val="0"/>
              </a:spcAft>
              <a:buSzPts val="67700"/>
              <a:buNone/>
              <a:defRPr sz="67700"/>
            </a:lvl9pPr>
          </a:lstStyle>
          <a:p>
            <a:r>
              <a:t>xx%</a:t>
            </a:r>
          </a:p>
        </p:txBody>
      </p:sp>
      <p:sp>
        <p:nvSpPr>
          <p:cNvPr id="46" name="Google Shape;46;p11"/>
          <p:cNvSpPr txBox="1"/>
          <p:nvPr>
            <p:ph idx="1" type="body"/>
          </p:nvPr>
        </p:nvSpPr>
        <p:spPr>
          <a:xfrm>
            <a:off x="1309140" y="26898987"/>
            <a:ext cx="35786400" cy="11100300"/>
          </a:xfrm>
          <a:prstGeom prst="rect">
            <a:avLst/>
          </a:prstGeom>
        </p:spPr>
        <p:txBody>
          <a:bodyPr anchorCtr="0" anchor="t" bIns="516050" lIns="516050" spcFirstLastPara="1" rIns="516050" wrap="square" tIns="516050">
            <a:noAutofit/>
          </a:bodyPr>
          <a:lstStyle>
            <a:lvl1pPr indent="-876300" lvl="0" marL="457200" algn="ctr">
              <a:spcBef>
                <a:spcPts val="0"/>
              </a:spcBef>
              <a:spcAft>
                <a:spcPts val="0"/>
              </a:spcAft>
              <a:buSzPts val="10200"/>
              <a:buChar char="●"/>
              <a:defRPr/>
            </a:lvl1pPr>
            <a:lvl2pPr indent="-730250" lvl="1" marL="914400" algn="ctr">
              <a:spcBef>
                <a:spcPts val="9000"/>
              </a:spcBef>
              <a:spcAft>
                <a:spcPts val="0"/>
              </a:spcAft>
              <a:buSzPts val="7900"/>
              <a:buChar char="○"/>
              <a:defRPr/>
            </a:lvl2pPr>
            <a:lvl3pPr indent="-730250" lvl="2" marL="1371600" algn="ctr">
              <a:spcBef>
                <a:spcPts val="9000"/>
              </a:spcBef>
              <a:spcAft>
                <a:spcPts val="0"/>
              </a:spcAft>
              <a:buSzPts val="7900"/>
              <a:buChar char="■"/>
              <a:defRPr/>
            </a:lvl3pPr>
            <a:lvl4pPr indent="-730250" lvl="3" marL="1828800" algn="ctr">
              <a:spcBef>
                <a:spcPts val="9000"/>
              </a:spcBef>
              <a:spcAft>
                <a:spcPts val="0"/>
              </a:spcAft>
              <a:buSzPts val="7900"/>
              <a:buChar char="●"/>
              <a:defRPr/>
            </a:lvl4pPr>
            <a:lvl5pPr indent="-730250" lvl="4" marL="2286000" algn="ctr">
              <a:spcBef>
                <a:spcPts val="9000"/>
              </a:spcBef>
              <a:spcAft>
                <a:spcPts val="0"/>
              </a:spcAft>
              <a:buSzPts val="7900"/>
              <a:buChar char="○"/>
              <a:defRPr/>
            </a:lvl5pPr>
            <a:lvl6pPr indent="-730250" lvl="5" marL="2743200" algn="ctr">
              <a:spcBef>
                <a:spcPts val="9000"/>
              </a:spcBef>
              <a:spcAft>
                <a:spcPts val="0"/>
              </a:spcAft>
              <a:buSzPts val="7900"/>
              <a:buChar char="■"/>
              <a:defRPr/>
            </a:lvl6pPr>
            <a:lvl7pPr indent="-730250" lvl="6" marL="3200400" algn="ctr">
              <a:spcBef>
                <a:spcPts val="9000"/>
              </a:spcBef>
              <a:spcAft>
                <a:spcPts val="0"/>
              </a:spcAft>
              <a:buSzPts val="7900"/>
              <a:buChar char="●"/>
              <a:defRPr/>
            </a:lvl7pPr>
            <a:lvl8pPr indent="-730250" lvl="7" marL="3657600" algn="ctr">
              <a:spcBef>
                <a:spcPts val="9000"/>
              </a:spcBef>
              <a:spcAft>
                <a:spcPts val="0"/>
              </a:spcAft>
              <a:buSzPts val="7900"/>
              <a:buChar char="○"/>
              <a:defRPr/>
            </a:lvl8pPr>
            <a:lvl9pPr indent="-730250" lvl="8" marL="4114800" algn="ctr">
              <a:spcBef>
                <a:spcPts val="9000"/>
              </a:spcBef>
              <a:spcAft>
                <a:spcPts val="9000"/>
              </a:spcAft>
              <a:buSzPts val="7900"/>
              <a:buChar char="■"/>
              <a:defRPr/>
            </a:lvl9pPr>
          </a:lstStyle>
          <a:p/>
        </p:txBody>
      </p:sp>
      <p:sp>
        <p:nvSpPr>
          <p:cNvPr id="47" name="Google Shape;47;p11"/>
          <p:cNvSpPr txBox="1"/>
          <p:nvPr>
            <p:ph idx="12" type="sldNum"/>
          </p:nvPr>
        </p:nvSpPr>
        <p:spPr>
          <a:xfrm>
            <a:off x="35584323" y="39792783"/>
            <a:ext cx="2304600" cy="3358800"/>
          </a:xfrm>
          <a:prstGeom prst="rect">
            <a:avLst/>
          </a:prstGeom>
        </p:spPr>
        <p:txBody>
          <a:bodyPr anchorCtr="0" anchor="ctr" bIns="516050" lIns="516050" spcFirstLastPara="1" rIns="516050" wrap="square" tIns="5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5584323" y="39792783"/>
            <a:ext cx="2304600" cy="3358800"/>
          </a:xfrm>
          <a:prstGeom prst="rect">
            <a:avLst/>
          </a:prstGeom>
        </p:spPr>
        <p:txBody>
          <a:bodyPr anchorCtr="0" anchor="ctr" bIns="516050" lIns="516050" spcFirstLastPara="1" rIns="516050" wrap="square" tIns="5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2880360" y="7183123"/>
            <a:ext cx="32644080" cy="15280641"/>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25200"/>
              <a:buFont typeface="Calibri"/>
              <a:buNone/>
              <a:defRPr sz="2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 type="subTitle"/>
          </p:nvPr>
        </p:nvSpPr>
        <p:spPr>
          <a:xfrm>
            <a:off x="4800600" y="23053044"/>
            <a:ext cx="28803600" cy="10596877"/>
          </a:xfrm>
          <a:prstGeom prst="rect">
            <a:avLst/>
          </a:prstGeom>
          <a:noFill/>
          <a:ln>
            <a:noFill/>
          </a:ln>
        </p:spPr>
        <p:txBody>
          <a:bodyPr anchorCtr="0" anchor="t" bIns="45700" lIns="91425" spcFirstLastPara="1" rIns="91425" wrap="square" tIns="45700">
            <a:noAutofit/>
          </a:bodyPr>
          <a:lstStyle>
            <a:lvl1pPr lvl="0" algn="ctr">
              <a:lnSpc>
                <a:spcPct val="90000"/>
              </a:lnSpc>
              <a:spcBef>
                <a:spcPts val="4200"/>
              </a:spcBef>
              <a:spcAft>
                <a:spcPts val="0"/>
              </a:spcAft>
              <a:buClr>
                <a:schemeClr val="dk1"/>
              </a:buClr>
              <a:buSzPts val="10080"/>
              <a:buNone/>
              <a:defRPr sz="10080"/>
            </a:lvl1pPr>
            <a:lvl2pPr lvl="1" algn="ctr">
              <a:lnSpc>
                <a:spcPct val="90000"/>
              </a:lnSpc>
              <a:spcBef>
                <a:spcPts val="2100"/>
              </a:spcBef>
              <a:spcAft>
                <a:spcPts val="0"/>
              </a:spcAft>
              <a:buClr>
                <a:schemeClr val="dk1"/>
              </a:buClr>
              <a:buSzPts val="8400"/>
              <a:buNone/>
              <a:defRPr sz="8400"/>
            </a:lvl2pPr>
            <a:lvl3pPr lvl="2" algn="ctr">
              <a:lnSpc>
                <a:spcPct val="90000"/>
              </a:lnSpc>
              <a:spcBef>
                <a:spcPts val="2100"/>
              </a:spcBef>
              <a:spcAft>
                <a:spcPts val="0"/>
              </a:spcAft>
              <a:buClr>
                <a:schemeClr val="dk1"/>
              </a:buClr>
              <a:buSzPts val="7560"/>
              <a:buNone/>
              <a:defRPr sz="7560"/>
            </a:lvl3pPr>
            <a:lvl4pPr lvl="3" algn="ctr">
              <a:lnSpc>
                <a:spcPct val="90000"/>
              </a:lnSpc>
              <a:spcBef>
                <a:spcPts val="2100"/>
              </a:spcBef>
              <a:spcAft>
                <a:spcPts val="0"/>
              </a:spcAft>
              <a:buClr>
                <a:schemeClr val="dk1"/>
              </a:buClr>
              <a:buSzPts val="6720"/>
              <a:buNone/>
              <a:defRPr sz="6719"/>
            </a:lvl4pPr>
            <a:lvl5pPr lvl="4" algn="ctr">
              <a:lnSpc>
                <a:spcPct val="90000"/>
              </a:lnSpc>
              <a:spcBef>
                <a:spcPts val="2100"/>
              </a:spcBef>
              <a:spcAft>
                <a:spcPts val="0"/>
              </a:spcAft>
              <a:buClr>
                <a:schemeClr val="dk1"/>
              </a:buClr>
              <a:buSzPts val="6720"/>
              <a:buNone/>
              <a:defRPr sz="6719"/>
            </a:lvl5pPr>
            <a:lvl6pPr lvl="5" algn="ctr">
              <a:lnSpc>
                <a:spcPct val="90000"/>
              </a:lnSpc>
              <a:spcBef>
                <a:spcPts val="2100"/>
              </a:spcBef>
              <a:spcAft>
                <a:spcPts val="0"/>
              </a:spcAft>
              <a:buClr>
                <a:schemeClr val="dk1"/>
              </a:buClr>
              <a:buSzPts val="6720"/>
              <a:buNone/>
              <a:defRPr sz="6719"/>
            </a:lvl6pPr>
            <a:lvl7pPr lvl="6" algn="ctr">
              <a:lnSpc>
                <a:spcPct val="90000"/>
              </a:lnSpc>
              <a:spcBef>
                <a:spcPts val="2100"/>
              </a:spcBef>
              <a:spcAft>
                <a:spcPts val="0"/>
              </a:spcAft>
              <a:buClr>
                <a:schemeClr val="dk1"/>
              </a:buClr>
              <a:buSzPts val="6720"/>
              <a:buNone/>
              <a:defRPr sz="6719"/>
            </a:lvl7pPr>
            <a:lvl8pPr lvl="7" algn="ctr">
              <a:lnSpc>
                <a:spcPct val="90000"/>
              </a:lnSpc>
              <a:spcBef>
                <a:spcPts val="2100"/>
              </a:spcBef>
              <a:spcAft>
                <a:spcPts val="0"/>
              </a:spcAft>
              <a:buClr>
                <a:schemeClr val="dk1"/>
              </a:buClr>
              <a:buSzPts val="6720"/>
              <a:buNone/>
              <a:defRPr sz="6719"/>
            </a:lvl8pPr>
            <a:lvl9pPr lvl="8" algn="ctr">
              <a:lnSpc>
                <a:spcPct val="90000"/>
              </a:lnSpc>
              <a:spcBef>
                <a:spcPts val="2100"/>
              </a:spcBef>
              <a:spcAft>
                <a:spcPts val="0"/>
              </a:spcAft>
              <a:buClr>
                <a:schemeClr val="dk1"/>
              </a:buClr>
              <a:buSzPts val="6720"/>
              <a:buNone/>
              <a:defRPr sz="6719"/>
            </a:lvl9pPr>
          </a:lstStyle>
          <a:p/>
        </p:txBody>
      </p:sp>
      <p:sp>
        <p:nvSpPr>
          <p:cNvPr id="59" name="Google Shape;59;p14"/>
          <p:cNvSpPr txBox="1"/>
          <p:nvPr>
            <p:ph idx="10" type="dt"/>
          </p:nvPr>
        </p:nvSpPr>
        <p:spPr>
          <a:xfrm>
            <a:off x="2640330" y="40680650"/>
            <a:ext cx="864108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12721590" y="40680650"/>
            <a:ext cx="1296162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27123391" y="40680650"/>
            <a:ext cx="864108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2640330" y="2336810"/>
            <a:ext cx="33124140" cy="848360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5"/>
          <p:cNvSpPr txBox="1"/>
          <p:nvPr>
            <p:ph idx="1" type="body"/>
          </p:nvPr>
        </p:nvSpPr>
        <p:spPr>
          <a:xfrm>
            <a:off x="2640330" y="11684000"/>
            <a:ext cx="33124140" cy="2784856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65" name="Google Shape;65;p15"/>
          <p:cNvSpPr txBox="1"/>
          <p:nvPr>
            <p:ph idx="10" type="dt"/>
          </p:nvPr>
        </p:nvSpPr>
        <p:spPr>
          <a:xfrm>
            <a:off x="2640330" y="40680650"/>
            <a:ext cx="864108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12721590" y="40680650"/>
            <a:ext cx="1296162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27123391" y="40680650"/>
            <a:ext cx="864108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2620330" y="10942333"/>
            <a:ext cx="33124140" cy="1825751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5200"/>
              <a:buFont typeface="Calibri"/>
              <a:buNone/>
              <a:defRPr sz="2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a:off x="2620330" y="29372572"/>
            <a:ext cx="33124140" cy="960119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200"/>
              </a:spcBef>
              <a:spcAft>
                <a:spcPts val="0"/>
              </a:spcAft>
              <a:buClr>
                <a:schemeClr val="dk1"/>
              </a:buClr>
              <a:buSzPts val="10080"/>
              <a:buNone/>
              <a:defRPr sz="10080">
                <a:solidFill>
                  <a:schemeClr val="dk1"/>
                </a:solidFill>
              </a:defRPr>
            </a:lvl1pPr>
            <a:lvl2pPr indent="-228600" lvl="1" marL="914400" algn="l">
              <a:lnSpc>
                <a:spcPct val="90000"/>
              </a:lnSpc>
              <a:spcBef>
                <a:spcPts val="2100"/>
              </a:spcBef>
              <a:spcAft>
                <a:spcPts val="0"/>
              </a:spcAft>
              <a:buClr>
                <a:srgbClr val="888888"/>
              </a:buClr>
              <a:buSzPts val="8400"/>
              <a:buNone/>
              <a:defRPr sz="8400">
                <a:solidFill>
                  <a:srgbClr val="888888"/>
                </a:solidFill>
              </a:defRPr>
            </a:lvl2pPr>
            <a:lvl3pPr indent="-228600" lvl="2" marL="1371600" algn="l">
              <a:lnSpc>
                <a:spcPct val="90000"/>
              </a:lnSpc>
              <a:spcBef>
                <a:spcPts val="2100"/>
              </a:spcBef>
              <a:spcAft>
                <a:spcPts val="0"/>
              </a:spcAft>
              <a:buClr>
                <a:srgbClr val="888888"/>
              </a:buClr>
              <a:buSzPts val="7560"/>
              <a:buNone/>
              <a:defRPr sz="7560">
                <a:solidFill>
                  <a:srgbClr val="888888"/>
                </a:solidFill>
              </a:defRPr>
            </a:lvl3pPr>
            <a:lvl4pPr indent="-228600" lvl="3" marL="1828800" algn="l">
              <a:lnSpc>
                <a:spcPct val="90000"/>
              </a:lnSpc>
              <a:spcBef>
                <a:spcPts val="2100"/>
              </a:spcBef>
              <a:spcAft>
                <a:spcPts val="0"/>
              </a:spcAft>
              <a:buClr>
                <a:srgbClr val="888888"/>
              </a:buClr>
              <a:buSzPts val="6720"/>
              <a:buNone/>
              <a:defRPr sz="6719">
                <a:solidFill>
                  <a:srgbClr val="888888"/>
                </a:solidFill>
              </a:defRPr>
            </a:lvl4pPr>
            <a:lvl5pPr indent="-228600" lvl="4" marL="2286000" algn="l">
              <a:lnSpc>
                <a:spcPct val="90000"/>
              </a:lnSpc>
              <a:spcBef>
                <a:spcPts val="2100"/>
              </a:spcBef>
              <a:spcAft>
                <a:spcPts val="0"/>
              </a:spcAft>
              <a:buClr>
                <a:srgbClr val="888888"/>
              </a:buClr>
              <a:buSzPts val="6720"/>
              <a:buNone/>
              <a:defRPr sz="6719">
                <a:solidFill>
                  <a:srgbClr val="888888"/>
                </a:solidFill>
              </a:defRPr>
            </a:lvl5pPr>
            <a:lvl6pPr indent="-228600" lvl="5" marL="2743200" algn="l">
              <a:lnSpc>
                <a:spcPct val="90000"/>
              </a:lnSpc>
              <a:spcBef>
                <a:spcPts val="2100"/>
              </a:spcBef>
              <a:spcAft>
                <a:spcPts val="0"/>
              </a:spcAft>
              <a:buClr>
                <a:srgbClr val="888888"/>
              </a:buClr>
              <a:buSzPts val="6720"/>
              <a:buNone/>
              <a:defRPr sz="6719">
                <a:solidFill>
                  <a:srgbClr val="888888"/>
                </a:solidFill>
              </a:defRPr>
            </a:lvl6pPr>
            <a:lvl7pPr indent="-228600" lvl="6" marL="3200400" algn="l">
              <a:lnSpc>
                <a:spcPct val="90000"/>
              </a:lnSpc>
              <a:spcBef>
                <a:spcPts val="2100"/>
              </a:spcBef>
              <a:spcAft>
                <a:spcPts val="0"/>
              </a:spcAft>
              <a:buClr>
                <a:srgbClr val="888888"/>
              </a:buClr>
              <a:buSzPts val="6720"/>
              <a:buNone/>
              <a:defRPr sz="6719">
                <a:solidFill>
                  <a:srgbClr val="888888"/>
                </a:solidFill>
              </a:defRPr>
            </a:lvl7pPr>
            <a:lvl8pPr indent="-228600" lvl="7" marL="3657600" algn="l">
              <a:lnSpc>
                <a:spcPct val="90000"/>
              </a:lnSpc>
              <a:spcBef>
                <a:spcPts val="2100"/>
              </a:spcBef>
              <a:spcAft>
                <a:spcPts val="0"/>
              </a:spcAft>
              <a:buClr>
                <a:srgbClr val="888888"/>
              </a:buClr>
              <a:buSzPts val="6720"/>
              <a:buNone/>
              <a:defRPr sz="6719">
                <a:solidFill>
                  <a:srgbClr val="888888"/>
                </a:solidFill>
              </a:defRPr>
            </a:lvl8pPr>
            <a:lvl9pPr indent="-228600" lvl="8" marL="4114800" algn="l">
              <a:lnSpc>
                <a:spcPct val="90000"/>
              </a:lnSpc>
              <a:spcBef>
                <a:spcPts val="2100"/>
              </a:spcBef>
              <a:spcAft>
                <a:spcPts val="0"/>
              </a:spcAft>
              <a:buClr>
                <a:srgbClr val="888888"/>
              </a:buClr>
              <a:buSzPts val="6720"/>
              <a:buNone/>
              <a:defRPr sz="6719">
                <a:solidFill>
                  <a:srgbClr val="888888"/>
                </a:solidFill>
              </a:defRPr>
            </a:lvl9pPr>
          </a:lstStyle>
          <a:p/>
        </p:txBody>
      </p:sp>
      <p:sp>
        <p:nvSpPr>
          <p:cNvPr id="71" name="Google Shape;71;p16"/>
          <p:cNvSpPr txBox="1"/>
          <p:nvPr>
            <p:ph idx="10" type="dt"/>
          </p:nvPr>
        </p:nvSpPr>
        <p:spPr>
          <a:xfrm>
            <a:off x="2640330" y="40680650"/>
            <a:ext cx="864108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12721590" y="40680650"/>
            <a:ext cx="1296162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27123391" y="40680650"/>
            <a:ext cx="864108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2640330" y="2336810"/>
            <a:ext cx="33124140" cy="848360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p:nvPr>
            <p:ph idx="1" type="body"/>
          </p:nvPr>
        </p:nvSpPr>
        <p:spPr>
          <a:xfrm>
            <a:off x="2640330" y="11684000"/>
            <a:ext cx="16322040" cy="2784856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77" name="Google Shape;77;p17"/>
          <p:cNvSpPr txBox="1"/>
          <p:nvPr>
            <p:ph idx="2" type="body"/>
          </p:nvPr>
        </p:nvSpPr>
        <p:spPr>
          <a:xfrm>
            <a:off x="19442430" y="11684000"/>
            <a:ext cx="16322040" cy="2784856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78" name="Google Shape;78;p17"/>
          <p:cNvSpPr txBox="1"/>
          <p:nvPr>
            <p:ph idx="10" type="dt"/>
          </p:nvPr>
        </p:nvSpPr>
        <p:spPr>
          <a:xfrm>
            <a:off x="2640330" y="40680650"/>
            <a:ext cx="864108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1" type="ftr"/>
          </p:nvPr>
        </p:nvSpPr>
        <p:spPr>
          <a:xfrm>
            <a:off x="12721590" y="40680650"/>
            <a:ext cx="1296162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2" type="sldNum"/>
          </p:nvPr>
        </p:nvSpPr>
        <p:spPr>
          <a:xfrm>
            <a:off x="27123391" y="40680650"/>
            <a:ext cx="864108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2645332" y="2336810"/>
            <a:ext cx="33124140" cy="848360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8"/>
          <p:cNvSpPr txBox="1"/>
          <p:nvPr>
            <p:ph idx="1" type="body"/>
          </p:nvPr>
        </p:nvSpPr>
        <p:spPr>
          <a:xfrm>
            <a:off x="2645336" y="10759443"/>
            <a:ext cx="16247028" cy="527303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4200"/>
              </a:spcBef>
              <a:spcAft>
                <a:spcPts val="0"/>
              </a:spcAft>
              <a:buClr>
                <a:schemeClr val="dk1"/>
              </a:buClr>
              <a:buSzPts val="10080"/>
              <a:buNone/>
              <a:defRPr b="1" sz="10080"/>
            </a:lvl1pPr>
            <a:lvl2pPr indent="-228600" lvl="1" marL="914400" algn="l">
              <a:lnSpc>
                <a:spcPct val="90000"/>
              </a:lnSpc>
              <a:spcBef>
                <a:spcPts val="2100"/>
              </a:spcBef>
              <a:spcAft>
                <a:spcPts val="0"/>
              </a:spcAft>
              <a:buClr>
                <a:schemeClr val="dk1"/>
              </a:buClr>
              <a:buSzPts val="8400"/>
              <a:buNone/>
              <a:defRPr b="1" sz="8400"/>
            </a:lvl2pPr>
            <a:lvl3pPr indent="-228600" lvl="2" marL="1371600" algn="l">
              <a:lnSpc>
                <a:spcPct val="90000"/>
              </a:lnSpc>
              <a:spcBef>
                <a:spcPts val="2100"/>
              </a:spcBef>
              <a:spcAft>
                <a:spcPts val="0"/>
              </a:spcAft>
              <a:buClr>
                <a:schemeClr val="dk1"/>
              </a:buClr>
              <a:buSzPts val="7560"/>
              <a:buNone/>
              <a:defRPr b="1" sz="7560"/>
            </a:lvl3pPr>
            <a:lvl4pPr indent="-228600" lvl="3" marL="1828800" algn="l">
              <a:lnSpc>
                <a:spcPct val="90000"/>
              </a:lnSpc>
              <a:spcBef>
                <a:spcPts val="2100"/>
              </a:spcBef>
              <a:spcAft>
                <a:spcPts val="0"/>
              </a:spcAft>
              <a:buClr>
                <a:schemeClr val="dk1"/>
              </a:buClr>
              <a:buSzPts val="6720"/>
              <a:buNone/>
              <a:defRPr b="1" sz="6719"/>
            </a:lvl4pPr>
            <a:lvl5pPr indent="-228600" lvl="4" marL="2286000" algn="l">
              <a:lnSpc>
                <a:spcPct val="90000"/>
              </a:lnSpc>
              <a:spcBef>
                <a:spcPts val="2100"/>
              </a:spcBef>
              <a:spcAft>
                <a:spcPts val="0"/>
              </a:spcAft>
              <a:buClr>
                <a:schemeClr val="dk1"/>
              </a:buClr>
              <a:buSzPts val="6720"/>
              <a:buNone/>
              <a:defRPr b="1" sz="6719"/>
            </a:lvl5pPr>
            <a:lvl6pPr indent="-228600" lvl="5" marL="2743200" algn="l">
              <a:lnSpc>
                <a:spcPct val="90000"/>
              </a:lnSpc>
              <a:spcBef>
                <a:spcPts val="2100"/>
              </a:spcBef>
              <a:spcAft>
                <a:spcPts val="0"/>
              </a:spcAft>
              <a:buClr>
                <a:schemeClr val="dk1"/>
              </a:buClr>
              <a:buSzPts val="6720"/>
              <a:buNone/>
              <a:defRPr b="1" sz="6719"/>
            </a:lvl6pPr>
            <a:lvl7pPr indent="-228600" lvl="6" marL="3200400" algn="l">
              <a:lnSpc>
                <a:spcPct val="90000"/>
              </a:lnSpc>
              <a:spcBef>
                <a:spcPts val="2100"/>
              </a:spcBef>
              <a:spcAft>
                <a:spcPts val="0"/>
              </a:spcAft>
              <a:buClr>
                <a:schemeClr val="dk1"/>
              </a:buClr>
              <a:buSzPts val="6720"/>
              <a:buNone/>
              <a:defRPr b="1" sz="6719"/>
            </a:lvl7pPr>
            <a:lvl8pPr indent="-228600" lvl="7" marL="3657600" algn="l">
              <a:lnSpc>
                <a:spcPct val="90000"/>
              </a:lnSpc>
              <a:spcBef>
                <a:spcPts val="2100"/>
              </a:spcBef>
              <a:spcAft>
                <a:spcPts val="0"/>
              </a:spcAft>
              <a:buClr>
                <a:schemeClr val="dk1"/>
              </a:buClr>
              <a:buSzPts val="6720"/>
              <a:buNone/>
              <a:defRPr b="1" sz="6719"/>
            </a:lvl8pPr>
            <a:lvl9pPr indent="-228600" lvl="8" marL="4114800" algn="l">
              <a:lnSpc>
                <a:spcPct val="90000"/>
              </a:lnSpc>
              <a:spcBef>
                <a:spcPts val="2100"/>
              </a:spcBef>
              <a:spcAft>
                <a:spcPts val="0"/>
              </a:spcAft>
              <a:buClr>
                <a:schemeClr val="dk1"/>
              </a:buClr>
              <a:buSzPts val="6720"/>
              <a:buNone/>
              <a:defRPr b="1" sz="6719"/>
            </a:lvl9pPr>
          </a:lstStyle>
          <a:p/>
        </p:txBody>
      </p:sp>
      <p:sp>
        <p:nvSpPr>
          <p:cNvPr id="84" name="Google Shape;84;p18"/>
          <p:cNvSpPr txBox="1"/>
          <p:nvPr>
            <p:ph idx="2" type="body"/>
          </p:nvPr>
        </p:nvSpPr>
        <p:spPr>
          <a:xfrm>
            <a:off x="2645336" y="16032480"/>
            <a:ext cx="16247028" cy="2358136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85" name="Google Shape;85;p18"/>
          <p:cNvSpPr txBox="1"/>
          <p:nvPr>
            <p:ph idx="3" type="body"/>
          </p:nvPr>
        </p:nvSpPr>
        <p:spPr>
          <a:xfrm>
            <a:off x="19442431" y="10759443"/>
            <a:ext cx="16327043" cy="527303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4200"/>
              </a:spcBef>
              <a:spcAft>
                <a:spcPts val="0"/>
              </a:spcAft>
              <a:buClr>
                <a:schemeClr val="dk1"/>
              </a:buClr>
              <a:buSzPts val="10080"/>
              <a:buNone/>
              <a:defRPr b="1" sz="10080"/>
            </a:lvl1pPr>
            <a:lvl2pPr indent="-228600" lvl="1" marL="914400" algn="l">
              <a:lnSpc>
                <a:spcPct val="90000"/>
              </a:lnSpc>
              <a:spcBef>
                <a:spcPts val="2100"/>
              </a:spcBef>
              <a:spcAft>
                <a:spcPts val="0"/>
              </a:spcAft>
              <a:buClr>
                <a:schemeClr val="dk1"/>
              </a:buClr>
              <a:buSzPts val="8400"/>
              <a:buNone/>
              <a:defRPr b="1" sz="8400"/>
            </a:lvl2pPr>
            <a:lvl3pPr indent="-228600" lvl="2" marL="1371600" algn="l">
              <a:lnSpc>
                <a:spcPct val="90000"/>
              </a:lnSpc>
              <a:spcBef>
                <a:spcPts val="2100"/>
              </a:spcBef>
              <a:spcAft>
                <a:spcPts val="0"/>
              </a:spcAft>
              <a:buClr>
                <a:schemeClr val="dk1"/>
              </a:buClr>
              <a:buSzPts val="7560"/>
              <a:buNone/>
              <a:defRPr b="1" sz="7560"/>
            </a:lvl3pPr>
            <a:lvl4pPr indent="-228600" lvl="3" marL="1828800" algn="l">
              <a:lnSpc>
                <a:spcPct val="90000"/>
              </a:lnSpc>
              <a:spcBef>
                <a:spcPts val="2100"/>
              </a:spcBef>
              <a:spcAft>
                <a:spcPts val="0"/>
              </a:spcAft>
              <a:buClr>
                <a:schemeClr val="dk1"/>
              </a:buClr>
              <a:buSzPts val="6720"/>
              <a:buNone/>
              <a:defRPr b="1" sz="6719"/>
            </a:lvl4pPr>
            <a:lvl5pPr indent="-228600" lvl="4" marL="2286000" algn="l">
              <a:lnSpc>
                <a:spcPct val="90000"/>
              </a:lnSpc>
              <a:spcBef>
                <a:spcPts val="2100"/>
              </a:spcBef>
              <a:spcAft>
                <a:spcPts val="0"/>
              </a:spcAft>
              <a:buClr>
                <a:schemeClr val="dk1"/>
              </a:buClr>
              <a:buSzPts val="6720"/>
              <a:buNone/>
              <a:defRPr b="1" sz="6719"/>
            </a:lvl5pPr>
            <a:lvl6pPr indent="-228600" lvl="5" marL="2743200" algn="l">
              <a:lnSpc>
                <a:spcPct val="90000"/>
              </a:lnSpc>
              <a:spcBef>
                <a:spcPts val="2100"/>
              </a:spcBef>
              <a:spcAft>
                <a:spcPts val="0"/>
              </a:spcAft>
              <a:buClr>
                <a:schemeClr val="dk1"/>
              </a:buClr>
              <a:buSzPts val="6720"/>
              <a:buNone/>
              <a:defRPr b="1" sz="6719"/>
            </a:lvl6pPr>
            <a:lvl7pPr indent="-228600" lvl="6" marL="3200400" algn="l">
              <a:lnSpc>
                <a:spcPct val="90000"/>
              </a:lnSpc>
              <a:spcBef>
                <a:spcPts val="2100"/>
              </a:spcBef>
              <a:spcAft>
                <a:spcPts val="0"/>
              </a:spcAft>
              <a:buClr>
                <a:schemeClr val="dk1"/>
              </a:buClr>
              <a:buSzPts val="6720"/>
              <a:buNone/>
              <a:defRPr b="1" sz="6719"/>
            </a:lvl7pPr>
            <a:lvl8pPr indent="-228600" lvl="7" marL="3657600" algn="l">
              <a:lnSpc>
                <a:spcPct val="90000"/>
              </a:lnSpc>
              <a:spcBef>
                <a:spcPts val="2100"/>
              </a:spcBef>
              <a:spcAft>
                <a:spcPts val="0"/>
              </a:spcAft>
              <a:buClr>
                <a:schemeClr val="dk1"/>
              </a:buClr>
              <a:buSzPts val="6720"/>
              <a:buNone/>
              <a:defRPr b="1" sz="6719"/>
            </a:lvl8pPr>
            <a:lvl9pPr indent="-228600" lvl="8" marL="4114800" algn="l">
              <a:lnSpc>
                <a:spcPct val="90000"/>
              </a:lnSpc>
              <a:spcBef>
                <a:spcPts val="2100"/>
              </a:spcBef>
              <a:spcAft>
                <a:spcPts val="0"/>
              </a:spcAft>
              <a:buClr>
                <a:schemeClr val="dk1"/>
              </a:buClr>
              <a:buSzPts val="6720"/>
              <a:buNone/>
              <a:defRPr b="1" sz="6719"/>
            </a:lvl9pPr>
          </a:lstStyle>
          <a:p/>
        </p:txBody>
      </p:sp>
      <p:sp>
        <p:nvSpPr>
          <p:cNvPr id="86" name="Google Shape;86;p18"/>
          <p:cNvSpPr txBox="1"/>
          <p:nvPr>
            <p:ph idx="4" type="body"/>
          </p:nvPr>
        </p:nvSpPr>
        <p:spPr>
          <a:xfrm>
            <a:off x="19442431" y="16032480"/>
            <a:ext cx="16327043" cy="2358136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87" name="Google Shape;87;p18"/>
          <p:cNvSpPr txBox="1"/>
          <p:nvPr>
            <p:ph idx="10" type="dt"/>
          </p:nvPr>
        </p:nvSpPr>
        <p:spPr>
          <a:xfrm>
            <a:off x="2640330" y="40680650"/>
            <a:ext cx="864108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1" type="ftr"/>
          </p:nvPr>
        </p:nvSpPr>
        <p:spPr>
          <a:xfrm>
            <a:off x="12721590" y="40680650"/>
            <a:ext cx="1296162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8"/>
          <p:cNvSpPr txBox="1"/>
          <p:nvPr>
            <p:ph idx="12" type="sldNum"/>
          </p:nvPr>
        </p:nvSpPr>
        <p:spPr>
          <a:xfrm>
            <a:off x="27123391" y="40680650"/>
            <a:ext cx="864108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2640330" y="2336810"/>
            <a:ext cx="33124140" cy="848360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9"/>
          <p:cNvSpPr txBox="1"/>
          <p:nvPr>
            <p:ph idx="10" type="dt"/>
          </p:nvPr>
        </p:nvSpPr>
        <p:spPr>
          <a:xfrm>
            <a:off x="2640330" y="40680650"/>
            <a:ext cx="864108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1" type="ftr"/>
          </p:nvPr>
        </p:nvSpPr>
        <p:spPr>
          <a:xfrm>
            <a:off x="12721590" y="40680650"/>
            <a:ext cx="1296162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txBox="1"/>
          <p:nvPr>
            <p:ph idx="12" type="sldNum"/>
          </p:nvPr>
        </p:nvSpPr>
        <p:spPr>
          <a:xfrm>
            <a:off x="27123391" y="40680650"/>
            <a:ext cx="864108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2640330" y="40680650"/>
            <a:ext cx="864108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0"/>
          <p:cNvSpPr txBox="1"/>
          <p:nvPr>
            <p:ph idx="11" type="ftr"/>
          </p:nvPr>
        </p:nvSpPr>
        <p:spPr>
          <a:xfrm>
            <a:off x="12721590" y="40680650"/>
            <a:ext cx="1296162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2" type="sldNum"/>
          </p:nvPr>
        </p:nvSpPr>
        <p:spPr>
          <a:xfrm>
            <a:off x="27123391" y="40680650"/>
            <a:ext cx="864108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645332" y="2926080"/>
            <a:ext cx="12386549" cy="1024128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3440"/>
              <a:buFont typeface="Calibri"/>
              <a:buNone/>
              <a:defRPr sz="1343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1"/>
          <p:cNvSpPr txBox="1"/>
          <p:nvPr>
            <p:ph idx="1" type="body"/>
          </p:nvPr>
        </p:nvSpPr>
        <p:spPr>
          <a:xfrm>
            <a:off x="16327042" y="6319530"/>
            <a:ext cx="19442430" cy="31191201"/>
          </a:xfrm>
          <a:prstGeom prst="rect">
            <a:avLst/>
          </a:prstGeom>
          <a:noFill/>
          <a:ln>
            <a:noFill/>
          </a:ln>
        </p:spPr>
        <p:txBody>
          <a:bodyPr anchorCtr="0" anchor="t" bIns="45700" lIns="91425" spcFirstLastPara="1" rIns="91425" wrap="square" tIns="45700">
            <a:noAutofit/>
          </a:bodyPr>
          <a:lstStyle>
            <a:lvl1pPr indent="-1082040" lvl="0" marL="457200" algn="l">
              <a:lnSpc>
                <a:spcPct val="90000"/>
              </a:lnSpc>
              <a:spcBef>
                <a:spcPts val="4200"/>
              </a:spcBef>
              <a:spcAft>
                <a:spcPts val="0"/>
              </a:spcAft>
              <a:buClr>
                <a:schemeClr val="dk1"/>
              </a:buClr>
              <a:buSzPts val="13440"/>
              <a:buChar char="•"/>
              <a:defRPr sz="13439"/>
            </a:lvl1pPr>
            <a:lvl2pPr indent="-975360" lvl="1" marL="914400" algn="l">
              <a:lnSpc>
                <a:spcPct val="90000"/>
              </a:lnSpc>
              <a:spcBef>
                <a:spcPts val="2100"/>
              </a:spcBef>
              <a:spcAft>
                <a:spcPts val="0"/>
              </a:spcAft>
              <a:buClr>
                <a:schemeClr val="dk1"/>
              </a:buClr>
              <a:buSzPts val="11760"/>
              <a:buChar char="•"/>
              <a:defRPr sz="11760"/>
            </a:lvl2pPr>
            <a:lvl3pPr indent="-868680" lvl="2" marL="1371600" algn="l">
              <a:lnSpc>
                <a:spcPct val="90000"/>
              </a:lnSpc>
              <a:spcBef>
                <a:spcPts val="2100"/>
              </a:spcBef>
              <a:spcAft>
                <a:spcPts val="0"/>
              </a:spcAft>
              <a:buClr>
                <a:schemeClr val="dk1"/>
              </a:buClr>
              <a:buSzPts val="10080"/>
              <a:buChar char="•"/>
              <a:defRPr sz="10080"/>
            </a:lvl3pPr>
            <a:lvl4pPr indent="-762000" lvl="3" marL="1828800" algn="l">
              <a:lnSpc>
                <a:spcPct val="90000"/>
              </a:lnSpc>
              <a:spcBef>
                <a:spcPts val="2100"/>
              </a:spcBef>
              <a:spcAft>
                <a:spcPts val="0"/>
              </a:spcAft>
              <a:buClr>
                <a:schemeClr val="dk1"/>
              </a:buClr>
              <a:buSzPts val="8400"/>
              <a:buChar char="•"/>
              <a:defRPr sz="8400"/>
            </a:lvl4pPr>
            <a:lvl5pPr indent="-762000" lvl="4" marL="2286000" algn="l">
              <a:lnSpc>
                <a:spcPct val="90000"/>
              </a:lnSpc>
              <a:spcBef>
                <a:spcPts val="2100"/>
              </a:spcBef>
              <a:spcAft>
                <a:spcPts val="0"/>
              </a:spcAft>
              <a:buClr>
                <a:schemeClr val="dk1"/>
              </a:buClr>
              <a:buSzPts val="8400"/>
              <a:buChar char="•"/>
              <a:defRPr sz="8400"/>
            </a:lvl5pPr>
            <a:lvl6pPr indent="-762000" lvl="5" marL="2743200" algn="l">
              <a:lnSpc>
                <a:spcPct val="90000"/>
              </a:lnSpc>
              <a:spcBef>
                <a:spcPts val="2100"/>
              </a:spcBef>
              <a:spcAft>
                <a:spcPts val="0"/>
              </a:spcAft>
              <a:buClr>
                <a:schemeClr val="dk1"/>
              </a:buClr>
              <a:buSzPts val="8400"/>
              <a:buChar char="•"/>
              <a:defRPr sz="8400"/>
            </a:lvl6pPr>
            <a:lvl7pPr indent="-762000" lvl="6" marL="3200400" algn="l">
              <a:lnSpc>
                <a:spcPct val="90000"/>
              </a:lnSpc>
              <a:spcBef>
                <a:spcPts val="2100"/>
              </a:spcBef>
              <a:spcAft>
                <a:spcPts val="0"/>
              </a:spcAft>
              <a:buClr>
                <a:schemeClr val="dk1"/>
              </a:buClr>
              <a:buSzPts val="8400"/>
              <a:buChar char="•"/>
              <a:defRPr sz="8400"/>
            </a:lvl7pPr>
            <a:lvl8pPr indent="-762000" lvl="7" marL="3657600" algn="l">
              <a:lnSpc>
                <a:spcPct val="90000"/>
              </a:lnSpc>
              <a:spcBef>
                <a:spcPts val="2100"/>
              </a:spcBef>
              <a:spcAft>
                <a:spcPts val="0"/>
              </a:spcAft>
              <a:buClr>
                <a:schemeClr val="dk1"/>
              </a:buClr>
              <a:buSzPts val="8400"/>
              <a:buChar char="•"/>
              <a:defRPr sz="8400"/>
            </a:lvl8pPr>
            <a:lvl9pPr indent="-762000" lvl="8" marL="4114800" algn="l">
              <a:lnSpc>
                <a:spcPct val="90000"/>
              </a:lnSpc>
              <a:spcBef>
                <a:spcPts val="2100"/>
              </a:spcBef>
              <a:spcAft>
                <a:spcPts val="0"/>
              </a:spcAft>
              <a:buClr>
                <a:schemeClr val="dk1"/>
              </a:buClr>
              <a:buSzPts val="8400"/>
              <a:buChar char="•"/>
              <a:defRPr sz="8400"/>
            </a:lvl9pPr>
          </a:lstStyle>
          <a:p/>
        </p:txBody>
      </p:sp>
      <p:sp>
        <p:nvSpPr>
          <p:cNvPr id="102" name="Google Shape;102;p21"/>
          <p:cNvSpPr txBox="1"/>
          <p:nvPr>
            <p:ph idx="2" type="body"/>
          </p:nvPr>
        </p:nvSpPr>
        <p:spPr>
          <a:xfrm>
            <a:off x="2645332" y="13167359"/>
            <a:ext cx="12386549" cy="2439416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200"/>
              </a:spcBef>
              <a:spcAft>
                <a:spcPts val="0"/>
              </a:spcAft>
              <a:buClr>
                <a:schemeClr val="dk1"/>
              </a:buClr>
              <a:buSzPts val="6720"/>
              <a:buNone/>
              <a:defRPr sz="6719"/>
            </a:lvl1pPr>
            <a:lvl2pPr indent="-228600" lvl="1" marL="914400" algn="l">
              <a:lnSpc>
                <a:spcPct val="90000"/>
              </a:lnSpc>
              <a:spcBef>
                <a:spcPts val="2100"/>
              </a:spcBef>
              <a:spcAft>
                <a:spcPts val="0"/>
              </a:spcAft>
              <a:buClr>
                <a:schemeClr val="dk1"/>
              </a:buClr>
              <a:buSzPts val="5880"/>
              <a:buNone/>
              <a:defRPr sz="5880"/>
            </a:lvl2pPr>
            <a:lvl3pPr indent="-228600" lvl="2" marL="1371600" algn="l">
              <a:lnSpc>
                <a:spcPct val="90000"/>
              </a:lnSpc>
              <a:spcBef>
                <a:spcPts val="2100"/>
              </a:spcBef>
              <a:spcAft>
                <a:spcPts val="0"/>
              </a:spcAft>
              <a:buClr>
                <a:schemeClr val="dk1"/>
              </a:buClr>
              <a:buSzPts val="5040"/>
              <a:buNone/>
              <a:defRPr sz="5040"/>
            </a:lvl3pPr>
            <a:lvl4pPr indent="-228600" lvl="3" marL="1828800" algn="l">
              <a:lnSpc>
                <a:spcPct val="90000"/>
              </a:lnSpc>
              <a:spcBef>
                <a:spcPts val="2100"/>
              </a:spcBef>
              <a:spcAft>
                <a:spcPts val="0"/>
              </a:spcAft>
              <a:buClr>
                <a:schemeClr val="dk1"/>
              </a:buClr>
              <a:buSzPts val="4200"/>
              <a:buNone/>
              <a:defRPr sz="4200"/>
            </a:lvl4pPr>
            <a:lvl5pPr indent="-228600" lvl="4" marL="2286000" algn="l">
              <a:lnSpc>
                <a:spcPct val="90000"/>
              </a:lnSpc>
              <a:spcBef>
                <a:spcPts val="2100"/>
              </a:spcBef>
              <a:spcAft>
                <a:spcPts val="0"/>
              </a:spcAft>
              <a:buClr>
                <a:schemeClr val="dk1"/>
              </a:buClr>
              <a:buSzPts val="4200"/>
              <a:buNone/>
              <a:defRPr sz="4200"/>
            </a:lvl5pPr>
            <a:lvl6pPr indent="-228600" lvl="5" marL="2743200" algn="l">
              <a:lnSpc>
                <a:spcPct val="90000"/>
              </a:lnSpc>
              <a:spcBef>
                <a:spcPts val="2100"/>
              </a:spcBef>
              <a:spcAft>
                <a:spcPts val="0"/>
              </a:spcAft>
              <a:buClr>
                <a:schemeClr val="dk1"/>
              </a:buClr>
              <a:buSzPts val="4200"/>
              <a:buNone/>
              <a:defRPr sz="4200"/>
            </a:lvl6pPr>
            <a:lvl7pPr indent="-228600" lvl="6" marL="3200400" algn="l">
              <a:lnSpc>
                <a:spcPct val="90000"/>
              </a:lnSpc>
              <a:spcBef>
                <a:spcPts val="2100"/>
              </a:spcBef>
              <a:spcAft>
                <a:spcPts val="0"/>
              </a:spcAft>
              <a:buClr>
                <a:schemeClr val="dk1"/>
              </a:buClr>
              <a:buSzPts val="4200"/>
              <a:buNone/>
              <a:defRPr sz="4200"/>
            </a:lvl7pPr>
            <a:lvl8pPr indent="-228600" lvl="7" marL="3657600" algn="l">
              <a:lnSpc>
                <a:spcPct val="90000"/>
              </a:lnSpc>
              <a:spcBef>
                <a:spcPts val="2100"/>
              </a:spcBef>
              <a:spcAft>
                <a:spcPts val="0"/>
              </a:spcAft>
              <a:buClr>
                <a:schemeClr val="dk1"/>
              </a:buClr>
              <a:buSzPts val="4200"/>
              <a:buNone/>
              <a:defRPr sz="4200"/>
            </a:lvl8pPr>
            <a:lvl9pPr indent="-228600" lvl="8" marL="4114800" algn="l">
              <a:lnSpc>
                <a:spcPct val="90000"/>
              </a:lnSpc>
              <a:spcBef>
                <a:spcPts val="2100"/>
              </a:spcBef>
              <a:spcAft>
                <a:spcPts val="0"/>
              </a:spcAft>
              <a:buClr>
                <a:schemeClr val="dk1"/>
              </a:buClr>
              <a:buSzPts val="4200"/>
              <a:buNone/>
              <a:defRPr sz="4200"/>
            </a:lvl9pPr>
          </a:lstStyle>
          <a:p/>
        </p:txBody>
      </p:sp>
      <p:sp>
        <p:nvSpPr>
          <p:cNvPr id="103" name="Google Shape;103;p21"/>
          <p:cNvSpPr txBox="1"/>
          <p:nvPr>
            <p:ph idx="10" type="dt"/>
          </p:nvPr>
        </p:nvSpPr>
        <p:spPr>
          <a:xfrm>
            <a:off x="2640330" y="40680650"/>
            <a:ext cx="864108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1"/>
          <p:cNvSpPr txBox="1"/>
          <p:nvPr>
            <p:ph idx="11" type="ftr"/>
          </p:nvPr>
        </p:nvSpPr>
        <p:spPr>
          <a:xfrm>
            <a:off x="12721590" y="40680650"/>
            <a:ext cx="1296162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2" type="sldNum"/>
          </p:nvPr>
        </p:nvSpPr>
        <p:spPr>
          <a:xfrm>
            <a:off x="27123391" y="40680650"/>
            <a:ext cx="864108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309140" y="18353920"/>
            <a:ext cx="35786400" cy="7183500"/>
          </a:xfrm>
          <a:prstGeom prst="rect">
            <a:avLst/>
          </a:prstGeom>
        </p:spPr>
        <p:txBody>
          <a:bodyPr anchorCtr="0" anchor="ctr" bIns="516050" lIns="516050" spcFirstLastPara="1" rIns="516050" wrap="square" tIns="516050">
            <a:noAutofit/>
          </a:bodyPr>
          <a:lstStyle>
            <a:lvl1pPr lvl="0" algn="ctr">
              <a:spcBef>
                <a:spcPts val="0"/>
              </a:spcBef>
              <a:spcAft>
                <a:spcPts val="0"/>
              </a:spcAft>
              <a:buSzPts val="20300"/>
              <a:buNone/>
              <a:defRPr sz="20300"/>
            </a:lvl1pPr>
            <a:lvl2pPr lvl="1" algn="ctr">
              <a:spcBef>
                <a:spcPts val="0"/>
              </a:spcBef>
              <a:spcAft>
                <a:spcPts val="0"/>
              </a:spcAft>
              <a:buSzPts val="20300"/>
              <a:buNone/>
              <a:defRPr sz="20300"/>
            </a:lvl2pPr>
            <a:lvl3pPr lvl="2" algn="ctr">
              <a:spcBef>
                <a:spcPts val="0"/>
              </a:spcBef>
              <a:spcAft>
                <a:spcPts val="0"/>
              </a:spcAft>
              <a:buSzPts val="20300"/>
              <a:buNone/>
              <a:defRPr sz="20300"/>
            </a:lvl3pPr>
            <a:lvl4pPr lvl="3" algn="ctr">
              <a:spcBef>
                <a:spcPts val="0"/>
              </a:spcBef>
              <a:spcAft>
                <a:spcPts val="0"/>
              </a:spcAft>
              <a:buSzPts val="20300"/>
              <a:buNone/>
              <a:defRPr sz="20300"/>
            </a:lvl4pPr>
            <a:lvl5pPr lvl="4" algn="ctr">
              <a:spcBef>
                <a:spcPts val="0"/>
              </a:spcBef>
              <a:spcAft>
                <a:spcPts val="0"/>
              </a:spcAft>
              <a:buSzPts val="20300"/>
              <a:buNone/>
              <a:defRPr sz="20300"/>
            </a:lvl5pPr>
            <a:lvl6pPr lvl="5" algn="ctr">
              <a:spcBef>
                <a:spcPts val="0"/>
              </a:spcBef>
              <a:spcAft>
                <a:spcPts val="0"/>
              </a:spcAft>
              <a:buSzPts val="20300"/>
              <a:buNone/>
              <a:defRPr sz="20300"/>
            </a:lvl6pPr>
            <a:lvl7pPr lvl="6" algn="ctr">
              <a:spcBef>
                <a:spcPts val="0"/>
              </a:spcBef>
              <a:spcAft>
                <a:spcPts val="0"/>
              </a:spcAft>
              <a:buSzPts val="20300"/>
              <a:buNone/>
              <a:defRPr sz="20300"/>
            </a:lvl7pPr>
            <a:lvl8pPr lvl="7" algn="ctr">
              <a:spcBef>
                <a:spcPts val="0"/>
              </a:spcBef>
              <a:spcAft>
                <a:spcPts val="0"/>
              </a:spcAft>
              <a:buSzPts val="20300"/>
              <a:buNone/>
              <a:defRPr sz="20300"/>
            </a:lvl8pPr>
            <a:lvl9pPr lvl="8" algn="ctr">
              <a:spcBef>
                <a:spcPts val="0"/>
              </a:spcBef>
              <a:spcAft>
                <a:spcPts val="0"/>
              </a:spcAft>
              <a:buSzPts val="20300"/>
              <a:buNone/>
              <a:defRPr sz="20300"/>
            </a:lvl9pPr>
          </a:lstStyle>
          <a:p/>
        </p:txBody>
      </p:sp>
      <p:sp>
        <p:nvSpPr>
          <p:cNvPr id="15" name="Google Shape;15;p3"/>
          <p:cNvSpPr txBox="1"/>
          <p:nvPr>
            <p:ph idx="12" type="sldNum"/>
          </p:nvPr>
        </p:nvSpPr>
        <p:spPr>
          <a:xfrm>
            <a:off x="35584323" y="39792783"/>
            <a:ext cx="2304600" cy="3358800"/>
          </a:xfrm>
          <a:prstGeom prst="rect">
            <a:avLst/>
          </a:prstGeom>
        </p:spPr>
        <p:txBody>
          <a:bodyPr anchorCtr="0" anchor="ctr" bIns="516050" lIns="516050" spcFirstLastPara="1" rIns="516050" wrap="square" tIns="5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2645332" y="2926080"/>
            <a:ext cx="12386549" cy="1024128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3440"/>
              <a:buFont typeface="Calibri"/>
              <a:buNone/>
              <a:defRPr sz="1343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2"/>
          <p:cNvSpPr/>
          <p:nvPr>
            <p:ph idx="2" type="pic"/>
          </p:nvPr>
        </p:nvSpPr>
        <p:spPr>
          <a:xfrm>
            <a:off x="16327042" y="6319530"/>
            <a:ext cx="19442430" cy="3119120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200"/>
              </a:spcBef>
              <a:spcAft>
                <a:spcPts val="0"/>
              </a:spcAft>
              <a:buClr>
                <a:schemeClr val="dk1"/>
              </a:buClr>
              <a:buSzPts val="13440"/>
              <a:buFont typeface="Arial"/>
              <a:buNone/>
              <a:defRPr b="0" i="0" sz="13439" u="none" cap="none" strike="noStrike">
                <a:solidFill>
                  <a:schemeClr val="dk1"/>
                </a:solidFill>
                <a:latin typeface="Calibri"/>
                <a:ea typeface="Calibri"/>
                <a:cs typeface="Calibri"/>
                <a:sym typeface="Calibri"/>
              </a:defRPr>
            </a:lvl1pPr>
            <a:lvl2pPr lvl="1" marR="0" rtl="0" algn="l">
              <a:lnSpc>
                <a:spcPct val="90000"/>
              </a:lnSpc>
              <a:spcBef>
                <a:spcPts val="2100"/>
              </a:spcBef>
              <a:spcAft>
                <a:spcPts val="0"/>
              </a:spcAft>
              <a:buClr>
                <a:schemeClr val="dk1"/>
              </a:buClr>
              <a:buSzPts val="11760"/>
              <a:buFont typeface="Arial"/>
              <a:buNone/>
              <a:defRPr b="0" i="0" sz="11760" u="none" cap="none" strike="noStrike">
                <a:solidFill>
                  <a:schemeClr val="dk1"/>
                </a:solidFill>
                <a:latin typeface="Calibri"/>
                <a:ea typeface="Calibri"/>
                <a:cs typeface="Calibri"/>
                <a:sym typeface="Calibri"/>
              </a:defRPr>
            </a:lvl2pPr>
            <a:lvl3pPr lvl="2" marR="0" rtl="0" algn="l">
              <a:lnSpc>
                <a:spcPct val="90000"/>
              </a:lnSpc>
              <a:spcBef>
                <a:spcPts val="2100"/>
              </a:spcBef>
              <a:spcAft>
                <a:spcPts val="0"/>
              </a:spcAft>
              <a:buClr>
                <a:schemeClr val="dk1"/>
              </a:buClr>
              <a:buSzPts val="10080"/>
              <a:buFont typeface="Arial"/>
              <a:buNone/>
              <a:defRPr b="0" i="0" sz="10080" u="none" cap="none" strike="noStrike">
                <a:solidFill>
                  <a:schemeClr val="dk1"/>
                </a:solidFill>
                <a:latin typeface="Calibri"/>
                <a:ea typeface="Calibri"/>
                <a:cs typeface="Calibri"/>
                <a:sym typeface="Calibri"/>
              </a:defRPr>
            </a:lvl3pPr>
            <a:lvl4pPr lvl="3" marR="0" rtl="0" algn="l">
              <a:lnSpc>
                <a:spcPct val="90000"/>
              </a:lnSpc>
              <a:spcBef>
                <a:spcPts val="2100"/>
              </a:spcBef>
              <a:spcAft>
                <a:spcPts val="0"/>
              </a:spcAft>
              <a:buClr>
                <a:schemeClr val="dk1"/>
              </a:buClr>
              <a:buSzPts val="8400"/>
              <a:buFont typeface="Arial"/>
              <a:buNone/>
              <a:defRPr b="0" i="0" sz="8400" u="none" cap="none" strike="noStrike">
                <a:solidFill>
                  <a:schemeClr val="dk1"/>
                </a:solidFill>
                <a:latin typeface="Calibri"/>
                <a:ea typeface="Calibri"/>
                <a:cs typeface="Calibri"/>
                <a:sym typeface="Calibri"/>
              </a:defRPr>
            </a:lvl4pPr>
            <a:lvl5pPr lvl="4" marR="0" rtl="0" algn="l">
              <a:lnSpc>
                <a:spcPct val="90000"/>
              </a:lnSpc>
              <a:spcBef>
                <a:spcPts val="2100"/>
              </a:spcBef>
              <a:spcAft>
                <a:spcPts val="0"/>
              </a:spcAft>
              <a:buClr>
                <a:schemeClr val="dk1"/>
              </a:buClr>
              <a:buSzPts val="8400"/>
              <a:buFont typeface="Arial"/>
              <a:buNone/>
              <a:defRPr b="0" i="0" sz="8400" u="none" cap="none" strike="noStrike">
                <a:solidFill>
                  <a:schemeClr val="dk1"/>
                </a:solidFill>
                <a:latin typeface="Calibri"/>
                <a:ea typeface="Calibri"/>
                <a:cs typeface="Calibri"/>
                <a:sym typeface="Calibri"/>
              </a:defRPr>
            </a:lvl5pPr>
            <a:lvl6pPr lvl="5" marR="0" rtl="0" algn="l">
              <a:lnSpc>
                <a:spcPct val="90000"/>
              </a:lnSpc>
              <a:spcBef>
                <a:spcPts val="2100"/>
              </a:spcBef>
              <a:spcAft>
                <a:spcPts val="0"/>
              </a:spcAft>
              <a:buClr>
                <a:schemeClr val="dk1"/>
              </a:buClr>
              <a:buSzPts val="8400"/>
              <a:buFont typeface="Arial"/>
              <a:buNone/>
              <a:defRPr b="0" i="0" sz="8400" u="none" cap="none" strike="noStrike">
                <a:solidFill>
                  <a:schemeClr val="dk1"/>
                </a:solidFill>
                <a:latin typeface="Calibri"/>
                <a:ea typeface="Calibri"/>
                <a:cs typeface="Calibri"/>
                <a:sym typeface="Calibri"/>
              </a:defRPr>
            </a:lvl6pPr>
            <a:lvl7pPr lvl="6" marR="0" rtl="0" algn="l">
              <a:lnSpc>
                <a:spcPct val="90000"/>
              </a:lnSpc>
              <a:spcBef>
                <a:spcPts val="2100"/>
              </a:spcBef>
              <a:spcAft>
                <a:spcPts val="0"/>
              </a:spcAft>
              <a:buClr>
                <a:schemeClr val="dk1"/>
              </a:buClr>
              <a:buSzPts val="8400"/>
              <a:buFont typeface="Arial"/>
              <a:buNone/>
              <a:defRPr b="0" i="0" sz="8400" u="none" cap="none" strike="noStrike">
                <a:solidFill>
                  <a:schemeClr val="dk1"/>
                </a:solidFill>
                <a:latin typeface="Calibri"/>
                <a:ea typeface="Calibri"/>
                <a:cs typeface="Calibri"/>
                <a:sym typeface="Calibri"/>
              </a:defRPr>
            </a:lvl7pPr>
            <a:lvl8pPr lvl="7" marR="0" rtl="0" algn="l">
              <a:lnSpc>
                <a:spcPct val="90000"/>
              </a:lnSpc>
              <a:spcBef>
                <a:spcPts val="2100"/>
              </a:spcBef>
              <a:spcAft>
                <a:spcPts val="0"/>
              </a:spcAft>
              <a:buClr>
                <a:schemeClr val="dk1"/>
              </a:buClr>
              <a:buSzPts val="8400"/>
              <a:buFont typeface="Arial"/>
              <a:buNone/>
              <a:defRPr b="0" i="0" sz="8400" u="none" cap="none" strike="noStrike">
                <a:solidFill>
                  <a:schemeClr val="dk1"/>
                </a:solidFill>
                <a:latin typeface="Calibri"/>
                <a:ea typeface="Calibri"/>
                <a:cs typeface="Calibri"/>
                <a:sym typeface="Calibri"/>
              </a:defRPr>
            </a:lvl8pPr>
            <a:lvl9pPr lvl="8" marR="0" rtl="0" algn="l">
              <a:lnSpc>
                <a:spcPct val="90000"/>
              </a:lnSpc>
              <a:spcBef>
                <a:spcPts val="2100"/>
              </a:spcBef>
              <a:spcAft>
                <a:spcPts val="0"/>
              </a:spcAft>
              <a:buClr>
                <a:schemeClr val="dk1"/>
              </a:buClr>
              <a:buSzPts val="8400"/>
              <a:buFont typeface="Arial"/>
              <a:buNone/>
              <a:defRPr b="0" i="0" sz="84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2645332" y="13167359"/>
            <a:ext cx="12386549" cy="2439416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200"/>
              </a:spcBef>
              <a:spcAft>
                <a:spcPts val="0"/>
              </a:spcAft>
              <a:buClr>
                <a:schemeClr val="dk1"/>
              </a:buClr>
              <a:buSzPts val="6720"/>
              <a:buNone/>
              <a:defRPr sz="6719"/>
            </a:lvl1pPr>
            <a:lvl2pPr indent="-228600" lvl="1" marL="914400" algn="l">
              <a:lnSpc>
                <a:spcPct val="90000"/>
              </a:lnSpc>
              <a:spcBef>
                <a:spcPts val="2100"/>
              </a:spcBef>
              <a:spcAft>
                <a:spcPts val="0"/>
              </a:spcAft>
              <a:buClr>
                <a:schemeClr val="dk1"/>
              </a:buClr>
              <a:buSzPts val="5880"/>
              <a:buNone/>
              <a:defRPr sz="5880"/>
            </a:lvl2pPr>
            <a:lvl3pPr indent="-228600" lvl="2" marL="1371600" algn="l">
              <a:lnSpc>
                <a:spcPct val="90000"/>
              </a:lnSpc>
              <a:spcBef>
                <a:spcPts val="2100"/>
              </a:spcBef>
              <a:spcAft>
                <a:spcPts val="0"/>
              </a:spcAft>
              <a:buClr>
                <a:schemeClr val="dk1"/>
              </a:buClr>
              <a:buSzPts val="5040"/>
              <a:buNone/>
              <a:defRPr sz="5040"/>
            </a:lvl3pPr>
            <a:lvl4pPr indent="-228600" lvl="3" marL="1828800" algn="l">
              <a:lnSpc>
                <a:spcPct val="90000"/>
              </a:lnSpc>
              <a:spcBef>
                <a:spcPts val="2100"/>
              </a:spcBef>
              <a:spcAft>
                <a:spcPts val="0"/>
              </a:spcAft>
              <a:buClr>
                <a:schemeClr val="dk1"/>
              </a:buClr>
              <a:buSzPts val="4200"/>
              <a:buNone/>
              <a:defRPr sz="4200"/>
            </a:lvl4pPr>
            <a:lvl5pPr indent="-228600" lvl="4" marL="2286000" algn="l">
              <a:lnSpc>
                <a:spcPct val="90000"/>
              </a:lnSpc>
              <a:spcBef>
                <a:spcPts val="2100"/>
              </a:spcBef>
              <a:spcAft>
                <a:spcPts val="0"/>
              </a:spcAft>
              <a:buClr>
                <a:schemeClr val="dk1"/>
              </a:buClr>
              <a:buSzPts val="4200"/>
              <a:buNone/>
              <a:defRPr sz="4200"/>
            </a:lvl5pPr>
            <a:lvl6pPr indent="-228600" lvl="5" marL="2743200" algn="l">
              <a:lnSpc>
                <a:spcPct val="90000"/>
              </a:lnSpc>
              <a:spcBef>
                <a:spcPts val="2100"/>
              </a:spcBef>
              <a:spcAft>
                <a:spcPts val="0"/>
              </a:spcAft>
              <a:buClr>
                <a:schemeClr val="dk1"/>
              </a:buClr>
              <a:buSzPts val="4200"/>
              <a:buNone/>
              <a:defRPr sz="4200"/>
            </a:lvl6pPr>
            <a:lvl7pPr indent="-228600" lvl="6" marL="3200400" algn="l">
              <a:lnSpc>
                <a:spcPct val="90000"/>
              </a:lnSpc>
              <a:spcBef>
                <a:spcPts val="2100"/>
              </a:spcBef>
              <a:spcAft>
                <a:spcPts val="0"/>
              </a:spcAft>
              <a:buClr>
                <a:schemeClr val="dk1"/>
              </a:buClr>
              <a:buSzPts val="4200"/>
              <a:buNone/>
              <a:defRPr sz="4200"/>
            </a:lvl7pPr>
            <a:lvl8pPr indent="-228600" lvl="7" marL="3657600" algn="l">
              <a:lnSpc>
                <a:spcPct val="90000"/>
              </a:lnSpc>
              <a:spcBef>
                <a:spcPts val="2100"/>
              </a:spcBef>
              <a:spcAft>
                <a:spcPts val="0"/>
              </a:spcAft>
              <a:buClr>
                <a:schemeClr val="dk1"/>
              </a:buClr>
              <a:buSzPts val="4200"/>
              <a:buNone/>
              <a:defRPr sz="4200"/>
            </a:lvl8pPr>
            <a:lvl9pPr indent="-228600" lvl="8" marL="4114800" algn="l">
              <a:lnSpc>
                <a:spcPct val="90000"/>
              </a:lnSpc>
              <a:spcBef>
                <a:spcPts val="2100"/>
              </a:spcBef>
              <a:spcAft>
                <a:spcPts val="0"/>
              </a:spcAft>
              <a:buClr>
                <a:schemeClr val="dk1"/>
              </a:buClr>
              <a:buSzPts val="4200"/>
              <a:buNone/>
              <a:defRPr sz="4200"/>
            </a:lvl9pPr>
          </a:lstStyle>
          <a:p/>
        </p:txBody>
      </p:sp>
      <p:sp>
        <p:nvSpPr>
          <p:cNvPr id="110" name="Google Shape;110;p22"/>
          <p:cNvSpPr txBox="1"/>
          <p:nvPr>
            <p:ph idx="10" type="dt"/>
          </p:nvPr>
        </p:nvSpPr>
        <p:spPr>
          <a:xfrm>
            <a:off x="2640330" y="40680650"/>
            <a:ext cx="864108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1" type="ftr"/>
          </p:nvPr>
        </p:nvSpPr>
        <p:spPr>
          <a:xfrm>
            <a:off x="12721590" y="40680650"/>
            <a:ext cx="1296162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2" type="sldNum"/>
          </p:nvPr>
        </p:nvSpPr>
        <p:spPr>
          <a:xfrm>
            <a:off x="27123391" y="40680650"/>
            <a:ext cx="864108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640330" y="2336810"/>
            <a:ext cx="33124140" cy="848360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3"/>
          <p:cNvSpPr txBox="1"/>
          <p:nvPr>
            <p:ph idx="1" type="body"/>
          </p:nvPr>
        </p:nvSpPr>
        <p:spPr>
          <a:xfrm rot="5400000">
            <a:off x="5278118" y="9046211"/>
            <a:ext cx="27848562" cy="3312414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116" name="Google Shape;116;p23"/>
          <p:cNvSpPr txBox="1"/>
          <p:nvPr>
            <p:ph idx="10" type="dt"/>
          </p:nvPr>
        </p:nvSpPr>
        <p:spPr>
          <a:xfrm>
            <a:off x="2640330" y="40680650"/>
            <a:ext cx="864108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1" type="ftr"/>
          </p:nvPr>
        </p:nvSpPr>
        <p:spPr>
          <a:xfrm>
            <a:off x="12721590" y="40680650"/>
            <a:ext cx="1296162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2" type="sldNum"/>
          </p:nvPr>
        </p:nvSpPr>
        <p:spPr>
          <a:xfrm>
            <a:off x="27123391" y="40680650"/>
            <a:ext cx="864108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13026074" y="16794163"/>
            <a:ext cx="37195762" cy="828103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4"/>
          <p:cNvSpPr txBox="1"/>
          <p:nvPr>
            <p:ph idx="1" type="body"/>
          </p:nvPr>
        </p:nvSpPr>
        <p:spPr>
          <a:xfrm rot="5400000">
            <a:off x="-3776025" y="8753159"/>
            <a:ext cx="37195762" cy="2436304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122" name="Google Shape;122;p24"/>
          <p:cNvSpPr txBox="1"/>
          <p:nvPr>
            <p:ph idx="10" type="dt"/>
          </p:nvPr>
        </p:nvSpPr>
        <p:spPr>
          <a:xfrm>
            <a:off x="2640330" y="40680650"/>
            <a:ext cx="864108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1" type="ftr"/>
          </p:nvPr>
        </p:nvSpPr>
        <p:spPr>
          <a:xfrm>
            <a:off x="12721590" y="40680650"/>
            <a:ext cx="1296162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2" type="sldNum"/>
          </p:nvPr>
        </p:nvSpPr>
        <p:spPr>
          <a:xfrm>
            <a:off x="27123391" y="40680650"/>
            <a:ext cx="864108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309140" y="3797547"/>
            <a:ext cx="35786400" cy="4887000"/>
          </a:xfrm>
          <a:prstGeom prst="rect">
            <a:avLst/>
          </a:prstGeom>
        </p:spPr>
        <p:txBody>
          <a:bodyPr anchorCtr="0" anchor="t" bIns="516050" lIns="516050" spcFirstLastPara="1" rIns="516050" wrap="square" tIns="516050">
            <a:noAutofit/>
          </a:bodyPr>
          <a:lstStyle>
            <a:lvl1pPr lvl="0">
              <a:spcBef>
                <a:spcPts val="0"/>
              </a:spcBef>
              <a:spcAft>
                <a:spcPts val="0"/>
              </a:spcAft>
              <a:buSzPts val="15800"/>
              <a:buNone/>
              <a:defRPr/>
            </a:lvl1pPr>
            <a:lvl2pPr lvl="1">
              <a:spcBef>
                <a:spcPts val="0"/>
              </a:spcBef>
              <a:spcAft>
                <a:spcPts val="0"/>
              </a:spcAft>
              <a:buSzPts val="15800"/>
              <a:buNone/>
              <a:defRPr/>
            </a:lvl2pPr>
            <a:lvl3pPr lvl="2">
              <a:spcBef>
                <a:spcPts val="0"/>
              </a:spcBef>
              <a:spcAft>
                <a:spcPts val="0"/>
              </a:spcAft>
              <a:buSzPts val="15800"/>
              <a:buNone/>
              <a:defRPr/>
            </a:lvl3pPr>
            <a:lvl4pPr lvl="3">
              <a:spcBef>
                <a:spcPts val="0"/>
              </a:spcBef>
              <a:spcAft>
                <a:spcPts val="0"/>
              </a:spcAft>
              <a:buSzPts val="15800"/>
              <a:buNone/>
              <a:defRPr/>
            </a:lvl4pPr>
            <a:lvl5pPr lvl="4">
              <a:spcBef>
                <a:spcPts val="0"/>
              </a:spcBef>
              <a:spcAft>
                <a:spcPts val="0"/>
              </a:spcAft>
              <a:buSzPts val="15800"/>
              <a:buNone/>
              <a:defRPr/>
            </a:lvl5pPr>
            <a:lvl6pPr lvl="5">
              <a:spcBef>
                <a:spcPts val="0"/>
              </a:spcBef>
              <a:spcAft>
                <a:spcPts val="0"/>
              </a:spcAft>
              <a:buSzPts val="15800"/>
              <a:buNone/>
              <a:defRPr/>
            </a:lvl6pPr>
            <a:lvl7pPr lvl="6">
              <a:spcBef>
                <a:spcPts val="0"/>
              </a:spcBef>
              <a:spcAft>
                <a:spcPts val="0"/>
              </a:spcAft>
              <a:buSzPts val="15800"/>
              <a:buNone/>
              <a:defRPr/>
            </a:lvl7pPr>
            <a:lvl8pPr lvl="7">
              <a:spcBef>
                <a:spcPts val="0"/>
              </a:spcBef>
              <a:spcAft>
                <a:spcPts val="0"/>
              </a:spcAft>
              <a:buSzPts val="15800"/>
              <a:buNone/>
              <a:defRPr/>
            </a:lvl8pPr>
            <a:lvl9pPr lvl="8">
              <a:spcBef>
                <a:spcPts val="0"/>
              </a:spcBef>
              <a:spcAft>
                <a:spcPts val="0"/>
              </a:spcAft>
              <a:buSzPts val="15800"/>
              <a:buNone/>
              <a:defRPr/>
            </a:lvl9pPr>
          </a:lstStyle>
          <a:p/>
        </p:txBody>
      </p:sp>
      <p:sp>
        <p:nvSpPr>
          <p:cNvPr id="18" name="Google Shape;18;p4"/>
          <p:cNvSpPr txBox="1"/>
          <p:nvPr>
            <p:ph idx="1" type="body"/>
          </p:nvPr>
        </p:nvSpPr>
        <p:spPr>
          <a:xfrm>
            <a:off x="1309140" y="9834453"/>
            <a:ext cx="35786400" cy="29153400"/>
          </a:xfrm>
          <a:prstGeom prst="rect">
            <a:avLst/>
          </a:prstGeom>
        </p:spPr>
        <p:txBody>
          <a:bodyPr anchorCtr="0" anchor="t" bIns="516050" lIns="516050" spcFirstLastPara="1" rIns="516050" wrap="square" tIns="516050">
            <a:noAutofit/>
          </a:bodyPr>
          <a:lstStyle>
            <a:lvl1pPr indent="-876300" lvl="0" marL="457200">
              <a:spcBef>
                <a:spcPts val="0"/>
              </a:spcBef>
              <a:spcAft>
                <a:spcPts val="0"/>
              </a:spcAft>
              <a:buSzPts val="10200"/>
              <a:buChar char="●"/>
              <a:defRPr/>
            </a:lvl1pPr>
            <a:lvl2pPr indent="-730250" lvl="1" marL="914400">
              <a:spcBef>
                <a:spcPts val="9000"/>
              </a:spcBef>
              <a:spcAft>
                <a:spcPts val="0"/>
              </a:spcAft>
              <a:buSzPts val="7900"/>
              <a:buChar char="○"/>
              <a:defRPr/>
            </a:lvl2pPr>
            <a:lvl3pPr indent="-730250" lvl="2" marL="1371600">
              <a:spcBef>
                <a:spcPts val="9000"/>
              </a:spcBef>
              <a:spcAft>
                <a:spcPts val="0"/>
              </a:spcAft>
              <a:buSzPts val="7900"/>
              <a:buChar char="■"/>
              <a:defRPr/>
            </a:lvl3pPr>
            <a:lvl4pPr indent="-730250" lvl="3" marL="1828800">
              <a:spcBef>
                <a:spcPts val="9000"/>
              </a:spcBef>
              <a:spcAft>
                <a:spcPts val="0"/>
              </a:spcAft>
              <a:buSzPts val="7900"/>
              <a:buChar char="●"/>
              <a:defRPr/>
            </a:lvl4pPr>
            <a:lvl5pPr indent="-730250" lvl="4" marL="2286000">
              <a:spcBef>
                <a:spcPts val="9000"/>
              </a:spcBef>
              <a:spcAft>
                <a:spcPts val="0"/>
              </a:spcAft>
              <a:buSzPts val="7900"/>
              <a:buChar char="○"/>
              <a:defRPr/>
            </a:lvl5pPr>
            <a:lvl6pPr indent="-730250" lvl="5" marL="2743200">
              <a:spcBef>
                <a:spcPts val="9000"/>
              </a:spcBef>
              <a:spcAft>
                <a:spcPts val="0"/>
              </a:spcAft>
              <a:buSzPts val="7900"/>
              <a:buChar char="■"/>
              <a:defRPr/>
            </a:lvl6pPr>
            <a:lvl7pPr indent="-730250" lvl="6" marL="3200400">
              <a:spcBef>
                <a:spcPts val="9000"/>
              </a:spcBef>
              <a:spcAft>
                <a:spcPts val="0"/>
              </a:spcAft>
              <a:buSzPts val="7900"/>
              <a:buChar char="●"/>
              <a:defRPr/>
            </a:lvl7pPr>
            <a:lvl8pPr indent="-730250" lvl="7" marL="3657600">
              <a:spcBef>
                <a:spcPts val="9000"/>
              </a:spcBef>
              <a:spcAft>
                <a:spcPts val="0"/>
              </a:spcAft>
              <a:buSzPts val="7900"/>
              <a:buChar char="○"/>
              <a:defRPr/>
            </a:lvl8pPr>
            <a:lvl9pPr indent="-730250" lvl="8" marL="4114800">
              <a:spcBef>
                <a:spcPts val="9000"/>
              </a:spcBef>
              <a:spcAft>
                <a:spcPts val="9000"/>
              </a:spcAft>
              <a:buSzPts val="7900"/>
              <a:buChar char="■"/>
              <a:defRPr/>
            </a:lvl9pPr>
          </a:lstStyle>
          <a:p/>
        </p:txBody>
      </p:sp>
      <p:sp>
        <p:nvSpPr>
          <p:cNvPr id="19" name="Google Shape;19;p4"/>
          <p:cNvSpPr txBox="1"/>
          <p:nvPr>
            <p:ph idx="12" type="sldNum"/>
          </p:nvPr>
        </p:nvSpPr>
        <p:spPr>
          <a:xfrm>
            <a:off x="35584323" y="39792783"/>
            <a:ext cx="2304600" cy="3358800"/>
          </a:xfrm>
          <a:prstGeom prst="rect">
            <a:avLst/>
          </a:prstGeom>
        </p:spPr>
        <p:txBody>
          <a:bodyPr anchorCtr="0" anchor="ctr" bIns="516050" lIns="516050" spcFirstLastPara="1" rIns="516050" wrap="square" tIns="5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309140" y="3797547"/>
            <a:ext cx="35786400" cy="4887000"/>
          </a:xfrm>
          <a:prstGeom prst="rect">
            <a:avLst/>
          </a:prstGeom>
        </p:spPr>
        <p:txBody>
          <a:bodyPr anchorCtr="0" anchor="t" bIns="516050" lIns="516050" spcFirstLastPara="1" rIns="516050" wrap="square" tIns="516050">
            <a:noAutofit/>
          </a:bodyPr>
          <a:lstStyle>
            <a:lvl1pPr lvl="0">
              <a:spcBef>
                <a:spcPts val="0"/>
              </a:spcBef>
              <a:spcAft>
                <a:spcPts val="0"/>
              </a:spcAft>
              <a:buSzPts val="15800"/>
              <a:buNone/>
              <a:defRPr/>
            </a:lvl1pPr>
            <a:lvl2pPr lvl="1">
              <a:spcBef>
                <a:spcPts val="0"/>
              </a:spcBef>
              <a:spcAft>
                <a:spcPts val="0"/>
              </a:spcAft>
              <a:buSzPts val="15800"/>
              <a:buNone/>
              <a:defRPr/>
            </a:lvl2pPr>
            <a:lvl3pPr lvl="2">
              <a:spcBef>
                <a:spcPts val="0"/>
              </a:spcBef>
              <a:spcAft>
                <a:spcPts val="0"/>
              </a:spcAft>
              <a:buSzPts val="15800"/>
              <a:buNone/>
              <a:defRPr/>
            </a:lvl3pPr>
            <a:lvl4pPr lvl="3">
              <a:spcBef>
                <a:spcPts val="0"/>
              </a:spcBef>
              <a:spcAft>
                <a:spcPts val="0"/>
              </a:spcAft>
              <a:buSzPts val="15800"/>
              <a:buNone/>
              <a:defRPr/>
            </a:lvl4pPr>
            <a:lvl5pPr lvl="4">
              <a:spcBef>
                <a:spcPts val="0"/>
              </a:spcBef>
              <a:spcAft>
                <a:spcPts val="0"/>
              </a:spcAft>
              <a:buSzPts val="15800"/>
              <a:buNone/>
              <a:defRPr/>
            </a:lvl5pPr>
            <a:lvl6pPr lvl="5">
              <a:spcBef>
                <a:spcPts val="0"/>
              </a:spcBef>
              <a:spcAft>
                <a:spcPts val="0"/>
              </a:spcAft>
              <a:buSzPts val="15800"/>
              <a:buNone/>
              <a:defRPr/>
            </a:lvl6pPr>
            <a:lvl7pPr lvl="6">
              <a:spcBef>
                <a:spcPts val="0"/>
              </a:spcBef>
              <a:spcAft>
                <a:spcPts val="0"/>
              </a:spcAft>
              <a:buSzPts val="15800"/>
              <a:buNone/>
              <a:defRPr/>
            </a:lvl7pPr>
            <a:lvl8pPr lvl="7">
              <a:spcBef>
                <a:spcPts val="0"/>
              </a:spcBef>
              <a:spcAft>
                <a:spcPts val="0"/>
              </a:spcAft>
              <a:buSzPts val="15800"/>
              <a:buNone/>
              <a:defRPr/>
            </a:lvl8pPr>
            <a:lvl9pPr lvl="8">
              <a:spcBef>
                <a:spcPts val="0"/>
              </a:spcBef>
              <a:spcAft>
                <a:spcPts val="0"/>
              </a:spcAft>
              <a:buSzPts val="15800"/>
              <a:buNone/>
              <a:defRPr/>
            </a:lvl9pPr>
          </a:lstStyle>
          <a:p/>
        </p:txBody>
      </p:sp>
      <p:sp>
        <p:nvSpPr>
          <p:cNvPr id="22" name="Google Shape;22;p5"/>
          <p:cNvSpPr txBox="1"/>
          <p:nvPr>
            <p:ph idx="1" type="body"/>
          </p:nvPr>
        </p:nvSpPr>
        <p:spPr>
          <a:xfrm>
            <a:off x="1309140" y="9834453"/>
            <a:ext cx="16799700" cy="29153400"/>
          </a:xfrm>
          <a:prstGeom prst="rect">
            <a:avLst/>
          </a:prstGeom>
        </p:spPr>
        <p:txBody>
          <a:bodyPr anchorCtr="0" anchor="t" bIns="516050" lIns="516050" spcFirstLastPara="1" rIns="516050" wrap="square" tIns="516050">
            <a:noAutofit/>
          </a:bodyPr>
          <a:lstStyle>
            <a:lvl1pPr indent="-730250" lvl="0" marL="457200">
              <a:spcBef>
                <a:spcPts val="0"/>
              </a:spcBef>
              <a:spcAft>
                <a:spcPts val="0"/>
              </a:spcAft>
              <a:buSzPts val="7900"/>
              <a:buChar char="●"/>
              <a:defRPr sz="7900"/>
            </a:lvl1pPr>
            <a:lvl2pPr indent="-660400" lvl="1" marL="914400">
              <a:spcBef>
                <a:spcPts val="9000"/>
              </a:spcBef>
              <a:spcAft>
                <a:spcPts val="0"/>
              </a:spcAft>
              <a:buSzPts val="6800"/>
              <a:buChar char="○"/>
              <a:defRPr sz="6800"/>
            </a:lvl2pPr>
            <a:lvl3pPr indent="-660400" lvl="2" marL="1371600">
              <a:spcBef>
                <a:spcPts val="9000"/>
              </a:spcBef>
              <a:spcAft>
                <a:spcPts val="0"/>
              </a:spcAft>
              <a:buSzPts val="6800"/>
              <a:buChar char="■"/>
              <a:defRPr sz="6800"/>
            </a:lvl3pPr>
            <a:lvl4pPr indent="-660400" lvl="3" marL="1828800">
              <a:spcBef>
                <a:spcPts val="9000"/>
              </a:spcBef>
              <a:spcAft>
                <a:spcPts val="0"/>
              </a:spcAft>
              <a:buSzPts val="6800"/>
              <a:buChar char="●"/>
              <a:defRPr sz="6800"/>
            </a:lvl4pPr>
            <a:lvl5pPr indent="-660400" lvl="4" marL="2286000">
              <a:spcBef>
                <a:spcPts val="9000"/>
              </a:spcBef>
              <a:spcAft>
                <a:spcPts val="0"/>
              </a:spcAft>
              <a:buSzPts val="6800"/>
              <a:buChar char="○"/>
              <a:defRPr sz="6800"/>
            </a:lvl5pPr>
            <a:lvl6pPr indent="-660400" lvl="5" marL="2743200">
              <a:spcBef>
                <a:spcPts val="9000"/>
              </a:spcBef>
              <a:spcAft>
                <a:spcPts val="0"/>
              </a:spcAft>
              <a:buSzPts val="6800"/>
              <a:buChar char="■"/>
              <a:defRPr sz="6800"/>
            </a:lvl6pPr>
            <a:lvl7pPr indent="-660400" lvl="6" marL="3200400">
              <a:spcBef>
                <a:spcPts val="9000"/>
              </a:spcBef>
              <a:spcAft>
                <a:spcPts val="0"/>
              </a:spcAft>
              <a:buSzPts val="6800"/>
              <a:buChar char="●"/>
              <a:defRPr sz="6800"/>
            </a:lvl7pPr>
            <a:lvl8pPr indent="-660400" lvl="7" marL="3657600">
              <a:spcBef>
                <a:spcPts val="9000"/>
              </a:spcBef>
              <a:spcAft>
                <a:spcPts val="0"/>
              </a:spcAft>
              <a:buSzPts val="6800"/>
              <a:buChar char="○"/>
              <a:defRPr sz="6800"/>
            </a:lvl8pPr>
            <a:lvl9pPr indent="-660400" lvl="8" marL="4114800">
              <a:spcBef>
                <a:spcPts val="9000"/>
              </a:spcBef>
              <a:spcAft>
                <a:spcPts val="9000"/>
              </a:spcAft>
              <a:buSzPts val="6800"/>
              <a:buChar char="■"/>
              <a:defRPr sz="6800"/>
            </a:lvl9pPr>
          </a:lstStyle>
          <a:p/>
        </p:txBody>
      </p:sp>
      <p:sp>
        <p:nvSpPr>
          <p:cNvPr id="23" name="Google Shape;23;p5"/>
          <p:cNvSpPr txBox="1"/>
          <p:nvPr>
            <p:ph idx="2" type="body"/>
          </p:nvPr>
        </p:nvSpPr>
        <p:spPr>
          <a:xfrm>
            <a:off x="20296080" y="9834453"/>
            <a:ext cx="16799700" cy="29153400"/>
          </a:xfrm>
          <a:prstGeom prst="rect">
            <a:avLst/>
          </a:prstGeom>
        </p:spPr>
        <p:txBody>
          <a:bodyPr anchorCtr="0" anchor="t" bIns="516050" lIns="516050" spcFirstLastPara="1" rIns="516050" wrap="square" tIns="516050">
            <a:noAutofit/>
          </a:bodyPr>
          <a:lstStyle>
            <a:lvl1pPr indent="-730250" lvl="0" marL="457200">
              <a:spcBef>
                <a:spcPts val="0"/>
              </a:spcBef>
              <a:spcAft>
                <a:spcPts val="0"/>
              </a:spcAft>
              <a:buSzPts val="7900"/>
              <a:buChar char="●"/>
              <a:defRPr sz="7900"/>
            </a:lvl1pPr>
            <a:lvl2pPr indent="-660400" lvl="1" marL="914400">
              <a:spcBef>
                <a:spcPts val="9000"/>
              </a:spcBef>
              <a:spcAft>
                <a:spcPts val="0"/>
              </a:spcAft>
              <a:buSzPts val="6800"/>
              <a:buChar char="○"/>
              <a:defRPr sz="6800"/>
            </a:lvl2pPr>
            <a:lvl3pPr indent="-660400" lvl="2" marL="1371600">
              <a:spcBef>
                <a:spcPts val="9000"/>
              </a:spcBef>
              <a:spcAft>
                <a:spcPts val="0"/>
              </a:spcAft>
              <a:buSzPts val="6800"/>
              <a:buChar char="■"/>
              <a:defRPr sz="6800"/>
            </a:lvl3pPr>
            <a:lvl4pPr indent="-660400" lvl="3" marL="1828800">
              <a:spcBef>
                <a:spcPts val="9000"/>
              </a:spcBef>
              <a:spcAft>
                <a:spcPts val="0"/>
              </a:spcAft>
              <a:buSzPts val="6800"/>
              <a:buChar char="●"/>
              <a:defRPr sz="6800"/>
            </a:lvl4pPr>
            <a:lvl5pPr indent="-660400" lvl="4" marL="2286000">
              <a:spcBef>
                <a:spcPts val="9000"/>
              </a:spcBef>
              <a:spcAft>
                <a:spcPts val="0"/>
              </a:spcAft>
              <a:buSzPts val="6800"/>
              <a:buChar char="○"/>
              <a:defRPr sz="6800"/>
            </a:lvl5pPr>
            <a:lvl6pPr indent="-660400" lvl="5" marL="2743200">
              <a:spcBef>
                <a:spcPts val="9000"/>
              </a:spcBef>
              <a:spcAft>
                <a:spcPts val="0"/>
              </a:spcAft>
              <a:buSzPts val="6800"/>
              <a:buChar char="■"/>
              <a:defRPr sz="6800"/>
            </a:lvl6pPr>
            <a:lvl7pPr indent="-660400" lvl="6" marL="3200400">
              <a:spcBef>
                <a:spcPts val="9000"/>
              </a:spcBef>
              <a:spcAft>
                <a:spcPts val="0"/>
              </a:spcAft>
              <a:buSzPts val="6800"/>
              <a:buChar char="●"/>
              <a:defRPr sz="6800"/>
            </a:lvl7pPr>
            <a:lvl8pPr indent="-660400" lvl="7" marL="3657600">
              <a:spcBef>
                <a:spcPts val="9000"/>
              </a:spcBef>
              <a:spcAft>
                <a:spcPts val="0"/>
              </a:spcAft>
              <a:buSzPts val="6800"/>
              <a:buChar char="○"/>
              <a:defRPr sz="6800"/>
            </a:lvl8pPr>
            <a:lvl9pPr indent="-660400" lvl="8" marL="4114800">
              <a:spcBef>
                <a:spcPts val="9000"/>
              </a:spcBef>
              <a:spcAft>
                <a:spcPts val="9000"/>
              </a:spcAft>
              <a:buSzPts val="6800"/>
              <a:buChar char="■"/>
              <a:defRPr sz="6800"/>
            </a:lvl9pPr>
          </a:lstStyle>
          <a:p/>
        </p:txBody>
      </p:sp>
      <p:sp>
        <p:nvSpPr>
          <p:cNvPr id="24" name="Google Shape;24;p5"/>
          <p:cNvSpPr txBox="1"/>
          <p:nvPr>
            <p:ph idx="12" type="sldNum"/>
          </p:nvPr>
        </p:nvSpPr>
        <p:spPr>
          <a:xfrm>
            <a:off x="35584323" y="39792783"/>
            <a:ext cx="2304600" cy="3358800"/>
          </a:xfrm>
          <a:prstGeom prst="rect">
            <a:avLst/>
          </a:prstGeom>
        </p:spPr>
        <p:txBody>
          <a:bodyPr anchorCtr="0" anchor="ctr" bIns="516050" lIns="516050" spcFirstLastPara="1" rIns="516050" wrap="square" tIns="5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309140" y="3797547"/>
            <a:ext cx="35786400" cy="4887000"/>
          </a:xfrm>
          <a:prstGeom prst="rect">
            <a:avLst/>
          </a:prstGeom>
        </p:spPr>
        <p:txBody>
          <a:bodyPr anchorCtr="0" anchor="t" bIns="516050" lIns="516050" spcFirstLastPara="1" rIns="516050" wrap="square" tIns="516050">
            <a:noAutofit/>
          </a:bodyPr>
          <a:lstStyle>
            <a:lvl1pPr lvl="0">
              <a:spcBef>
                <a:spcPts val="0"/>
              </a:spcBef>
              <a:spcAft>
                <a:spcPts val="0"/>
              </a:spcAft>
              <a:buSzPts val="15800"/>
              <a:buNone/>
              <a:defRPr/>
            </a:lvl1pPr>
            <a:lvl2pPr lvl="1">
              <a:spcBef>
                <a:spcPts val="0"/>
              </a:spcBef>
              <a:spcAft>
                <a:spcPts val="0"/>
              </a:spcAft>
              <a:buSzPts val="15800"/>
              <a:buNone/>
              <a:defRPr/>
            </a:lvl2pPr>
            <a:lvl3pPr lvl="2">
              <a:spcBef>
                <a:spcPts val="0"/>
              </a:spcBef>
              <a:spcAft>
                <a:spcPts val="0"/>
              </a:spcAft>
              <a:buSzPts val="15800"/>
              <a:buNone/>
              <a:defRPr/>
            </a:lvl3pPr>
            <a:lvl4pPr lvl="3">
              <a:spcBef>
                <a:spcPts val="0"/>
              </a:spcBef>
              <a:spcAft>
                <a:spcPts val="0"/>
              </a:spcAft>
              <a:buSzPts val="15800"/>
              <a:buNone/>
              <a:defRPr/>
            </a:lvl4pPr>
            <a:lvl5pPr lvl="4">
              <a:spcBef>
                <a:spcPts val="0"/>
              </a:spcBef>
              <a:spcAft>
                <a:spcPts val="0"/>
              </a:spcAft>
              <a:buSzPts val="15800"/>
              <a:buNone/>
              <a:defRPr/>
            </a:lvl5pPr>
            <a:lvl6pPr lvl="5">
              <a:spcBef>
                <a:spcPts val="0"/>
              </a:spcBef>
              <a:spcAft>
                <a:spcPts val="0"/>
              </a:spcAft>
              <a:buSzPts val="15800"/>
              <a:buNone/>
              <a:defRPr/>
            </a:lvl6pPr>
            <a:lvl7pPr lvl="6">
              <a:spcBef>
                <a:spcPts val="0"/>
              </a:spcBef>
              <a:spcAft>
                <a:spcPts val="0"/>
              </a:spcAft>
              <a:buSzPts val="15800"/>
              <a:buNone/>
              <a:defRPr/>
            </a:lvl7pPr>
            <a:lvl8pPr lvl="7">
              <a:spcBef>
                <a:spcPts val="0"/>
              </a:spcBef>
              <a:spcAft>
                <a:spcPts val="0"/>
              </a:spcAft>
              <a:buSzPts val="15800"/>
              <a:buNone/>
              <a:defRPr/>
            </a:lvl8pPr>
            <a:lvl9pPr lvl="8">
              <a:spcBef>
                <a:spcPts val="0"/>
              </a:spcBef>
              <a:spcAft>
                <a:spcPts val="0"/>
              </a:spcAft>
              <a:buSzPts val="15800"/>
              <a:buNone/>
              <a:defRPr/>
            </a:lvl9pPr>
          </a:lstStyle>
          <a:p/>
        </p:txBody>
      </p:sp>
      <p:sp>
        <p:nvSpPr>
          <p:cNvPr id="27" name="Google Shape;27;p6"/>
          <p:cNvSpPr txBox="1"/>
          <p:nvPr>
            <p:ph idx="12" type="sldNum"/>
          </p:nvPr>
        </p:nvSpPr>
        <p:spPr>
          <a:xfrm>
            <a:off x="35584323" y="39792783"/>
            <a:ext cx="2304600" cy="3358800"/>
          </a:xfrm>
          <a:prstGeom prst="rect">
            <a:avLst/>
          </a:prstGeom>
        </p:spPr>
        <p:txBody>
          <a:bodyPr anchorCtr="0" anchor="ctr" bIns="516050" lIns="516050" spcFirstLastPara="1" rIns="516050" wrap="square" tIns="5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309140" y="4741120"/>
            <a:ext cx="11793600" cy="6448500"/>
          </a:xfrm>
          <a:prstGeom prst="rect">
            <a:avLst/>
          </a:prstGeom>
        </p:spPr>
        <p:txBody>
          <a:bodyPr anchorCtr="0" anchor="b" bIns="516050" lIns="516050" spcFirstLastPara="1" rIns="516050" wrap="square" tIns="516050">
            <a:noAutofit/>
          </a:bodyPr>
          <a:lstStyle>
            <a:lvl1pPr lvl="0">
              <a:spcBef>
                <a:spcPts val="0"/>
              </a:spcBef>
              <a:spcAft>
                <a:spcPts val="0"/>
              </a:spcAft>
              <a:buSzPts val="13500"/>
              <a:buNone/>
              <a:defRPr sz="13500"/>
            </a:lvl1pPr>
            <a:lvl2pPr lvl="1">
              <a:spcBef>
                <a:spcPts val="0"/>
              </a:spcBef>
              <a:spcAft>
                <a:spcPts val="0"/>
              </a:spcAft>
              <a:buSzPts val="13500"/>
              <a:buNone/>
              <a:defRPr sz="13500"/>
            </a:lvl2pPr>
            <a:lvl3pPr lvl="2">
              <a:spcBef>
                <a:spcPts val="0"/>
              </a:spcBef>
              <a:spcAft>
                <a:spcPts val="0"/>
              </a:spcAft>
              <a:buSzPts val="13500"/>
              <a:buNone/>
              <a:defRPr sz="13500"/>
            </a:lvl3pPr>
            <a:lvl4pPr lvl="3">
              <a:spcBef>
                <a:spcPts val="0"/>
              </a:spcBef>
              <a:spcAft>
                <a:spcPts val="0"/>
              </a:spcAft>
              <a:buSzPts val="13500"/>
              <a:buNone/>
              <a:defRPr sz="13500"/>
            </a:lvl4pPr>
            <a:lvl5pPr lvl="4">
              <a:spcBef>
                <a:spcPts val="0"/>
              </a:spcBef>
              <a:spcAft>
                <a:spcPts val="0"/>
              </a:spcAft>
              <a:buSzPts val="13500"/>
              <a:buNone/>
              <a:defRPr sz="13500"/>
            </a:lvl5pPr>
            <a:lvl6pPr lvl="5">
              <a:spcBef>
                <a:spcPts val="0"/>
              </a:spcBef>
              <a:spcAft>
                <a:spcPts val="0"/>
              </a:spcAft>
              <a:buSzPts val="13500"/>
              <a:buNone/>
              <a:defRPr sz="13500"/>
            </a:lvl6pPr>
            <a:lvl7pPr lvl="6">
              <a:spcBef>
                <a:spcPts val="0"/>
              </a:spcBef>
              <a:spcAft>
                <a:spcPts val="0"/>
              </a:spcAft>
              <a:buSzPts val="13500"/>
              <a:buNone/>
              <a:defRPr sz="13500"/>
            </a:lvl7pPr>
            <a:lvl8pPr lvl="7">
              <a:spcBef>
                <a:spcPts val="0"/>
              </a:spcBef>
              <a:spcAft>
                <a:spcPts val="0"/>
              </a:spcAft>
              <a:buSzPts val="13500"/>
              <a:buNone/>
              <a:defRPr sz="13500"/>
            </a:lvl8pPr>
            <a:lvl9pPr lvl="8">
              <a:spcBef>
                <a:spcPts val="0"/>
              </a:spcBef>
              <a:spcAft>
                <a:spcPts val="0"/>
              </a:spcAft>
              <a:buSzPts val="13500"/>
              <a:buNone/>
              <a:defRPr sz="13500"/>
            </a:lvl9pPr>
          </a:lstStyle>
          <a:p/>
        </p:txBody>
      </p:sp>
      <p:sp>
        <p:nvSpPr>
          <p:cNvPr id="30" name="Google Shape;30;p7"/>
          <p:cNvSpPr txBox="1"/>
          <p:nvPr>
            <p:ph idx="1" type="body"/>
          </p:nvPr>
        </p:nvSpPr>
        <p:spPr>
          <a:xfrm>
            <a:off x="1309140" y="11857920"/>
            <a:ext cx="11793600" cy="27130800"/>
          </a:xfrm>
          <a:prstGeom prst="rect">
            <a:avLst/>
          </a:prstGeom>
        </p:spPr>
        <p:txBody>
          <a:bodyPr anchorCtr="0" anchor="t" bIns="516050" lIns="516050" spcFirstLastPara="1" rIns="516050" wrap="square" tIns="516050">
            <a:noAutofit/>
          </a:bodyPr>
          <a:lstStyle>
            <a:lvl1pPr indent="-660400" lvl="0" marL="457200">
              <a:spcBef>
                <a:spcPts val="0"/>
              </a:spcBef>
              <a:spcAft>
                <a:spcPts val="0"/>
              </a:spcAft>
              <a:buSzPts val="6800"/>
              <a:buChar char="●"/>
              <a:defRPr sz="6800"/>
            </a:lvl1pPr>
            <a:lvl2pPr indent="-660400" lvl="1" marL="914400">
              <a:spcBef>
                <a:spcPts val="9000"/>
              </a:spcBef>
              <a:spcAft>
                <a:spcPts val="0"/>
              </a:spcAft>
              <a:buSzPts val="6800"/>
              <a:buChar char="○"/>
              <a:defRPr sz="6800"/>
            </a:lvl2pPr>
            <a:lvl3pPr indent="-660400" lvl="2" marL="1371600">
              <a:spcBef>
                <a:spcPts val="9000"/>
              </a:spcBef>
              <a:spcAft>
                <a:spcPts val="0"/>
              </a:spcAft>
              <a:buSzPts val="6800"/>
              <a:buChar char="■"/>
              <a:defRPr sz="6800"/>
            </a:lvl3pPr>
            <a:lvl4pPr indent="-660400" lvl="3" marL="1828800">
              <a:spcBef>
                <a:spcPts val="9000"/>
              </a:spcBef>
              <a:spcAft>
                <a:spcPts val="0"/>
              </a:spcAft>
              <a:buSzPts val="6800"/>
              <a:buChar char="●"/>
              <a:defRPr sz="6800"/>
            </a:lvl4pPr>
            <a:lvl5pPr indent="-660400" lvl="4" marL="2286000">
              <a:spcBef>
                <a:spcPts val="9000"/>
              </a:spcBef>
              <a:spcAft>
                <a:spcPts val="0"/>
              </a:spcAft>
              <a:buSzPts val="6800"/>
              <a:buChar char="○"/>
              <a:defRPr sz="6800"/>
            </a:lvl5pPr>
            <a:lvl6pPr indent="-660400" lvl="5" marL="2743200">
              <a:spcBef>
                <a:spcPts val="9000"/>
              </a:spcBef>
              <a:spcAft>
                <a:spcPts val="0"/>
              </a:spcAft>
              <a:buSzPts val="6800"/>
              <a:buChar char="■"/>
              <a:defRPr sz="6800"/>
            </a:lvl6pPr>
            <a:lvl7pPr indent="-660400" lvl="6" marL="3200400">
              <a:spcBef>
                <a:spcPts val="9000"/>
              </a:spcBef>
              <a:spcAft>
                <a:spcPts val="0"/>
              </a:spcAft>
              <a:buSzPts val="6800"/>
              <a:buChar char="●"/>
              <a:defRPr sz="6800"/>
            </a:lvl7pPr>
            <a:lvl8pPr indent="-660400" lvl="7" marL="3657600">
              <a:spcBef>
                <a:spcPts val="9000"/>
              </a:spcBef>
              <a:spcAft>
                <a:spcPts val="0"/>
              </a:spcAft>
              <a:buSzPts val="6800"/>
              <a:buChar char="○"/>
              <a:defRPr sz="6800"/>
            </a:lvl8pPr>
            <a:lvl9pPr indent="-660400" lvl="8" marL="4114800">
              <a:spcBef>
                <a:spcPts val="9000"/>
              </a:spcBef>
              <a:spcAft>
                <a:spcPts val="9000"/>
              </a:spcAft>
              <a:buSzPts val="6800"/>
              <a:buChar char="■"/>
              <a:defRPr sz="6800"/>
            </a:lvl9pPr>
          </a:lstStyle>
          <a:p/>
        </p:txBody>
      </p:sp>
      <p:sp>
        <p:nvSpPr>
          <p:cNvPr id="31" name="Google Shape;31;p7"/>
          <p:cNvSpPr txBox="1"/>
          <p:nvPr>
            <p:ph idx="12" type="sldNum"/>
          </p:nvPr>
        </p:nvSpPr>
        <p:spPr>
          <a:xfrm>
            <a:off x="35584323" y="39792783"/>
            <a:ext cx="2304600" cy="3358800"/>
          </a:xfrm>
          <a:prstGeom prst="rect">
            <a:avLst/>
          </a:prstGeom>
        </p:spPr>
        <p:txBody>
          <a:bodyPr anchorCtr="0" anchor="ctr" bIns="516050" lIns="516050" spcFirstLastPara="1" rIns="516050" wrap="square" tIns="5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059050" y="3841280"/>
            <a:ext cx="26744700" cy="34908300"/>
          </a:xfrm>
          <a:prstGeom prst="rect">
            <a:avLst/>
          </a:prstGeom>
        </p:spPr>
        <p:txBody>
          <a:bodyPr anchorCtr="0" anchor="ctr" bIns="516050" lIns="516050" spcFirstLastPara="1" rIns="516050" wrap="square" tIns="516050">
            <a:noAutofit/>
          </a:bodyPr>
          <a:lstStyle>
            <a:lvl1pPr lvl="0">
              <a:spcBef>
                <a:spcPts val="0"/>
              </a:spcBef>
              <a:spcAft>
                <a:spcPts val="0"/>
              </a:spcAft>
              <a:buSzPts val="27100"/>
              <a:buNone/>
              <a:defRPr sz="27100"/>
            </a:lvl1pPr>
            <a:lvl2pPr lvl="1">
              <a:spcBef>
                <a:spcPts val="0"/>
              </a:spcBef>
              <a:spcAft>
                <a:spcPts val="0"/>
              </a:spcAft>
              <a:buSzPts val="27100"/>
              <a:buNone/>
              <a:defRPr sz="27100"/>
            </a:lvl2pPr>
            <a:lvl3pPr lvl="2">
              <a:spcBef>
                <a:spcPts val="0"/>
              </a:spcBef>
              <a:spcAft>
                <a:spcPts val="0"/>
              </a:spcAft>
              <a:buSzPts val="27100"/>
              <a:buNone/>
              <a:defRPr sz="27100"/>
            </a:lvl3pPr>
            <a:lvl4pPr lvl="3">
              <a:spcBef>
                <a:spcPts val="0"/>
              </a:spcBef>
              <a:spcAft>
                <a:spcPts val="0"/>
              </a:spcAft>
              <a:buSzPts val="27100"/>
              <a:buNone/>
              <a:defRPr sz="27100"/>
            </a:lvl4pPr>
            <a:lvl5pPr lvl="4">
              <a:spcBef>
                <a:spcPts val="0"/>
              </a:spcBef>
              <a:spcAft>
                <a:spcPts val="0"/>
              </a:spcAft>
              <a:buSzPts val="27100"/>
              <a:buNone/>
              <a:defRPr sz="27100"/>
            </a:lvl5pPr>
            <a:lvl6pPr lvl="5">
              <a:spcBef>
                <a:spcPts val="0"/>
              </a:spcBef>
              <a:spcAft>
                <a:spcPts val="0"/>
              </a:spcAft>
              <a:buSzPts val="27100"/>
              <a:buNone/>
              <a:defRPr sz="27100"/>
            </a:lvl6pPr>
            <a:lvl7pPr lvl="6">
              <a:spcBef>
                <a:spcPts val="0"/>
              </a:spcBef>
              <a:spcAft>
                <a:spcPts val="0"/>
              </a:spcAft>
              <a:buSzPts val="27100"/>
              <a:buNone/>
              <a:defRPr sz="27100"/>
            </a:lvl7pPr>
            <a:lvl8pPr lvl="7">
              <a:spcBef>
                <a:spcPts val="0"/>
              </a:spcBef>
              <a:spcAft>
                <a:spcPts val="0"/>
              </a:spcAft>
              <a:buSzPts val="27100"/>
              <a:buNone/>
              <a:defRPr sz="27100"/>
            </a:lvl8pPr>
            <a:lvl9pPr lvl="8">
              <a:spcBef>
                <a:spcPts val="0"/>
              </a:spcBef>
              <a:spcAft>
                <a:spcPts val="0"/>
              </a:spcAft>
              <a:buSzPts val="27100"/>
              <a:buNone/>
              <a:defRPr sz="27100"/>
            </a:lvl9pPr>
          </a:lstStyle>
          <a:p/>
        </p:txBody>
      </p:sp>
      <p:sp>
        <p:nvSpPr>
          <p:cNvPr id="34" name="Google Shape;34;p8"/>
          <p:cNvSpPr txBox="1"/>
          <p:nvPr>
            <p:ph idx="12" type="sldNum"/>
          </p:nvPr>
        </p:nvSpPr>
        <p:spPr>
          <a:xfrm>
            <a:off x="35584323" y="39792783"/>
            <a:ext cx="2304600" cy="3358800"/>
          </a:xfrm>
          <a:prstGeom prst="rect">
            <a:avLst/>
          </a:prstGeom>
        </p:spPr>
        <p:txBody>
          <a:bodyPr anchorCtr="0" anchor="ctr" bIns="516050" lIns="516050" spcFirstLastPara="1" rIns="516050" wrap="square" tIns="5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9202400" y="-1067"/>
            <a:ext cx="19202400" cy="43891200"/>
          </a:xfrm>
          <a:prstGeom prst="rect">
            <a:avLst/>
          </a:prstGeom>
          <a:solidFill>
            <a:schemeClr val="lt2"/>
          </a:solidFill>
          <a:ln>
            <a:noFill/>
          </a:ln>
        </p:spPr>
        <p:txBody>
          <a:bodyPr anchorCtr="0" anchor="ctr" bIns="516050" lIns="516050" spcFirstLastPara="1" rIns="516050" wrap="square" tIns="5160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115100" y="10523093"/>
            <a:ext cx="16989900" cy="12648900"/>
          </a:xfrm>
          <a:prstGeom prst="rect">
            <a:avLst/>
          </a:prstGeom>
        </p:spPr>
        <p:txBody>
          <a:bodyPr anchorCtr="0" anchor="b" bIns="516050" lIns="516050" spcFirstLastPara="1" rIns="516050" wrap="square" tIns="516050">
            <a:noAutofit/>
          </a:bodyPr>
          <a:lstStyle>
            <a:lvl1pPr lvl="0" algn="ctr">
              <a:spcBef>
                <a:spcPts val="0"/>
              </a:spcBef>
              <a:spcAft>
                <a:spcPts val="0"/>
              </a:spcAft>
              <a:buSzPts val="23700"/>
              <a:buNone/>
              <a:defRPr sz="23700"/>
            </a:lvl1pPr>
            <a:lvl2pPr lvl="1" algn="ctr">
              <a:spcBef>
                <a:spcPts val="0"/>
              </a:spcBef>
              <a:spcAft>
                <a:spcPts val="0"/>
              </a:spcAft>
              <a:buSzPts val="23700"/>
              <a:buNone/>
              <a:defRPr sz="23700"/>
            </a:lvl2pPr>
            <a:lvl3pPr lvl="2" algn="ctr">
              <a:spcBef>
                <a:spcPts val="0"/>
              </a:spcBef>
              <a:spcAft>
                <a:spcPts val="0"/>
              </a:spcAft>
              <a:buSzPts val="23700"/>
              <a:buNone/>
              <a:defRPr sz="23700"/>
            </a:lvl3pPr>
            <a:lvl4pPr lvl="3" algn="ctr">
              <a:spcBef>
                <a:spcPts val="0"/>
              </a:spcBef>
              <a:spcAft>
                <a:spcPts val="0"/>
              </a:spcAft>
              <a:buSzPts val="23700"/>
              <a:buNone/>
              <a:defRPr sz="23700"/>
            </a:lvl4pPr>
            <a:lvl5pPr lvl="4" algn="ctr">
              <a:spcBef>
                <a:spcPts val="0"/>
              </a:spcBef>
              <a:spcAft>
                <a:spcPts val="0"/>
              </a:spcAft>
              <a:buSzPts val="23700"/>
              <a:buNone/>
              <a:defRPr sz="23700"/>
            </a:lvl5pPr>
            <a:lvl6pPr lvl="5" algn="ctr">
              <a:spcBef>
                <a:spcPts val="0"/>
              </a:spcBef>
              <a:spcAft>
                <a:spcPts val="0"/>
              </a:spcAft>
              <a:buSzPts val="23700"/>
              <a:buNone/>
              <a:defRPr sz="23700"/>
            </a:lvl6pPr>
            <a:lvl7pPr lvl="6" algn="ctr">
              <a:spcBef>
                <a:spcPts val="0"/>
              </a:spcBef>
              <a:spcAft>
                <a:spcPts val="0"/>
              </a:spcAft>
              <a:buSzPts val="23700"/>
              <a:buNone/>
              <a:defRPr sz="23700"/>
            </a:lvl7pPr>
            <a:lvl8pPr lvl="7" algn="ctr">
              <a:spcBef>
                <a:spcPts val="0"/>
              </a:spcBef>
              <a:spcAft>
                <a:spcPts val="0"/>
              </a:spcAft>
              <a:buSzPts val="23700"/>
              <a:buNone/>
              <a:defRPr sz="23700"/>
            </a:lvl8pPr>
            <a:lvl9pPr lvl="8" algn="ctr">
              <a:spcBef>
                <a:spcPts val="0"/>
              </a:spcBef>
              <a:spcAft>
                <a:spcPts val="0"/>
              </a:spcAft>
              <a:buSzPts val="23700"/>
              <a:buNone/>
              <a:defRPr sz="23700"/>
            </a:lvl9pPr>
          </a:lstStyle>
          <a:p/>
        </p:txBody>
      </p:sp>
      <p:sp>
        <p:nvSpPr>
          <p:cNvPr id="38" name="Google Shape;38;p9"/>
          <p:cNvSpPr txBox="1"/>
          <p:nvPr>
            <p:ph idx="1" type="subTitle"/>
          </p:nvPr>
        </p:nvSpPr>
        <p:spPr>
          <a:xfrm>
            <a:off x="1115100" y="23919573"/>
            <a:ext cx="16989900" cy="10539600"/>
          </a:xfrm>
          <a:prstGeom prst="rect">
            <a:avLst/>
          </a:prstGeom>
        </p:spPr>
        <p:txBody>
          <a:bodyPr anchorCtr="0" anchor="t" bIns="516050" lIns="516050" spcFirstLastPara="1" rIns="516050" wrap="square" tIns="516050">
            <a:noAutofit/>
          </a:bodyPr>
          <a:lstStyle>
            <a:lvl1pPr lvl="0" algn="ctr">
              <a:lnSpc>
                <a:spcPct val="100000"/>
              </a:lnSpc>
              <a:spcBef>
                <a:spcPts val="0"/>
              </a:spcBef>
              <a:spcAft>
                <a:spcPts val="0"/>
              </a:spcAft>
              <a:buSzPts val="11900"/>
              <a:buNone/>
              <a:defRPr sz="11900"/>
            </a:lvl1pPr>
            <a:lvl2pPr lvl="1" algn="ctr">
              <a:lnSpc>
                <a:spcPct val="100000"/>
              </a:lnSpc>
              <a:spcBef>
                <a:spcPts val="0"/>
              </a:spcBef>
              <a:spcAft>
                <a:spcPts val="0"/>
              </a:spcAft>
              <a:buSzPts val="11900"/>
              <a:buNone/>
              <a:defRPr sz="11900"/>
            </a:lvl2pPr>
            <a:lvl3pPr lvl="2" algn="ctr">
              <a:lnSpc>
                <a:spcPct val="100000"/>
              </a:lnSpc>
              <a:spcBef>
                <a:spcPts val="0"/>
              </a:spcBef>
              <a:spcAft>
                <a:spcPts val="0"/>
              </a:spcAft>
              <a:buSzPts val="11900"/>
              <a:buNone/>
              <a:defRPr sz="11900"/>
            </a:lvl3pPr>
            <a:lvl4pPr lvl="3" algn="ctr">
              <a:lnSpc>
                <a:spcPct val="100000"/>
              </a:lnSpc>
              <a:spcBef>
                <a:spcPts val="0"/>
              </a:spcBef>
              <a:spcAft>
                <a:spcPts val="0"/>
              </a:spcAft>
              <a:buSzPts val="11900"/>
              <a:buNone/>
              <a:defRPr sz="11900"/>
            </a:lvl4pPr>
            <a:lvl5pPr lvl="4" algn="ctr">
              <a:lnSpc>
                <a:spcPct val="100000"/>
              </a:lnSpc>
              <a:spcBef>
                <a:spcPts val="0"/>
              </a:spcBef>
              <a:spcAft>
                <a:spcPts val="0"/>
              </a:spcAft>
              <a:buSzPts val="11900"/>
              <a:buNone/>
              <a:defRPr sz="11900"/>
            </a:lvl5pPr>
            <a:lvl6pPr lvl="5" algn="ctr">
              <a:lnSpc>
                <a:spcPct val="100000"/>
              </a:lnSpc>
              <a:spcBef>
                <a:spcPts val="0"/>
              </a:spcBef>
              <a:spcAft>
                <a:spcPts val="0"/>
              </a:spcAft>
              <a:buSzPts val="11900"/>
              <a:buNone/>
              <a:defRPr sz="11900"/>
            </a:lvl6pPr>
            <a:lvl7pPr lvl="6" algn="ctr">
              <a:lnSpc>
                <a:spcPct val="100000"/>
              </a:lnSpc>
              <a:spcBef>
                <a:spcPts val="0"/>
              </a:spcBef>
              <a:spcAft>
                <a:spcPts val="0"/>
              </a:spcAft>
              <a:buSzPts val="11900"/>
              <a:buNone/>
              <a:defRPr sz="11900"/>
            </a:lvl7pPr>
            <a:lvl8pPr lvl="7" algn="ctr">
              <a:lnSpc>
                <a:spcPct val="100000"/>
              </a:lnSpc>
              <a:spcBef>
                <a:spcPts val="0"/>
              </a:spcBef>
              <a:spcAft>
                <a:spcPts val="0"/>
              </a:spcAft>
              <a:buSzPts val="11900"/>
              <a:buNone/>
              <a:defRPr sz="11900"/>
            </a:lvl8pPr>
            <a:lvl9pPr lvl="8" algn="ctr">
              <a:lnSpc>
                <a:spcPct val="100000"/>
              </a:lnSpc>
              <a:spcBef>
                <a:spcPts val="0"/>
              </a:spcBef>
              <a:spcAft>
                <a:spcPts val="0"/>
              </a:spcAft>
              <a:buSzPts val="11900"/>
              <a:buNone/>
              <a:defRPr sz="11900"/>
            </a:lvl9pPr>
          </a:lstStyle>
          <a:p/>
        </p:txBody>
      </p:sp>
      <p:sp>
        <p:nvSpPr>
          <p:cNvPr id="39" name="Google Shape;39;p9"/>
          <p:cNvSpPr txBox="1"/>
          <p:nvPr>
            <p:ph idx="2" type="body"/>
          </p:nvPr>
        </p:nvSpPr>
        <p:spPr>
          <a:xfrm>
            <a:off x="20745900" y="6178773"/>
            <a:ext cx="16115400" cy="31531500"/>
          </a:xfrm>
          <a:prstGeom prst="rect">
            <a:avLst/>
          </a:prstGeom>
        </p:spPr>
        <p:txBody>
          <a:bodyPr anchorCtr="0" anchor="ctr" bIns="516050" lIns="516050" spcFirstLastPara="1" rIns="516050" wrap="square" tIns="516050">
            <a:noAutofit/>
          </a:bodyPr>
          <a:lstStyle>
            <a:lvl1pPr indent="-876300" lvl="0" marL="457200">
              <a:spcBef>
                <a:spcPts val="0"/>
              </a:spcBef>
              <a:spcAft>
                <a:spcPts val="0"/>
              </a:spcAft>
              <a:buSzPts val="10200"/>
              <a:buChar char="●"/>
              <a:defRPr/>
            </a:lvl1pPr>
            <a:lvl2pPr indent="-730250" lvl="1" marL="914400">
              <a:spcBef>
                <a:spcPts val="9000"/>
              </a:spcBef>
              <a:spcAft>
                <a:spcPts val="0"/>
              </a:spcAft>
              <a:buSzPts val="7900"/>
              <a:buChar char="○"/>
              <a:defRPr/>
            </a:lvl2pPr>
            <a:lvl3pPr indent="-730250" lvl="2" marL="1371600">
              <a:spcBef>
                <a:spcPts val="9000"/>
              </a:spcBef>
              <a:spcAft>
                <a:spcPts val="0"/>
              </a:spcAft>
              <a:buSzPts val="7900"/>
              <a:buChar char="■"/>
              <a:defRPr/>
            </a:lvl3pPr>
            <a:lvl4pPr indent="-730250" lvl="3" marL="1828800">
              <a:spcBef>
                <a:spcPts val="9000"/>
              </a:spcBef>
              <a:spcAft>
                <a:spcPts val="0"/>
              </a:spcAft>
              <a:buSzPts val="7900"/>
              <a:buChar char="●"/>
              <a:defRPr/>
            </a:lvl4pPr>
            <a:lvl5pPr indent="-730250" lvl="4" marL="2286000">
              <a:spcBef>
                <a:spcPts val="9000"/>
              </a:spcBef>
              <a:spcAft>
                <a:spcPts val="0"/>
              </a:spcAft>
              <a:buSzPts val="7900"/>
              <a:buChar char="○"/>
              <a:defRPr/>
            </a:lvl5pPr>
            <a:lvl6pPr indent="-730250" lvl="5" marL="2743200">
              <a:spcBef>
                <a:spcPts val="9000"/>
              </a:spcBef>
              <a:spcAft>
                <a:spcPts val="0"/>
              </a:spcAft>
              <a:buSzPts val="7900"/>
              <a:buChar char="■"/>
              <a:defRPr/>
            </a:lvl6pPr>
            <a:lvl7pPr indent="-730250" lvl="6" marL="3200400">
              <a:spcBef>
                <a:spcPts val="9000"/>
              </a:spcBef>
              <a:spcAft>
                <a:spcPts val="0"/>
              </a:spcAft>
              <a:buSzPts val="7900"/>
              <a:buChar char="●"/>
              <a:defRPr/>
            </a:lvl7pPr>
            <a:lvl8pPr indent="-730250" lvl="7" marL="3657600">
              <a:spcBef>
                <a:spcPts val="9000"/>
              </a:spcBef>
              <a:spcAft>
                <a:spcPts val="0"/>
              </a:spcAft>
              <a:buSzPts val="7900"/>
              <a:buChar char="○"/>
              <a:defRPr/>
            </a:lvl8pPr>
            <a:lvl9pPr indent="-730250" lvl="8" marL="4114800">
              <a:spcBef>
                <a:spcPts val="9000"/>
              </a:spcBef>
              <a:spcAft>
                <a:spcPts val="9000"/>
              </a:spcAft>
              <a:buSzPts val="7900"/>
              <a:buChar char="■"/>
              <a:defRPr/>
            </a:lvl9pPr>
          </a:lstStyle>
          <a:p/>
        </p:txBody>
      </p:sp>
      <p:sp>
        <p:nvSpPr>
          <p:cNvPr id="40" name="Google Shape;40;p9"/>
          <p:cNvSpPr txBox="1"/>
          <p:nvPr>
            <p:ph idx="12" type="sldNum"/>
          </p:nvPr>
        </p:nvSpPr>
        <p:spPr>
          <a:xfrm>
            <a:off x="35584323" y="39792783"/>
            <a:ext cx="2304600" cy="3358800"/>
          </a:xfrm>
          <a:prstGeom prst="rect">
            <a:avLst/>
          </a:prstGeom>
        </p:spPr>
        <p:txBody>
          <a:bodyPr anchorCtr="0" anchor="ctr" bIns="516050" lIns="516050" spcFirstLastPara="1" rIns="516050" wrap="square" tIns="5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309140" y="36100907"/>
            <a:ext cx="25194900" cy="5163600"/>
          </a:xfrm>
          <a:prstGeom prst="rect">
            <a:avLst/>
          </a:prstGeom>
        </p:spPr>
        <p:txBody>
          <a:bodyPr anchorCtr="0" anchor="ctr" bIns="516050" lIns="516050" spcFirstLastPara="1" rIns="516050" wrap="square" tIns="516050">
            <a:noAutofit/>
          </a:bodyPr>
          <a:lstStyle>
            <a:lvl1pPr indent="-228600" lvl="0" marL="457200">
              <a:lnSpc>
                <a:spcPct val="100000"/>
              </a:lnSpc>
              <a:spcBef>
                <a:spcPts val="0"/>
              </a:spcBef>
              <a:spcAft>
                <a:spcPts val="0"/>
              </a:spcAft>
              <a:buSzPts val="10200"/>
              <a:buNone/>
              <a:defRPr/>
            </a:lvl1pPr>
          </a:lstStyle>
          <a:p/>
        </p:txBody>
      </p:sp>
      <p:sp>
        <p:nvSpPr>
          <p:cNvPr id="43" name="Google Shape;43;p10"/>
          <p:cNvSpPr txBox="1"/>
          <p:nvPr>
            <p:ph idx="12" type="sldNum"/>
          </p:nvPr>
        </p:nvSpPr>
        <p:spPr>
          <a:xfrm>
            <a:off x="35584323" y="39792783"/>
            <a:ext cx="2304600" cy="3358800"/>
          </a:xfrm>
          <a:prstGeom prst="rect">
            <a:avLst/>
          </a:prstGeom>
        </p:spPr>
        <p:txBody>
          <a:bodyPr anchorCtr="0" anchor="ctr" bIns="516050" lIns="516050" spcFirstLastPara="1" rIns="516050" wrap="square" tIns="5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309140" y="3797547"/>
            <a:ext cx="35786400" cy="4887000"/>
          </a:xfrm>
          <a:prstGeom prst="rect">
            <a:avLst/>
          </a:prstGeom>
          <a:noFill/>
          <a:ln>
            <a:noFill/>
          </a:ln>
        </p:spPr>
        <p:txBody>
          <a:bodyPr anchorCtr="0" anchor="t" bIns="516050" lIns="516050" spcFirstLastPara="1" rIns="516050" wrap="square" tIns="516050">
            <a:noAutofit/>
          </a:bodyPr>
          <a:lstStyle>
            <a:lvl1pPr lvl="0">
              <a:spcBef>
                <a:spcPts val="0"/>
              </a:spcBef>
              <a:spcAft>
                <a:spcPts val="0"/>
              </a:spcAft>
              <a:buClr>
                <a:schemeClr val="dk1"/>
              </a:buClr>
              <a:buSzPts val="15800"/>
              <a:buNone/>
              <a:defRPr sz="15800">
                <a:solidFill>
                  <a:schemeClr val="dk1"/>
                </a:solidFill>
              </a:defRPr>
            </a:lvl1pPr>
            <a:lvl2pPr lvl="1">
              <a:spcBef>
                <a:spcPts val="0"/>
              </a:spcBef>
              <a:spcAft>
                <a:spcPts val="0"/>
              </a:spcAft>
              <a:buClr>
                <a:schemeClr val="dk1"/>
              </a:buClr>
              <a:buSzPts val="15800"/>
              <a:buNone/>
              <a:defRPr sz="15800">
                <a:solidFill>
                  <a:schemeClr val="dk1"/>
                </a:solidFill>
              </a:defRPr>
            </a:lvl2pPr>
            <a:lvl3pPr lvl="2">
              <a:spcBef>
                <a:spcPts val="0"/>
              </a:spcBef>
              <a:spcAft>
                <a:spcPts val="0"/>
              </a:spcAft>
              <a:buClr>
                <a:schemeClr val="dk1"/>
              </a:buClr>
              <a:buSzPts val="15800"/>
              <a:buNone/>
              <a:defRPr sz="15800">
                <a:solidFill>
                  <a:schemeClr val="dk1"/>
                </a:solidFill>
              </a:defRPr>
            </a:lvl3pPr>
            <a:lvl4pPr lvl="3">
              <a:spcBef>
                <a:spcPts val="0"/>
              </a:spcBef>
              <a:spcAft>
                <a:spcPts val="0"/>
              </a:spcAft>
              <a:buClr>
                <a:schemeClr val="dk1"/>
              </a:buClr>
              <a:buSzPts val="15800"/>
              <a:buNone/>
              <a:defRPr sz="15800">
                <a:solidFill>
                  <a:schemeClr val="dk1"/>
                </a:solidFill>
              </a:defRPr>
            </a:lvl4pPr>
            <a:lvl5pPr lvl="4">
              <a:spcBef>
                <a:spcPts val="0"/>
              </a:spcBef>
              <a:spcAft>
                <a:spcPts val="0"/>
              </a:spcAft>
              <a:buClr>
                <a:schemeClr val="dk1"/>
              </a:buClr>
              <a:buSzPts val="15800"/>
              <a:buNone/>
              <a:defRPr sz="15800">
                <a:solidFill>
                  <a:schemeClr val="dk1"/>
                </a:solidFill>
              </a:defRPr>
            </a:lvl5pPr>
            <a:lvl6pPr lvl="5">
              <a:spcBef>
                <a:spcPts val="0"/>
              </a:spcBef>
              <a:spcAft>
                <a:spcPts val="0"/>
              </a:spcAft>
              <a:buClr>
                <a:schemeClr val="dk1"/>
              </a:buClr>
              <a:buSzPts val="15800"/>
              <a:buNone/>
              <a:defRPr sz="15800">
                <a:solidFill>
                  <a:schemeClr val="dk1"/>
                </a:solidFill>
              </a:defRPr>
            </a:lvl6pPr>
            <a:lvl7pPr lvl="6">
              <a:spcBef>
                <a:spcPts val="0"/>
              </a:spcBef>
              <a:spcAft>
                <a:spcPts val="0"/>
              </a:spcAft>
              <a:buClr>
                <a:schemeClr val="dk1"/>
              </a:buClr>
              <a:buSzPts val="15800"/>
              <a:buNone/>
              <a:defRPr sz="15800">
                <a:solidFill>
                  <a:schemeClr val="dk1"/>
                </a:solidFill>
              </a:defRPr>
            </a:lvl7pPr>
            <a:lvl8pPr lvl="7">
              <a:spcBef>
                <a:spcPts val="0"/>
              </a:spcBef>
              <a:spcAft>
                <a:spcPts val="0"/>
              </a:spcAft>
              <a:buClr>
                <a:schemeClr val="dk1"/>
              </a:buClr>
              <a:buSzPts val="15800"/>
              <a:buNone/>
              <a:defRPr sz="15800">
                <a:solidFill>
                  <a:schemeClr val="dk1"/>
                </a:solidFill>
              </a:defRPr>
            </a:lvl8pPr>
            <a:lvl9pPr lvl="8">
              <a:spcBef>
                <a:spcPts val="0"/>
              </a:spcBef>
              <a:spcAft>
                <a:spcPts val="0"/>
              </a:spcAft>
              <a:buClr>
                <a:schemeClr val="dk1"/>
              </a:buClr>
              <a:buSzPts val="15800"/>
              <a:buNone/>
              <a:defRPr sz="15800">
                <a:solidFill>
                  <a:schemeClr val="dk1"/>
                </a:solidFill>
              </a:defRPr>
            </a:lvl9pPr>
          </a:lstStyle>
          <a:p/>
        </p:txBody>
      </p:sp>
      <p:sp>
        <p:nvSpPr>
          <p:cNvPr id="7" name="Google Shape;7;p1"/>
          <p:cNvSpPr txBox="1"/>
          <p:nvPr>
            <p:ph idx="1" type="body"/>
          </p:nvPr>
        </p:nvSpPr>
        <p:spPr>
          <a:xfrm>
            <a:off x="1309140" y="9834453"/>
            <a:ext cx="35786400" cy="29153400"/>
          </a:xfrm>
          <a:prstGeom prst="rect">
            <a:avLst/>
          </a:prstGeom>
          <a:noFill/>
          <a:ln>
            <a:noFill/>
          </a:ln>
        </p:spPr>
        <p:txBody>
          <a:bodyPr anchorCtr="0" anchor="t" bIns="516050" lIns="516050" spcFirstLastPara="1" rIns="516050" wrap="square" tIns="516050">
            <a:noAutofit/>
          </a:bodyPr>
          <a:lstStyle>
            <a:lvl1pPr indent="-876300" lvl="0" marL="457200">
              <a:lnSpc>
                <a:spcPct val="115000"/>
              </a:lnSpc>
              <a:spcBef>
                <a:spcPts val="0"/>
              </a:spcBef>
              <a:spcAft>
                <a:spcPts val="0"/>
              </a:spcAft>
              <a:buClr>
                <a:schemeClr val="dk2"/>
              </a:buClr>
              <a:buSzPts val="10200"/>
              <a:buChar char="●"/>
              <a:defRPr sz="10200">
                <a:solidFill>
                  <a:schemeClr val="dk2"/>
                </a:solidFill>
              </a:defRPr>
            </a:lvl1pPr>
            <a:lvl2pPr indent="-730250" lvl="1" marL="914400">
              <a:lnSpc>
                <a:spcPct val="115000"/>
              </a:lnSpc>
              <a:spcBef>
                <a:spcPts val="9000"/>
              </a:spcBef>
              <a:spcAft>
                <a:spcPts val="0"/>
              </a:spcAft>
              <a:buClr>
                <a:schemeClr val="dk2"/>
              </a:buClr>
              <a:buSzPts val="7900"/>
              <a:buChar char="○"/>
              <a:defRPr sz="7900">
                <a:solidFill>
                  <a:schemeClr val="dk2"/>
                </a:solidFill>
              </a:defRPr>
            </a:lvl2pPr>
            <a:lvl3pPr indent="-730250" lvl="2" marL="1371600">
              <a:lnSpc>
                <a:spcPct val="115000"/>
              </a:lnSpc>
              <a:spcBef>
                <a:spcPts val="9000"/>
              </a:spcBef>
              <a:spcAft>
                <a:spcPts val="0"/>
              </a:spcAft>
              <a:buClr>
                <a:schemeClr val="dk2"/>
              </a:buClr>
              <a:buSzPts val="7900"/>
              <a:buChar char="■"/>
              <a:defRPr sz="7900">
                <a:solidFill>
                  <a:schemeClr val="dk2"/>
                </a:solidFill>
              </a:defRPr>
            </a:lvl3pPr>
            <a:lvl4pPr indent="-730250" lvl="3" marL="1828800">
              <a:lnSpc>
                <a:spcPct val="115000"/>
              </a:lnSpc>
              <a:spcBef>
                <a:spcPts val="9000"/>
              </a:spcBef>
              <a:spcAft>
                <a:spcPts val="0"/>
              </a:spcAft>
              <a:buClr>
                <a:schemeClr val="dk2"/>
              </a:buClr>
              <a:buSzPts val="7900"/>
              <a:buChar char="●"/>
              <a:defRPr sz="7900">
                <a:solidFill>
                  <a:schemeClr val="dk2"/>
                </a:solidFill>
              </a:defRPr>
            </a:lvl4pPr>
            <a:lvl5pPr indent="-730250" lvl="4" marL="2286000">
              <a:lnSpc>
                <a:spcPct val="115000"/>
              </a:lnSpc>
              <a:spcBef>
                <a:spcPts val="9000"/>
              </a:spcBef>
              <a:spcAft>
                <a:spcPts val="0"/>
              </a:spcAft>
              <a:buClr>
                <a:schemeClr val="dk2"/>
              </a:buClr>
              <a:buSzPts val="7900"/>
              <a:buChar char="○"/>
              <a:defRPr sz="7900">
                <a:solidFill>
                  <a:schemeClr val="dk2"/>
                </a:solidFill>
              </a:defRPr>
            </a:lvl5pPr>
            <a:lvl6pPr indent="-730250" lvl="5" marL="2743200">
              <a:lnSpc>
                <a:spcPct val="115000"/>
              </a:lnSpc>
              <a:spcBef>
                <a:spcPts val="9000"/>
              </a:spcBef>
              <a:spcAft>
                <a:spcPts val="0"/>
              </a:spcAft>
              <a:buClr>
                <a:schemeClr val="dk2"/>
              </a:buClr>
              <a:buSzPts val="7900"/>
              <a:buChar char="■"/>
              <a:defRPr sz="7900">
                <a:solidFill>
                  <a:schemeClr val="dk2"/>
                </a:solidFill>
              </a:defRPr>
            </a:lvl6pPr>
            <a:lvl7pPr indent="-730250" lvl="6" marL="3200400">
              <a:lnSpc>
                <a:spcPct val="115000"/>
              </a:lnSpc>
              <a:spcBef>
                <a:spcPts val="9000"/>
              </a:spcBef>
              <a:spcAft>
                <a:spcPts val="0"/>
              </a:spcAft>
              <a:buClr>
                <a:schemeClr val="dk2"/>
              </a:buClr>
              <a:buSzPts val="7900"/>
              <a:buChar char="●"/>
              <a:defRPr sz="7900">
                <a:solidFill>
                  <a:schemeClr val="dk2"/>
                </a:solidFill>
              </a:defRPr>
            </a:lvl7pPr>
            <a:lvl8pPr indent="-730250" lvl="7" marL="3657600">
              <a:lnSpc>
                <a:spcPct val="115000"/>
              </a:lnSpc>
              <a:spcBef>
                <a:spcPts val="9000"/>
              </a:spcBef>
              <a:spcAft>
                <a:spcPts val="0"/>
              </a:spcAft>
              <a:buClr>
                <a:schemeClr val="dk2"/>
              </a:buClr>
              <a:buSzPts val="7900"/>
              <a:buChar char="○"/>
              <a:defRPr sz="7900">
                <a:solidFill>
                  <a:schemeClr val="dk2"/>
                </a:solidFill>
              </a:defRPr>
            </a:lvl8pPr>
            <a:lvl9pPr indent="-730250" lvl="8" marL="4114800">
              <a:lnSpc>
                <a:spcPct val="115000"/>
              </a:lnSpc>
              <a:spcBef>
                <a:spcPts val="9000"/>
              </a:spcBef>
              <a:spcAft>
                <a:spcPts val="9000"/>
              </a:spcAft>
              <a:buClr>
                <a:schemeClr val="dk2"/>
              </a:buClr>
              <a:buSzPts val="7900"/>
              <a:buChar char="■"/>
              <a:defRPr sz="7900">
                <a:solidFill>
                  <a:schemeClr val="dk2"/>
                </a:solidFill>
              </a:defRPr>
            </a:lvl9pPr>
          </a:lstStyle>
          <a:p/>
        </p:txBody>
      </p:sp>
      <p:sp>
        <p:nvSpPr>
          <p:cNvPr id="8" name="Google Shape;8;p1"/>
          <p:cNvSpPr txBox="1"/>
          <p:nvPr>
            <p:ph idx="12" type="sldNum"/>
          </p:nvPr>
        </p:nvSpPr>
        <p:spPr>
          <a:xfrm>
            <a:off x="35584323" y="39792783"/>
            <a:ext cx="2304600" cy="3358800"/>
          </a:xfrm>
          <a:prstGeom prst="rect">
            <a:avLst/>
          </a:prstGeom>
          <a:noFill/>
          <a:ln>
            <a:noFill/>
          </a:ln>
        </p:spPr>
        <p:txBody>
          <a:bodyPr anchorCtr="0" anchor="ctr" bIns="516050" lIns="516050" spcFirstLastPara="1" rIns="516050" wrap="square" tIns="516050">
            <a:noAutofit/>
          </a:bodyPr>
          <a:lstStyle>
            <a:lvl1pPr lvl="0" algn="r">
              <a:buNone/>
              <a:defRPr sz="5600">
                <a:solidFill>
                  <a:schemeClr val="dk2"/>
                </a:solidFill>
              </a:defRPr>
            </a:lvl1pPr>
            <a:lvl2pPr lvl="1" algn="r">
              <a:buNone/>
              <a:defRPr sz="5600">
                <a:solidFill>
                  <a:schemeClr val="dk2"/>
                </a:solidFill>
              </a:defRPr>
            </a:lvl2pPr>
            <a:lvl3pPr lvl="2" algn="r">
              <a:buNone/>
              <a:defRPr sz="5600">
                <a:solidFill>
                  <a:schemeClr val="dk2"/>
                </a:solidFill>
              </a:defRPr>
            </a:lvl3pPr>
            <a:lvl4pPr lvl="3" algn="r">
              <a:buNone/>
              <a:defRPr sz="5600">
                <a:solidFill>
                  <a:schemeClr val="dk2"/>
                </a:solidFill>
              </a:defRPr>
            </a:lvl4pPr>
            <a:lvl5pPr lvl="4" algn="r">
              <a:buNone/>
              <a:defRPr sz="5600">
                <a:solidFill>
                  <a:schemeClr val="dk2"/>
                </a:solidFill>
              </a:defRPr>
            </a:lvl5pPr>
            <a:lvl6pPr lvl="5" algn="r">
              <a:buNone/>
              <a:defRPr sz="5600">
                <a:solidFill>
                  <a:schemeClr val="dk2"/>
                </a:solidFill>
              </a:defRPr>
            </a:lvl6pPr>
            <a:lvl7pPr lvl="6" algn="r">
              <a:buNone/>
              <a:defRPr sz="5600">
                <a:solidFill>
                  <a:schemeClr val="dk2"/>
                </a:solidFill>
              </a:defRPr>
            </a:lvl7pPr>
            <a:lvl8pPr lvl="7" algn="r">
              <a:buNone/>
              <a:defRPr sz="5600">
                <a:solidFill>
                  <a:schemeClr val="dk2"/>
                </a:solidFill>
              </a:defRPr>
            </a:lvl8pPr>
            <a:lvl9pPr lvl="8" algn="r">
              <a:buNone/>
              <a:defRPr sz="56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640330" y="2336810"/>
            <a:ext cx="33124140" cy="848360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18480"/>
              <a:buFont typeface="Calibri"/>
              <a:buNone/>
              <a:defRPr b="0" i="0" sz="184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2640330" y="11684000"/>
            <a:ext cx="33124140" cy="27848562"/>
          </a:xfrm>
          <a:prstGeom prst="rect">
            <a:avLst/>
          </a:prstGeom>
          <a:noFill/>
          <a:ln>
            <a:noFill/>
          </a:ln>
        </p:spPr>
        <p:txBody>
          <a:bodyPr anchorCtr="0" anchor="t" bIns="45700" lIns="91425" spcFirstLastPara="1" rIns="91425" wrap="square" tIns="45700">
            <a:noAutofit/>
          </a:bodyPr>
          <a:lstStyle>
            <a:lvl1pPr indent="-975360" lvl="0" marL="457200" marR="0" rtl="0" algn="l">
              <a:lnSpc>
                <a:spcPct val="90000"/>
              </a:lnSpc>
              <a:spcBef>
                <a:spcPts val="4200"/>
              </a:spcBef>
              <a:spcAft>
                <a:spcPts val="0"/>
              </a:spcAft>
              <a:buClr>
                <a:schemeClr val="dk1"/>
              </a:buClr>
              <a:buSzPts val="11760"/>
              <a:buFont typeface="Arial"/>
              <a:buChar char="•"/>
              <a:defRPr b="0" i="0" sz="11760" u="none" cap="none" strike="noStrike">
                <a:solidFill>
                  <a:schemeClr val="dk1"/>
                </a:solidFill>
                <a:latin typeface="Calibri"/>
                <a:ea typeface="Calibri"/>
                <a:cs typeface="Calibri"/>
                <a:sym typeface="Calibri"/>
              </a:defRPr>
            </a:lvl1pPr>
            <a:lvl2pPr indent="-868680" lvl="1" marL="914400" marR="0" rtl="0" algn="l">
              <a:lnSpc>
                <a:spcPct val="90000"/>
              </a:lnSpc>
              <a:spcBef>
                <a:spcPts val="2100"/>
              </a:spcBef>
              <a:spcAft>
                <a:spcPts val="0"/>
              </a:spcAft>
              <a:buClr>
                <a:schemeClr val="dk1"/>
              </a:buClr>
              <a:buSzPts val="1008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8660" lvl="3" marL="1828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4pPr>
            <a:lvl5pPr indent="-708660" lvl="4" marL="22860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5pPr>
            <a:lvl6pPr indent="-708660" lvl="5" marL="27432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6pPr>
            <a:lvl7pPr indent="-708660" lvl="6" marL="32004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7pPr>
            <a:lvl8pPr indent="-708660" lvl="7" marL="36576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8pPr>
            <a:lvl9pPr indent="-708659" lvl="8" marL="4114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640330" y="40680650"/>
            <a:ext cx="8641080" cy="2336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0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2721590" y="40680650"/>
            <a:ext cx="12961620" cy="23368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0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27123391" y="40680650"/>
            <a:ext cx="8641080" cy="2336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040" u="none" cap="none" strike="noStrike">
                <a:solidFill>
                  <a:srgbClr val="888888"/>
                </a:solidFill>
                <a:latin typeface="Calibri"/>
                <a:ea typeface="Calibri"/>
                <a:cs typeface="Calibri"/>
                <a:sym typeface="Calibri"/>
              </a:defRPr>
            </a:lvl1pPr>
            <a:lvl2pPr indent="0" lvl="1" marL="0" marR="0" rtl="0" algn="r">
              <a:spcBef>
                <a:spcPts val="0"/>
              </a:spcBef>
              <a:buNone/>
              <a:defRPr b="0" i="0" sz="5040" u="none" cap="none" strike="noStrike">
                <a:solidFill>
                  <a:srgbClr val="888888"/>
                </a:solidFill>
                <a:latin typeface="Calibri"/>
                <a:ea typeface="Calibri"/>
                <a:cs typeface="Calibri"/>
                <a:sym typeface="Calibri"/>
              </a:defRPr>
            </a:lvl2pPr>
            <a:lvl3pPr indent="0" lvl="2" marL="0" marR="0" rtl="0" algn="r">
              <a:spcBef>
                <a:spcPts val="0"/>
              </a:spcBef>
              <a:buNone/>
              <a:defRPr b="0" i="0" sz="5040" u="none" cap="none" strike="noStrike">
                <a:solidFill>
                  <a:srgbClr val="888888"/>
                </a:solidFill>
                <a:latin typeface="Calibri"/>
                <a:ea typeface="Calibri"/>
                <a:cs typeface="Calibri"/>
                <a:sym typeface="Calibri"/>
              </a:defRPr>
            </a:lvl3pPr>
            <a:lvl4pPr indent="0" lvl="3" marL="0" marR="0" rtl="0" algn="r">
              <a:spcBef>
                <a:spcPts val="0"/>
              </a:spcBef>
              <a:buNone/>
              <a:defRPr b="0" i="0" sz="5040" u="none" cap="none" strike="noStrike">
                <a:solidFill>
                  <a:srgbClr val="888888"/>
                </a:solidFill>
                <a:latin typeface="Calibri"/>
                <a:ea typeface="Calibri"/>
                <a:cs typeface="Calibri"/>
                <a:sym typeface="Calibri"/>
              </a:defRPr>
            </a:lvl4pPr>
            <a:lvl5pPr indent="0" lvl="4" marL="0" marR="0" rtl="0" algn="r">
              <a:spcBef>
                <a:spcPts val="0"/>
              </a:spcBef>
              <a:buNone/>
              <a:defRPr b="0" i="0" sz="5040" u="none" cap="none" strike="noStrike">
                <a:solidFill>
                  <a:srgbClr val="888888"/>
                </a:solidFill>
                <a:latin typeface="Calibri"/>
                <a:ea typeface="Calibri"/>
                <a:cs typeface="Calibri"/>
                <a:sym typeface="Calibri"/>
              </a:defRPr>
            </a:lvl5pPr>
            <a:lvl6pPr indent="0" lvl="5" marL="0" marR="0" rtl="0" algn="r">
              <a:spcBef>
                <a:spcPts val="0"/>
              </a:spcBef>
              <a:buNone/>
              <a:defRPr b="0" i="0" sz="5040" u="none" cap="none" strike="noStrike">
                <a:solidFill>
                  <a:srgbClr val="888888"/>
                </a:solidFill>
                <a:latin typeface="Calibri"/>
                <a:ea typeface="Calibri"/>
                <a:cs typeface="Calibri"/>
                <a:sym typeface="Calibri"/>
              </a:defRPr>
            </a:lvl6pPr>
            <a:lvl7pPr indent="0" lvl="6" marL="0" marR="0" rtl="0" algn="r">
              <a:spcBef>
                <a:spcPts val="0"/>
              </a:spcBef>
              <a:buNone/>
              <a:defRPr b="0" i="0" sz="5040" u="none" cap="none" strike="noStrike">
                <a:solidFill>
                  <a:srgbClr val="888888"/>
                </a:solidFill>
                <a:latin typeface="Calibri"/>
                <a:ea typeface="Calibri"/>
                <a:cs typeface="Calibri"/>
                <a:sym typeface="Calibri"/>
              </a:defRPr>
            </a:lvl7pPr>
            <a:lvl8pPr indent="0" lvl="7" marL="0" marR="0" rtl="0" algn="r">
              <a:spcBef>
                <a:spcPts val="0"/>
              </a:spcBef>
              <a:buNone/>
              <a:defRPr b="0" i="0" sz="5040" u="none" cap="none" strike="noStrike">
                <a:solidFill>
                  <a:srgbClr val="888888"/>
                </a:solidFill>
                <a:latin typeface="Calibri"/>
                <a:ea typeface="Calibri"/>
                <a:cs typeface="Calibri"/>
                <a:sym typeface="Calibri"/>
              </a:defRPr>
            </a:lvl8pPr>
            <a:lvl9pPr indent="0" lvl="8" marL="0" marR="0" rtl="0" algn="r">
              <a:spcBef>
                <a:spcPts val="0"/>
              </a:spcBef>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8.png"/><Relationship Id="rId22" Type="http://schemas.openxmlformats.org/officeDocument/2006/relationships/image" Target="../media/image10.png"/><Relationship Id="rId21" Type="http://schemas.openxmlformats.org/officeDocument/2006/relationships/image" Target="../media/image3.png"/><Relationship Id="rId24" Type="http://schemas.openxmlformats.org/officeDocument/2006/relationships/image" Target="../media/image7.png"/><Relationship Id="rId23"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png"/><Relationship Id="rId9" Type="http://schemas.openxmlformats.org/officeDocument/2006/relationships/image" Target="../media/image20.png"/><Relationship Id="rId26" Type="http://schemas.openxmlformats.org/officeDocument/2006/relationships/image" Target="../media/image11.png"/><Relationship Id="rId25" Type="http://schemas.openxmlformats.org/officeDocument/2006/relationships/image" Target="../media/image13.png"/><Relationship Id="rId27"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21.png"/><Relationship Id="rId11" Type="http://schemas.openxmlformats.org/officeDocument/2006/relationships/image" Target="../media/image22.png"/><Relationship Id="rId10" Type="http://schemas.openxmlformats.org/officeDocument/2006/relationships/image" Target="../media/image2.png"/><Relationship Id="rId13" Type="http://schemas.openxmlformats.org/officeDocument/2006/relationships/image" Target="../media/image19.png"/><Relationship Id="rId12" Type="http://schemas.openxmlformats.org/officeDocument/2006/relationships/image" Target="../media/image25.png"/><Relationship Id="rId15" Type="http://schemas.openxmlformats.org/officeDocument/2006/relationships/image" Target="../media/image24.png"/><Relationship Id="rId14" Type="http://schemas.openxmlformats.org/officeDocument/2006/relationships/image" Target="../media/image23.png"/><Relationship Id="rId17" Type="http://schemas.openxmlformats.org/officeDocument/2006/relationships/image" Target="../media/image4.png"/><Relationship Id="rId16" Type="http://schemas.openxmlformats.org/officeDocument/2006/relationships/image" Target="../media/image15.png"/><Relationship Id="rId19" Type="http://schemas.openxmlformats.org/officeDocument/2006/relationships/image" Target="../media/image5.png"/><Relationship Id="rId1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p:nvPr/>
        </p:nvSpPr>
        <p:spPr>
          <a:xfrm>
            <a:off x="0" y="0"/>
            <a:ext cx="38404800" cy="43933800"/>
          </a:xfrm>
          <a:prstGeom prst="rect">
            <a:avLst/>
          </a:prstGeom>
          <a:solidFill>
            <a:srgbClr val="CCE2F6"/>
          </a:solidFill>
          <a:ln cap="flat" cmpd="sng" w="12700">
            <a:solidFill>
              <a:srgbClr val="CCE2F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25"/>
          <p:cNvSpPr/>
          <p:nvPr/>
        </p:nvSpPr>
        <p:spPr>
          <a:xfrm>
            <a:off x="10726525" y="4862825"/>
            <a:ext cx="27189900" cy="38598000"/>
          </a:xfrm>
          <a:prstGeom prst="rect">
            <a:avLst/>
          </a:prstGeom>
          <a:solidFill>
            <a:schemeClr val="lt1"/>
          </a:solidFill>
          <a:ln cap="flat" cmpd="sng" w="12700">
            <a:solidFill>
              <a:srgbClr val="CCE2F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25"/>
          <p:cNvSpPr txBox="1"/>
          <p:nvPr/>
        </p:nvSpPr>
        <p:spPr>
          <a:xfrm>
            <a:off x="23444" y="274170"/>
            <a:ext cx="38381400" cy="2330400"/>
          </a:xfrm>
          <a:prstGeom prst="rect">
            <a:avLst/>
          </a:prstGeom>
          <a:noFill/>
          <a:ln>
            <a:noFill/>
          </a:ln>
        </p:spPr>
        <p:txBody>
          <a:bodyPr anchorCtr="0" anchor="t" bIns="0" lIns="0" spcFirstLastPara="1" rIns="0" wrap="square" tIns="21950">
            <a:noAutofit/>
          </a:bodyPr>
          <a:lstStyle/>
          <a:p>
            <a:pPr indent="0" lvl="0" marL="23108" marR="0" rtl="0" algn="ctr">
              <a:spcBef>
                <a:spcPts val="0"/>
              </a:spcBef>
              <a:spcAft>
                <a:spcPts val="0"/>
              </a:spcAft>
              <a:buNone/>
            </a:pPr>
            <a:r>
              <a:rPr b="1" i="0" lang="en" sz="7500" u="none" cap="none" strike="noStrike">
                <a:solidFill>
                  <a:schemeClr val="dk1"/>
                </a:solidFill>
                <a:latin typeface="Arial"/>
                <a:ea typeface="Arial"/>
                <a:cs typeface="Arial"/>
                <a:sym typeface="Arial"/>
              </a:rPr>
              <a:t>Quantifying the Statistical Power in the Inference of the Evolution of the </a:t>
            </a:r>
            <a:endParaRPr b="1" i="0" sz="7500" u="none" cap="none" strike="noStrike">
              <a:solidFill>
                <a:schemeClr val="dk1"/>
              </a:solidFill>
              <a:latin typeface="Arial"/>
              <a:ea typeface="Arial"/>
              <a:cs typeface="Arial"/>
              <a:sym typeface="Arial"/>
            </a:endParaRPr>
          </a:p>
          <a:p>
            <a:pPr indent="0" lvl="0" marL="23109" marR="0" rtl="0" algn="ctr">
              <a:spcBef>
                <a:spcPts val="0"/>
              </a:spcBef>
              <a:spcAft>
                <a:spcPts val="0"/>
              </a:spcAft>
              <a:buNone/>
            </a:pPr>
            <a:r>
              <a:rPr b="1" i="0" lang="en" sz="7500" u="none" cap="none" strike="noStrike">
                <a:solidFill>
                  <a:schemeClr val="dk1"/>
                </a:solidFill>
                <a:latin typeface="Arial"/>
                <a:ea typeface="Arial"/>
                <a:cs typeface="Arial"/>
                <a:sym typeface="Arial"/>
              </a:rPr>
              <a:t>Distribution of Fitness Effects in Canine Lineages</a:t>
            </a:r>
            <a:endParaRPr/>
          </a:p>
        </p:txBody>
      </p:sp>
      <p:sp>
        <p:nvSpPr>
          <p:cNvPr id="133" name="Google Shape;133;p25"/>
          <p:cNvSpPr/>
          <p:nvPr/>
        </p:nvSpPr>
        <p:spPr>
          <a:xfrm>
            <a:off x="358875" y="4865425"/>
            <a:ext cx="9795300" cy="30820200"/>
          </a:xfrm>
          <a:prstGeom prst="rect">
            <a:avLst/>
          </a:prstGeom>
          <a:solidFill>
            <a:schemeClr val="lt1"/>
          </a:solidFill>
          <a:ln cap="flat" cmpd="sng" w="12700">
            <a:solidFill>
              <a:srgbClr val="CCE2F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 name="Google Shape;134;p25"/>
          <p:cNvSpPr txBox="1"/>
          <p:nvPr/>
        </p:nvSpPr>
        <p:spPr>
          <a:xfrm>
            <a:off x="4463281" y="2662210"/>
            <a:ext cx="30648600" cy="2067000"/>
          </a:xfrm>
          <a:prstGeom prst="rect">
            <a:avLst/>
          </a:prstGeom>
          <a:noFill/>
          <a:ln>
            <a:noFill/>
          </a:ln>
        </p:spPr>
        <p:txBody>
          <a:bodyPr anchorCtr="0" anchor="t" bIns="0" lIns="0" spcFirstLastPara="1" rIns="0" wrap="square" tIns="157100">
            <a:noAutofit/>
          </a:bodyPr>
          <a:lstStyle/>
          <a:p>
            <a:pPr indent="0" lvl="0" marL="23109" marR="0" rtl="0" algn="ctr">
              <a:spcBef>
                <a:spcPts val="0"/>
              </a:spcBef>
              <a:spcAft>
                <a:spcPts val="0"/>
              </a:spcAft>
              <a:buNone/>
            </a:pPr>
            <a:r>
              <a:rPr b="1" i="0" lang="en" sz="5200" u="none" cap="none" strike="noStrike">
                <a:solidFill>
                  <a:schemeClr val="dk1"/>
                </a:solidFill>
                <a:latin typeface="Arial"/>
                <a:ea typeface="Arial"/>
                <a:cs typeface="Arial"/>
                <a:sym typeface="Arial"/>
              </a:rPr>
              <a:t>Miguel Guardado</a:t>
            </a:r>
            <a:r>
              <a:rPr b="1" baseline="30000" i="0" lang="en" sz="5200" u="none" cap="none" strike="noStrike">
                <a:solidFill>
                  <a:schemeClr val="dk1"/>
                </a:solidFill>
                <a:latin typeface="Arial"/>
                <a:ea typeface="Arial"/>
                <a:cs typeface="Arial"/>
                <a:sym typeface="Arial"/>
              </a:rPr>
              <a:t>1</a:t>
            </a:r>
            <a:r>
              <a:rPr b="1" i="0" lang="en" sz="5200" u="none" cap="none" strike="noStrike">
                <a:solidFill>
                  <a:schemeClr val="dk1"/>
                </a:solidFill>
                <a:latin typeface="Arial"/>
                <a:ea typeface="Arial"/>
                <a:cs typeface="Arial"/>
                <a:sym typeface="Arial"/>
              </a:rPr>
              <a:t>, Jonathan Mah</a:t>
            </a:r>
            <a:r>
              <a:rPr b="1" baseline="30000" i="0" lang="en" sz="5200" u="none" cap="none" strike="noStrike">
                <a:solidFill>
                  <a:schemeClr val="dk1"/>
                </a:solidFill>
                <a:latin typeface="Arial"/>
                <a:ea typeface="Arial"/>
                <a:cs typeface="Arial"/>
                <a:sym typeface="Arial"/>
              </a:rPr>
              <a:t>1</a:t>
            </a:r>
            <a:r>
              <a:rPr b="0" i="0" lang="en" sz="5200" u="none" cap="none" strike="noStrike">
                <a:solidFill>
                  <a:schemeClr val="dk1"/>
                </a:solidFill>
                <a:latin typeface="Arial"/>
                <a:ea typeface="Arial"/>
                <a:cs typeface="Arial"/>
                <a:sym typeface="Arial"/>
              </a:rPr>
              <a:t>, Jesse Garcia</a:t>
            </a:r>
            <a:r>
              <a:rPr b="0" baseline="30000" i="0" lang="en" sz="5200" u="none" cap="none" strike="noStrike">
                <a:solidFill>
                  <a:schemeClr val="dk1"/>
                </a:solidFill>
                <a:latin typeface="Arial"/>
                <a:ea typeface="Arial"/>
                <a:cs typeface="Arial"/>
                <a:sym typeface="Arial"/>
              </a:rPr>
              <a:t>2</a:t>
            </a:r>
            <a:r>
              <a:rPr b="0" i="0" lang="en" sz="5200" u="none" cap="none" strike="noStrike">
                <a:solidFill>
                  <a:schemeClr val="dk1"/>
                </a:solidFill>
                <a:latin typeface="Arial"/>
                <a:ea typeface="Arial"/>
                <a:cs typeface="Arial"/>
                <a:sym typeface="Arial"/>
              </a:rPr>
              <a:t>, Eduardo Amorim</a:t>
            </a:r>
            <a:r>
              <a:rPr b="0" baseline="30000" i="0" lang="en" sz="5200" u="none" cap="none" strike="noStrike">
                <a:solidFill>
                  <a:schemeClr val="dk1"/>
                </a:solidFill>
                <a:latin typeface="Arial"/>
                <a:ea typeface="Arial"/>
                <a:cs typeface="Arial"/>
                <a:sym typeface="Arial"/>
              </a:rPr>
              <a:t>3</a:t>
            </a:r>
            <a:r>
              <a:rPr b="0" i="0" lang="en" sz="5200" u="none" cap="none" strike="noStrike">
                <a:solidFill>
                  <a:schemeClr val="dk1"/>
                </a:solidFill>
                <a:latin typeface="Arial"/>
                <a:ea typeface="Arial"/>
                <a:cs typeface="Arial"/>
                <a:sym typeface="Arial"/>
              </a:rPr>
              <a:t>, Kirk Lohmueller</a:t>
            </a:r>
            <a:r>
              <a:rPr b="0" baseline="30000" i="0" lang="en" sz="5200" u="none" cap="none" strike="noStrike">
                <a:solidFill>
                  <a:schemeClr val="dk1"/>
                </a:solidFill>
                <a:latin typeface="Arial"/>
                <a:ea typeface="Arial"/>
                <a:cs typeface="Arial"/>
                <a:sym typeface="Arial"/>
              </a:rPr>
              <a:t>2, 3, 4</a:t>
            </a:r>
            <a:endParaRPr b="0" baseline="30000" i="0" sz="5200" u="none" cap="none" strike="noStrike">
              <a:solidFill>
                <a:schemeClr val="dk1"/>
              </a:solidFill>
              <a:latin typeface="Arial"/>
              <a:ea typeface="Arial"/>
              <a:cs typeface="Arial"/>
              <a:sym typeface="Arial"/>
            </a:endParaRPr>
          </a:p>
          <a:p>
            <a:pPr indent="0" lvl="0" marL="23109" marR="0" rtl="0" algn="ctr">
              <a:spcBef>
                <a:spcPts val="1237"/>
              </a:spcBef>
              <a:spcAft>
                <a:spcPts val="0"/>
              </a:spcAft>
              <a:buNone/>
            </a:pPr>
            <a:r>
              <a:rPr b="0" i="0" lang="en" sz="2600" u="none" cap="none" strike="noStrike">
                <a:solidFill>
                  <a:schemeClr val="dk1"/>
                </a:solidFill>
                <a:latin typeface="Arial"/>
                <a:ea typeface="Arial"/>
                <a:cs typeface="Arial"/>
                <a:sym typeface="Arial"/>
              </a:rPr>
              <a:t>1. B.I.G. Summer Program, Institute for Quantitative Biosciences, 2. Bioinformatics Interdepartmental Graduate Program, UCLA, </a:t>
            </a:r>
            <a:endParaRPr/>
          </a:p>
          <a:p>
            <a:pPr indent="0" lvl="0" marL="23109" marR="0" rtl="0" algn="ctr">
              <a:spcBef>
                <a:spcPts val="1237"/>
              </a:spcBef>
              <a:spcAft>
                <a:spcPts val="0"/>
              </a:spcAft>
              <a:buNone/>
            </a:pPr>
            <a:r>
              <a:rPr b="0" i="0" lang="en" sz="2600" u="none" cap="none" strike="noStrike">
                <a:solidFill>
                  <a:schemeClr val="dk1"/>
                </a:solidFill>
                <a:latin typeface="Arial"/>
                <a:ea typeface="Arial"/>
                <a:cs typeface="Arial"/>
                <a:sym typeface="Arial"/>
              </a:rPr>
              <a:t>3. Department of Ecology and Evolutionary Biology, UCLA, 4. Department of Human Genetics, UCLA</a:t>
            </a:r>
            <a:endParaRPr b="0" i="0" sz="2600" u="none" cap="none" strike="noStrike">
              <a:solidFill>
                <a:schemeClr val="dk1"/>
              </a:solidFill>
              <a:latin typeface="Arial"/>
              <a:ea typeface="Arial"/>
              <a:cs typeface="Arial"/>
              <a:sym typeface="Arial"/>
            </a:endParaRPr>
          </a:p>
        </p:txBody>
      </p:sp>
      <p:sp>
        <p:nvSpPr>
          <p:cNvPr id="135" name="Google Shape;135;p25"/>
          <p:cNvSpPr/>
          <p:nvPr/>
        </p:nvSpPr>
        <p:spPr>
          <a:xfrm>
            <a:off x="556937" y="5236813"/>
            <a:ext cx="9431426" cy="777681"/>
          </a:xfrm>
          <a:custGeom>
            <a:rect b="b" l="l" r="r" t="t"/>
            <a:pathLst>
              <a:path extrusionOk="0" h="437514" w="4861560">
                <a:moveTo>
                  <a:pt x="4788452" y="0"/>
                </a:moveTo>
                <a:lnTo>
                  <a:pt x="72836" y="0"/>
                </a:lnTo>
                <a:lnTo>
                  <a:pt x="44485" y="5727"/>
                </a:lnTo>
                <a:lnTo>
                  <a:pt x="21333" y="21341"/>
                </a:lnTo>
                <a:lnTo>
                  <a:pt x="5723" y="44493"/>
                </a:lnTo>
                <a:lnTo>
                  <a:pt x="0" y="72830"/>
                </a:lnTo>
                <a:lnTo>
                  <a:pt x="0" y="364154"/>
                </a:lnTo>
                <a:lnTo>
                  <a:pt x="5723" y="392491"/>
                </a:lnTo>
                <a:lnTo>
                  <a:pt x="21333" y="415643"/>
                </a:lnTo>
                <a:lnTo>
                  <a:pt x="44485" y="431257"/>
                </a:lnTo>
                <a:lnTo>
                  <a:pt x="72836" y="436984"/>
                </a:lnTo>
                <a:lnTo>
                  <a:pt x="4788452" y="436984"/>
                </a:lnTo>
                <a:lnTo>
                  <a:pt x="4816789" y="431257"/>
                </a:lnTo>
                <a:lnTo>
                  <a:pt x="4839941" y="415643"/>
                </a:lnTo>
                <a:lnTo>
                  <a:pt x="4855555" y="392491"/>
                </a:lnTo>
                <a:lnTo>
                  <a:pt x="4861282" y="364154"/>
                </a:lnTo>
                <a:lnTo>
                  <a:pt x="4861282" y="72830"/>
                </a:lnTo>
                <a:lnTo>
                  <a:pt x="4855555" y="44493"/>
                </a:lnTo>
                <a:lnTo>
                  <a:pt x="4839941" y="21341"/>
                </a:lnTo>
                <a:lnTo>
                  <a:pt x="4816789" y="5727"/>
                </a:lnTo>
                <a:lnTo>
                  <a:pt x="4788452" y="0"/>
                </a:lnTo>
                <a:close/>
              </a:path>
            </a:pathLst>
          </a:custGeom>
          <a:solidFill>
            <a:srgbClr val="FFE680"/>
          </a:solidFill>
          <a:ln cap="flat" cmpd="sng" w="9525">
            <a:solidFill>
              <a:srgbClr val="FFE6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6127" u="none" cap="none" strike="noStrike">
              <a:solidFill>
                <a:schemeClr val="dk1"/>
              </a:solidFill>
              <a:latin typeface="Calibri"/>
              <a:ea typeface="Calibri"/>
              <a:cs typeface="Calibri"/>
              <a:sym typeface="Calibri"/>
            </a:endParaRPr>
          </a:p>
        </p:txBody>
      </p:sp>
      <p:sp>
        <p:nvSpPr>
          <p:cNvPr id="136" name="Google Shape;136;p25"/>
          <p:cNvSpPr txBox="1"/>
          <p:nvPr/>
        </p:nvSpPr>
        <p:spPr>
          <a:xfrm>
            <a:off x="659731" y="5302552"/>
            <a:ext cx="3134400" cy="664800"/>
          </a:xfrm>
          <a:prstGeom prst="rect">
            <a:avLst/>
          </a:prstGeom>
          <a:noFill/>
          <a:ln>
            <a:noFill/>
          </a:ln>
        </p:spPr>
        <p:txBody>
          <a:bodyPr anchorCtr="0" anchor="t" bIns="0" lIns="0" spcFirstLastPara="1" rIns="0" wrap="square" tIns="20775">
            <a:noAutofit/>
          </a:bodyPr>
          <a:lstStyle/>
          <a:p>
            <a:pPr indent="0" lvl="0" marL="23109" marR="0" rtl="0" algn="l">
              <a:spcBef>
                <a:spcPts val="0"/>
              </a:spcBef>
              <a:spcAft>
                <a:spcPts val="0"/>
              </a:spcAft>
              <a:buNone/>
            </a:pPr>
            <a:r>
              <a:rPr b="1" i="0" lang="en" sz="4200" u="none" cap="none" strike="noStrike">
                <a:solidFill>
                  <a:schemeClr val="dk1"/>
                </a:solidFill>
                <a:latin typeface="Arial"/>
                <a:ea typeface="Arial"/>
                <a:cs typeface="Arial"/>
                <a:sym typeface="Arial"/>
              </a:rPr>
              <a:t>Introduction</a:t>
            </a:r>
            <a:endParaRPr b="0" i="0" sz="4200" u="none" cap="none" strike="noStrike">
              <a:solidFill>
                <a:schemeClr val="dk1"/>
              </a:solidFill>
              <a:latin typeface="Arial"/>
              <a:ea typeface="Arial"/>
              <a:cs typeface="Arial"/>
              <a:sym typeface="Arial"/>
            </a:endParaRPr>
          </a:p>
        </p:txBody>
      </p:sp>
      <p:sp>
        <p:nvSpPr>
          <p:cNvPr id="137" name="Google Shape;137;p25"/>
          <p:cNvSpPr/>
          <p:nvPr/>
        </p:nvSpPr>
        <p:spPr>
          <a:xfrm>
            <a:off x="10911579" y="14925013"/>
            <a:ext cx="26819790" cy="777683"/>
          </a:xfrm>
          <a:custGeom>
            <a:rect b="b" l="l" r="r" t="t"/>
            <a:pathLst>
              <a:path extrusionOk="0" h="437515" w="8602980">
                <a:moveTo>
                  <a:pt x="8530048" y="0"/>
                </a:moveTo>
                <a:lnTo>
                  <a:pt x="72830" y="0"/>
                </a:lnTo>
                <a:lnTo>
                  <a:pt x="44493" y="5727"/>
                </a:lnTo>
                <a:lnTo>
                  <a:pt x="21341" y="21341"/>
                </a:lnTo>
                <a:lnTo>
                  <a:pt x="5727" y="44493"/>
                </a:lnTo>
                <a:lnTo>
                  <a:pt x="0" y="72830"/>
                </a:lnTo>
                <a:lnTo>
                  <a:pt x="0" y="364154"/>
                </a:lnTo>
                <a:lnTo>
                  <a:pt x="5727" y="392491"/>
                </a:lnTo>
                <a:lnTo>
                  <a:pt x="21341" y="415643"/>
                </a:lnTo>
                <a:lnTo>
                  <a:pt x="44493" y="431257"/>
                </a:lnTo>
                <a:lnTo>
                  <a:pt x="72830" y="436984"/>
                </a:lnTo>
                <a:lnTo>
                  <a:pt x="8530048" y="436984"/>
                </a:lnTo>
                <a:lnTo>
                  <a:pt x="8558386" y="431257"/>
                </a:lnTo>
                <a:lnTo>
                  <a:pt x="8581537" y="415643"/>
                </a:lnTo>
                <a:lnTo>
                  <a:pt x="8597152" y="392491"/>
                </a:lnTo>
                <a:lnTo>
                  <a:pt x="8602879" y="364154"/>
                </a:lnTo>
                <a:lnTo>
                  <a:pt x="8602879" y="72830"/>
                </a:lnTo>
                <a:lnTo>
                  <a:pt x="8597152" y="44493"/>
                </a:lnTo>
                <a:lnTo>
                  <a:pt x="8581537" y="21341"/>
                </a:lnTo>
                <a:lnTo>
                  <a:pt x="8558386" y="5727"/>
                </a:lnTo>
                <a:lnTo>
                  <a:pt x="8530048" y="0"/>
                </a:lnTo>
                <a:close/>
              </a:path>
            </a:pathLst>
          </a:custGeom>
          <a:solidFill>
            <a:srgbClr val="FFE680"/>
          </a:solidFill>
          <a:ln cap="flat" cmpd="sng" w="9525">
            <a:solidFill>
              <a:srgbClr val="FFE6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6127" u="none" cap="none" strike="noStrike">
              <a:solidFill>
                <a:schemeClr val="dk1"/>
              </a:solidFill>
              <a:latin typeface="Calibri"/>
              <a:ea typeface="Calibri"/>
              <a:cs typeface="Calibri"/>
              <a:sym typeface="Calibri"/>
            </a:endParaRPr>
          </a:p>
        </p:txBody>
      </p:sp>
      <p:sp>
        <p:nvSpPr>
          <p:cNvPr id="138" name="Google Shape;138;p25"/>
          <p:cNvSpPr txBox="1"/>
          <p:nvPr/>
        </p:nvSpPr>
        <p:spPr>
          <a:xfrm>
            <a:off x="11003832" y="14902742"/>
            <a:ext cx="1959300" cy="664800"/>
          </a:xfrm>
          <a:prstGeom prst="rect">
            <a:avLst/>
          </a:prstGeom>
          <a:noFill/>
          <a:ln>
            <a:noFill/>
          </a:ln>
        </p:spPr>
        <p:txBody>
          <a:bodyPr anchorCtr="0" anchor="t" bIns="0" lIns="0" spcFirstLastPara="1" rIns="0" wrap="square" tIns="20775">
            <a:noAutofit/>
          </a:bodyPr>
          <a:lstStyle/>
          <a:p>
            <a:pPr indent="0" lvl="0" marL="23109" marR="0" rtl="0" algn="l">
              <a:spcBef>
                <a:spcPts val="0"/>
              </a:spcBef>
              <a:spcAft>
                <a:spcPts val="0"/>
              </a:spcAft>
              <a:buNone/>
            </a:pPr>
            <a:r>
              <a:rPr b="1" i="0" lang="en" sz="4200" u="none" cap="none" strike="noStrike">
                <a:solidFill>
                  <a:schemeClr val="dk1"/>
                </a:solidFill>
                <a:latin typeface="Arial"/>
                <a:ea typeface="Arial"/>
                <a:cs typeface="Arial"/>
                <a:sym typeface="Arial"/>
              </a:rPr>
              <a:t>Results</a:t>
            </a:r>
            <a:endParaRPr b="0" i="0" sz="4200" u="none" cap="none" strike="noStrike">
              <a:solidFill>
                <a:schemeClr val="dk1"/>
              </a:solidFill>
              <a:latin typeface="Arial"/>
              <a:ea typeface="Arial"/>
              <a:cs typeface="Arial"/>
              <a:sym typeface="Arial"/>
            </a:endParaRPr>
          </a:p>
        </p:txBody>
      </p:sp>
      <p:sp>
        <p:nvSpPr>
          <p:cNvPr id="139" name="Google Shape;139;p25"/>
          <p:cNvSpPr/>
          <p:nvPr/>
        </p:nvSpPr>
        <p:spPr>
          <a:xfrm>
            <a:off x="10911579" y="5212080"/>
            <a:ext cx="26839313" cy="777681"/>
          </a:xfrm>
          <a:custGeom>
            <a:rect b="b" l="l" r="r" t="t"/>
            <a:pathLst>
              <a:path extrusionOk="0" h="437514" w="8602344">
                <a:moveTo>
                  <a:pt x="8529350" y="0"/>
                </a:moveTo>
                <a:lnTo>
                  <a:pt x="72830" y="0"/>
                </a:lnTo>
                <a:lnTo>
                  <a:pt x="44493" y="5727"/>
                </a:lnTo>
                <a:lnTo>
                  <a:pt x="21341" y="21341"/>
                </a:lnTo>
                <a:lnTo>
                  <a:pt x="5727" y="44493"/>
                </a:lnTo>
                <a:lnTo>
                  <a:pt x="0" y="72830"/>
                </a:lnTo>
                <a:lnTo>
                  <a:pt x="0" y="364154"/>
                </a:lnTo>
                <a:lnTo>
                  <a:pt x="5727" y="392491"/>
                </a:lnTo>
                <a:lnTo>
                  <a:pt x="21341" y="415643"/>
                </a:lnTo>
                <a:lnTo>
                  <a:pt x="44493" y="431257"/>
                </a:lnTo>
                <a:lnTo>
                  <a:pt x="72830" y="436984"/>
                </a:lnTo>
                <a:lnTo>
                  <a:pt x="8529350" y="436984"/>
                </a:lnTo>
                <a:lnTo>
                  <a:pt x="8557688" y="431257"/>
                </a:lnTo>
                <a:lnTo>
                  <a:pt x="8580839" y="415643"/>
                </a:lnTo>
                <a:lnTo>
                  <a:pt x="8596454" y="392491"/>
                </a:lnTo>
                <a:lnTo>
                  <a:pt x="8602181" y="364154"/>
                </a:lnTo>
                <a:lnTo>
                  <a:pt x="8602181" y="72830"/>
                </a:lnTo>
                <a:lnTo>
                  <a:pt x="8596454" y="44493"/>
                </a:lnTo>
                <a:lnTo>
                  <a:pt x="8580839" y="21341"/>
                </a:lnTo>
                <a:lnTo>
                  <a:pt x="8557688" y="5727"/>
                </a:lnTo>
                <a:lnTo>
                  <a:pt x="8529350" y="0"/>
                </a:lnTo>
                <a:close/>
              </a:path>
            </a:pathLst>
          </a:custGeom>
          <a:solidFill>
            <a:srgbClr val="FFE680"/>
          </a:solidFill>
          <a:ln cap="flat" cmpd="sng" w="9525">
            <a:solidFill>
              <a:srgbClr val="FFE6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6127" u="none" cap="none" strike="noStrike">
              <a:solidFill>
                <a:schemeClr val="dk1"/>
              </a:solidFill>
              <a:latin typeface="Calibri"/>
              <a:ea typeface="Calibri"/>
              <a:cs typeface="Calibri"/>
              <a:sym typeface="Calibri"/>
            </a:endParaRPr>
          </a:p>
        </p:txBody>
      </p:sp>
      <p:sp>
        <p:nvSpPr>
          <p:cNvPr id="140" name="Google Shape;140;p25"/>
          <p:cNvSpPr txBox="1"/>
          <p:nvPr/>
        </p:nvSpPr>
        <p:spPr>
          <a:xfrm>
            <a:off x="11000232" y="5303520"/>
            <a:ext cx="5747400" cy="664800"/>
          </a:xfrm>
          <a:prstGeom prst="rect">
            <a:avLst/>
          </a:prstGeom>
          <a:noFill/>
          <a:ln>
            <a:noFill/>
          </a:ln>
        </p:spPr>
        <p:txBody>
          <a:bodyPr anchorCtr="0" anchor="t" bIns="0" lIns="0" spcFirstLastPara="1" rIns="0" wrap="square" tIns="20775">
            <a:noAutofit/>
          </a:bodyPr>
          <a:lstStyle/>
          <a:p>
            <a:pPr indent="0" lvl="0" marL="23109" marR="0" rtl="0" algn="l">
              <a:spcBef>
                <a:spcPts val="0"/>
              </a:spcBef>
              <a:spcAft>
                <a:spcPts val="0"/>
              </a:spcAft>
              <a:buNone/>
            </a:pPr>
            <a:r>
              <a:rPr b="1" i="0" lang="en" sz="4200" u="none" cap="none" strike="noStrike">
                <a:solidFill>
                  <a:schemeClr val="dk1"/>
                </a:solidFill>
                <a:latin typeface="Arial"/>
                <a:ea typeface="Arial"/>
                <a:cs typeface="Arial"/>
                <a:sym typeface="Arial"/>
              </a:rPr>
              <a:t>Methods and Models</a:t>
            </a:r>
            <a:endParaRPr b="0" i="0" sz="4200" u="none" cap="none" strike="noStrike">
              <a:solidFill>
                <a:schemeClr val="dk1"/>
              </a:solidFill>
              <a:latin typeface="Arial"/>
              <a:ea typeface="Arial"/>
              <a:cs typeface="Arial"/>
              <a:sym typeface="Arial"/>
            </a:endParaRPr>
          </a:p>
        </p:txBody>
      </p:sp>
      <p:sp>
        <p:nvSpPr>
          <p:cNvPr id="141" name="Google Shape;141;p25"/>
          <p:cNvSpPr/>
          <p:nvPr/>
        </p:nvSpPr>
        <p:spPr>
          <a:xfrm>
            <a:off x="28254863" y="25639030"/>
            <a:ext cx="9467921" cy="777683"/>
          </a:xfrm>
          <a:custGeom>
            <a:rect b="b" l="l" r="r" t="t"/>
            <a:pathLst>
              <a:path extrusionOk="0" h="437515" w="4519294">
                <a:moveTo>
                  <a:pt x="4446403" y="0"/>
                </a:moveTo>
                <a:lnTo>
                  <a:pt x="72830" y="0"/>
                </a:lnTo>
                <a:lnTo>
                  <a:pt x="44468" y="5727"/>
                </a:lnTo>
                <a:lnTo>
                  <a:pt x="21319" y="21341"/>
                </a:lnTo>
                <a:lnTo>
                  <a:pt x="5718" y="44493"/>
                </a:lnTo>
                <a:lnTo>
                  <a:pt x="0" y="72830"/>
                </a:lnTo>
                <a:lnTo>
                  <a:pt x="0" y="364154"/>
                </a:lnTo>
                <a:lnTo>
                  <a:pt x="5718" y="392491"/>
                </a:lnTo>
                <a:lnTo>
                  <a:pt x="21319" y="415643"/>
                </a:lnTo>
                <a:lnTo>
                  <a:pt x="44468" y="431257"/>
                </a:lnTo>
                <a:lnTo>
                  <a:pt x="72830" y="436984"/>
                </a:lnTo>
                <a:lnTo>
                  <a:pt x="4446403" y="436984"/>
                </a:lnTo>
                <a:lnTo>
                  <a:pt x="4474740" y="431257"/>
                </a:lnTo>
                <a:lnTo>
                  <a:pt x="4497892" y="415643"/>
                </a:lnTo>
                <a:lnTo>
                  <a:pt x="4513506" y="392491"/>
                </a:lnTo>
                <a:lnTo>
                  <a:pt x="4519234" y="364154"/>
                </a:lnTo>
                <a:lnTo>
                  <a:pt x="4519234" y="72830"/>
                </a:lnTo>
                <a:lnTo>
                  <a:pt x="4513506" y="44493"/>
                </a:lnTo>
                <a:lnTo>
                  <a:pt x="4497892" y="21341"/>
                </a:lnTo>
                <a:lnTo>
                  <a:pt x="4474740" y="5727"/>
                </a:lnTo>
                <a:lnTo>
                  <a:pt x="4446403" y="0"/>
                </a:lnTo>
                <a:close/>
              </a:path>
            </a:pathLst>
          </a:custGeom>
          <a:solidFill>
            <a:srgbClr val="FFE680"/>
          </a:solidFill>
          <a:ln cap="flat" cmpd="sng" w="9525">
            <a:solidFill>
              <a:srgbClr val="FFE6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6127" u="none" cap="none" strike="noStrike">
              <a:solidFill>
                <a:schemeClr val="dk1"/>
              </a:solidFill>
              <a:latin typeface="Calibri"/>
              <a:ea typeface="Calibri"/>
              <a:cs typeface="Calibri"/>
              <a:sym typeface="Calibri"/>
            </a:endParaRPr>
          </a:p>
        </p:txBody>
      </p:sp>
      <p:sp>
        <p:nvSpPr>
          <p:cNvPr id="142" name="Google Shape;142;p25"/>
          <p:cNvSpPr txBox="1"/>
          <p:nvPr/>
        </p:nvSpPr>
        <p:spPr>
          <a:xfrm>
            <a:off x="28453850" y="25741450"/>
            <a:ext cx="9048000" cy="667200"/>
          </a:xfrm>
          <a:prstGeom prst="rect">
            <a:avLst/>
          </a:prstGeom>
          <a:noFill/>
          <a:ln>
            <a:noFill/>
          </a:ln>
        </p:spPr>
        <p:txBody>
          <a:bodyPr anchorCtr="0" anchor="t" bIns="0" lIns="0" spcFirstLastPara="1" rIns="0" wrap="square" tIns="20775">
            <a:noAutofit/>
          </a:bodyPr>
          <a:lstStyle/>
          <a:p>
            <a:pPr indent="0" lvl="0" marL="23109" marR="0" rtl="0" algn="l">
              <a:spcBef>
                <a:spcPts val="0"/>
              </a:spcBef>
              <a:spcAft>
                <a:spcPts val="0"/>
              </a:spcAft>
              <a:buNone/>
            </a:pPr>
            <a:r>
              <a:rPr b="1" i="0" lang="en" sz="4200" u="none" cap="none" strike="noStrike">
                <a:solidFill>
                  <a:schemeClr val="dk1"/>
                </a:solidFill>
                <a:latin typeface="Arial"/>
                <a:ea typeface="Arial"/>
                <a:cs typeface="Arial"/>
                <a:sym typeface="Arial"/>
              </a:rPr>
              <a:t>Conclusions and Future Directions</a:t>
            </a:r>
            <a:endParaRPr b="0" i="0" sz="4200" u="none" cap="none" strike="noStrike">
              <a:solidFill>
                <a:schemeClr val="dk1"/>
              </a:solidFill>
              <a:latin typeface="Arial"/>
              <a:ea typeface="Arial"/>
              <a:cs typeface="Arial"/>
              <a:sym typeface="Arial"/>
            </a:endParaRPr>
          </a:p>
        </p:txBody>
      </p:sp>
      <p:sp>
        <p:nvSpPr>
          <p:cNvPr id="143" name="Google Shape;143;p25"/>
          <p:cNvSpPr/>
          <p:nvPr/>
        </p:nvSpPr>
        <p:spPr>
          <a:xfrm>
            <a:off x="28376450" y="38457680"/>
            <a:ext cx="9467921" cy="777683"/>
          </a:xfrm>
          <a:custGeom>
            <a:rect b="b" l="l" r="r" t="t"/>
            <a:pathLst>
              <a:path extrusionOk="0" h="437515" w="4519294">
                <a:moveTo>
                  <a:pt x="4446403" y="0"/>
                </a:moveTo>
                <a:lnTo>
                  <a:pt x="72830" y="0"/>
                </a:lnTo>
                <a:lnTo>
                  <a:pt x="44468" y="5727"/>
                </a:lnTo>
                <a:lnTo>
                  <a:pt x="21319" y="21341"/>
                </a:lnTo>
                <a:lnTo>
                  <a:pt x="5718" y="44493"/>
                </a:lnTo>
                <a:lnTo>
                  <a:pt x="0" y="72830"/>
                </a:lnTo>
                <a:lnTo>
                  <a:pt x="0" y="364154"/>
                </a:lnTo>
                <a:lnTo>
                  <a:pt x="5718" y="392491"/>
                </a:lnTo>
                <a:lnTo>
                  <a:pt x="21319" y="415643"/>
                </a:lnTo>
                <a:lnTo>
                  <a:pt x="44468" y="431257"/>
                </a:lnTo>
                <a:lnTo>
                  <a:pt x="72830" y="436984"/>
                </a:lnTo>
                <a:lnTo>
                  <a:pt x="4446403" y="436984"/>
                </a:lnTo>
                <a:lnTo>
                  <a:pt x="4474740" y="431257"/>
                </a:lnTo>
                <a:lnTo>
                  <a:pt x="4497892" y="415643"/>
                </a:lnTo>
                <a:lnTo>
                  <a:pt x="4513506" y="392491"/>
                </a:lnTo>
                <a:lnTo>
                  <a:pt x="4519234" y="364154"/>
                </a:lnTo>
                <a:lnTo>
                  <a:pt x="4519234" y="72830"/>
                </a:lnTo>
                <a:lnTo>
                  <a:pt x="4513506" y="44493"/>
                </a:lnTo>
                <a:lnTo>
                  <a:pt x="4497892" y="21341"/>
                </a:lnTo>
                <a:lnTo>
                  <a:pt x="4474740" y="5727"/>
                </a:lnTo>
                <a:lnTo>
                  <a:pt x="4446403" y="0"/>
                </a:lnTo>
                <a:close/>
              </a:path>
            </a:pathLst>
          </a:custGeom>
          <a:solidFill>
            <a:srgbClr val="FFE680"/>
          </a:solidFill>
          <a:ln cap="flat" cmpd="sng" w="9525">
            <a:solidFill>
              <a:srgbClr val="FFE6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6127" u="none" cap="none" strike="noStrike">
              <a:solidFill>
                <a:schemeClr val="dk1"/>
              </a:solidFill>
              <a:latin typeface="Calibri"/>
              <a:ea typeface="Calibri"/>
              <a:cs typeface="Calibri"/>
              <a:sym typeface="Calibri"/>
            </a:endParaRPr>
          </a:p>
        </p:txBody>
      </p:sp>
      <p:sp>
        <p:nvSpPr>
          <p:cNvPr id="144" name="Google Shape;144;p25"/>
          <p:cNvSpPr txBox="1"/>
          <p:nvPr/>
        </p:nvSpPr>
        <p:spPr>
          <a:xfrm>
            <a:off x="28439350" y="39471349"/>
            <a:ext cx="9305700" cy="3992100"/>
          </a:xfrm>
          <a:prstGeom prst="rect">
            <a:avLst/>
          </a:prstGeom>
          <a:noFill/>
          <a:ln>
            <a:noFill/>
          </a:ln>
        </p:spPr>
        <p:txBody>
          <a:bodyPr anchorCtr="0" anchor="t" bIns="0" lIns="0" spcFirstLastPara="1" rIns="0" wrap="square" tIns="20775">
            <a:noAutofit/>
          </a:bodyPr>
          <a:lstStyle/>
          <a:p>
            <a:pPr indent="0" lvl="0" marL="23108" marR="0" rtl="0" algn="just">
              <a:spcBef>
                <a:spcPts val="0"/>
              </a:spcBef>
              <a:spcAft>
                <a:spcPts val="0"/>
              </a:spcAft>
              <a:buNone/>
            </a:pPr>
            <a:r>
              <a:rPr b="1" i="0" lang="en" sz="2400" u="none" cap="none" strike="noStrike">
                <a:solidFill>
                  <a:srgbClr val="183960"/>
                </a:solidFill>
                <a:latin typeface="Arial"/>
                <a:ea typeface="Arial"/>
                <a:cs typeface="Arial"/>
                <a:sym typeface="Arial"/>
              </a:rPr>
              <a:t>This work was supported through the Bruins-In-Genomics Summer Program for Undergraduate Research.</a:t>
            </a:r>
            <a:endParaRPr b="1" sz="2400">
              <a:solidFill>
                <a:srgbClr val="183960"/>
              </a:solidFill>
            </a:endParaRPr>
          </a:p>
          <a:p>
            <a:pPr indent="0" lvl="0" marL="23108" marR="0" rtl="0" algn="ctr">
              <a:spcBef>
                <a:spcPts val="0"/>
              </a:spcBef>
              <a:spcAft>
                <a:spcPts val="0"/>
              </a:spcAft>
              <a:buNone/>
            </a:pPr>
            <a:r>
              <a:rPr b="1" lang="en" sz="2400" u="sng">
                <a:solidFill>
                  <a:srgbClr val="183960"/>
                </a:solidFill>
              </a:rPr>
              <a:t>References</a:t>
            </a:r>
            <a:endParaRPr b="1" sz="2400">
              <a:solidFill>
                <a:srgbClr val="183960"/>
              </a:solidFill>
            </a:endParaRPr>
          </a:p>
          <a:p>
            <a:pPr indent="-381000" lvl="0" marL="457200" marR="0" rtl="0" algn="just">
              <a:spcBef>
                <a:spcPts val="0"/>
              </a:spcBef>
              <a:spcAft>
                <a:spcPts val="0"/>
              </a:spcAft>
              <a:buClr>
                <a:srgbClr val="183960"/>
              </a:buClr>
              <a:buSzPts val="2400"/>
              <a:buAutoNum type="arabicPeriod"/>
            </a:pPr>
            <a:r>
              <a:rPr b="1" lang="en" sz="2400">
                <a:solidFill>
                  <a:srgbClr val="183960"/>
                </a:solidFill>
              </a:rPr>
              <a:t>Loewe L, Hill WG (2010) The population genetics of mutations: Good, bad and indifferent. </a:t>
            </a:r>
            <a:r>
              <a:rPr b="1" i="1" lang="en" sz="2400">
                <a:solidFill>
                  <a:srgbClr val="183960"/>
                </a:solidFill>
              </a:rPr>
              <a:t>Philos Trans R Soc Lond B Biol Sci</a:t>
            </a:r>
            <a:r>
              <a:rPr b="1" lang="en" sz="2400">
                <a:solidFill>
                  <a:srgbClr val="183960"/>
                </a:solidFill>
              </a:rPr>
              <a:t> 365:1153–1167.</a:t>
            </a:r>
            <a:endParaRPr b="1" sz="2400">
              <a:solidFill>
                <a:srgbClr val="183960"/>
              </a:solidFill>
            </a:endParaRPr>
          </a:p>
          <a:p>
            <a:pPr indent="-381000" lvl="0" marL="457200" marR="0" rtl="0" algn="just">
              <a:spcBef>
                <a:spcPts val="0"/>
              </a:spcBef>
              <a:spcAft>
                <a:spcPts val="0"/>
              </a:spcAft>
              <a:buClr>
                <a:srgbClr val="183960"/>
              </a:buClr>
              <a:buSzPts val="2400"/>
              <a:buAutoNum type="arabicPeriod"/>
            </a:pPr>
            <a:r>
              <a:rPr b="1" lang="en" sz="2400">
                <a:solidFill>
                  <a:srgbClr val="183960"/>
                </a:solidFill>
              </a:rPr>
              <a:t>Huber, C. D., B. Y. Kim, C. D. Marsden, and K. E. Lohmueller, (2016) Determining the factors driving selective effects of new nonsynonymous mutations. </a:t>
            </a:r>
            <a:r>
              <a:rPr b="1" i="1" lang="en" sz="2400">
                <a:solidFill>
                  <a:srgbClr val="183960"/>
                </a:solidFill>
              </a:rPr>
              <a:t>Proceedings of the National Academy of Sciences 114</a:t>
            </a:r>
            <a:r>
              <a:rPr b="1" lang="en" sz="2400">
                <a:solidFill>
                  <a:srgbClr val="183960"/>
                </a:solidFill>
              </a:rPr>
              <a:t>(17), 4465-4470.</a:t>
            </a:r>
            <a:endParaRPr b="1" sz="2400">
              <a:solidFill>
                <a:srgbClr val="183960"/>
              </a:solidFill>
            </a:endParaRPr>
          </a:p>
        </p:txBody>
      </p:sp>
      <p:sp>
        <p:nvSpPr>
          <p:cNvPr id="145" name="Google Shape;145;p25"/>
          <p:cNvSpPr/>
          <p:nvPr/>
        </p:nvSpPr>
        <p:spPr>
          <a:xfrm>
            <a:off x="557784" y="36155509"/>
            <a:ext cx="9419273" cy="757993"/>
          </a:xfrm>
          <a:custGeom>
            <a:rect b="b" l="l" r="r" t="t"/>
            <a:pathLst>
              <a:path extrusionOk="0" h="437514" w="4861560">
                <a:moveTo>
                  <a:pt x="4788452" y="0"/>
                </a:moveTo>
                <a:lnTo>
                  <a:pt x="72836" y="0"/>
                </a:lnTo>
                <a:lnTo>
                  <a:pt x="44485" y="5727"/>
                </a:lnTo>
                <a:lnTo>
                  <a:pt x="21333" y="21341"/>
                </a:lnTo>
                <a:lnTo>
                  <a:pt x="5723" y="44493"/>
                </a:lnTo>
                <a:lnTo>
                  <a:pt x="0" y="72830"/>
                </a:lnTo>
                <a:lnTo>
                  <a:pt x="0" y="364154"/>
                </a:lnTo>
                <a:lnTo>
                  <a:pt x="5723" y="392491"/>
                </a:lnTo>
                <a:lnTo>
                  <a:pt x="21333" y="415643"/>
                </a:lnTo>
                <a:lnTo>
                  <a:pt x="44485" y="431257"/>
                </a:lnTo>
                <a:lnTo>
                  <a:pt x="72836" y="436984"/>
                </a:lnTo>
                <a:lnTo>
                  <a:pt x="4788452" y="436984"/>
                </a:lnTo>
                <a:lnTo>
                  <a:pt x="4816789" y="431257"/>
                </a:lnTo>
                <a:lnTo>
                  <a:pt x="4839941" y="415643"/>
                </a:lnTo>
                <a:lnTo>
                  <a:pt x="4855555" y="392491"/>
                </a:lnTo>
                <a:lnTo>
                  <a:pt x="4861282" y="364154"/>
                </a:lnTo>
                <a:lnTo>
                  <a:pt x="4861282" y="72830"/>
                </a:lnTo>
                <a:lnTo>
                  <a:pt x="4855555" y="44493"/>
                </a:lnTo>
                <a:lnTo>
                  <a:pt x="4839941" y="21341"/>
                </a:lnTo>
                <a:lnTo>
                  <a:pt x="4816789" y="5727"/>
                </a:lnTo>
                <a:lnTo>
                  <a:pt x="4788452" y="0"/>
                </a:lnTo>
                <a:close/>
              </a:path>
            </a:pathLst>
          </a:custGeom>
          <a:solidFill>
            <a:srgbClr val="FFE680"/>
          </a:solidFill>
          <a:ln cap="flat" cmpd="sng" w="9525">
            <a:solidFill>
              <a:srgbClr val="FFE6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6127" u="none" cap="none" strike="noStrike">
              <a:solidFill>
                <a:schemeClr val="dk1"/>
              </a:solidFill>
              <a:latin typeface="Calibri"/>
              <a:ea typeface="Calibri"/>
              <a:cs typeface="Calibri"/>
              <a:sym typeface="Calibri"/>
            </a:endParaRPr>
          </a:p>
        </p:txBody>
      </p:sp>
      <p:sp>
        <p:nvSpPr>
          <p:cNvPr id="146" name="Google Shape;146;p25"/>
          <p:cNvSpPr txBox="1"/>
          <p:nvPr/>
        </p:nvSpPr>
        <p:spPr>
          <a:xfrm>
            <a:off x="658368" y="36233641"/>
            <a:ext cx="9418200" cy="777300"/>
          </a:xfrm>
          <a:prstGeom prst="rect">
            <a:avLst/>
          </a:prstGeom>
          <a:noFill/>
          <a:ln>
            <a:noFill/>
          </a:ln>
        </p:spPr>
        <p:txBody>
          <a:bodyPr anchorCtr="0" anchor="t" bIns="0" lIns="0" spcFirstLastPara="1" rIns="0" wrap="square" tIns="20775">
            <a:noAutofit/>
          </a:bodyPr>
          <a:lstStyle/>
          <a:p>
            <a:pPr indent="0" lvl="0" marL="23109" marR="0" rtl="0" algn="l">
              <a:spcBef>
                <a:spcPts val="0"/>
              </a:spcBef>
              <a:spcAft>
                <a:spcPts val="0"/>
              </a:spcAft>
              <a:buNone/>
            </a:pPr>
            <a:r>
              <a:rPr b="1" lang="en" sz="4200">
                <a:solidFill>
                  <a:schemeClr val="dk1"/>
                </a:solidFill>
              </a:rPr>
              <a:t>Demographic Model</a:t>
            </a:r>
            <a:endParaRPr b="0" i="0" sz="4200" u="none" cap="none" strike="noStrike">
              <a:solidFill>
                <a:schemeClr val="dk1"/>
              </a:solidFill>
              <a:latin typeface="Arial"/>
              <a:ea typeface="Arial"/>
              <a:cs typeface="Arial"/>
              <a:sym typeface="Arial"/>
            </a:endParaRPr>
          </a:p>
        </p:txBody>
      </p:sp>
      <p:sp>
        <p:nvSpPr>
          <p:cNvPr id="147" name="Google Shape;147;p25"/>
          <p:cNvSpPr txBox="1"/>
          <p:nvPr/>
        </p:nvSpPr>
        <p:spPr>
          <a:xfrm>
            <a:off x="450400" y="6188100"/>
            <a:ext cx="9537900" cy="29701800"/>
          </a:xfrm>
          <a:prstGeom prst="rect">
            <a:avLst/>
          </a:prstGeom>
          <a:noFill/>
          <a:ln>
            <a:noFill/>
          </a:ln>
        </p:spPr>
        <p:txBody>
          <a:bodyPr anchorCtr="0" anchor="t" bIns="0" lIns="0" spcFirstLastPara="1" rIns="0" wrap="square" tIns="21950">
            <a:noAutofit/>
          </a:bodyPr>
          <a:lstStyle/>
          <a:p>
            <a:pPr indent="457200" lvl="0" marL="0" marR="9241" rtl="0" algn="just">
              <a:lnSpc>
                <a:spcPct val="101099"/>
              </a:lnSpc>
              <a:spcBef>
                <a:spcPts val="0"/>
              </a:spcBef>
              <a:spcAft>
                <a:spcPts val="0"/>
              </a:spcAft>
              <a:buNone/>
            </a:pPr>
            <a:r>
              <a:rPr lang="en" sz="4200">
                <a:solidFill>
                  <a:srgbClr val="183960"/>
                </a:solidFill>
              </a:rPr>
              <a:t>The distribution of fitness effects (DFE), which describes the impact and effect of all new mutations in a population, plays a fundamental role in shaping evolutionary genetics</a:t>
            </a:r>
            <a:r>
              <a:rPr baseline="30000" lang="en" sz="4200">
                <a:solidFill>
                  <a:srgbClr val="183960"/>
                </a:solidFill>
              </a:rPr>
              <a:t>1</a:t>
            </a:r>
            <a:r>
              <a:rPr lang="en" sz="4200">
                <a:solidFill>
                  <a:srgbClr val="183960"/>
                </a:solidFill>
              </a:rPr>
              <a:t>. Previous work on inferring the DFE has shown that distantly related species have distinct DFEs</a:t>
            </a:r>
            <a:r>
              <a:rPr baseline="30000" lang="en" sz="4200">
                <a:solidFill>
                  <a:srgbClr val="183960"/>
                </a:solidFill>
              </a:rPr>
              <a:t>2</a:t>
            </a:r>
            <a:r>
              <a:rPr lang="en" sz="4200">
                <a:solidFill>
                  <a:srgbClr val="183960"/>
                </a:solidFill>
              </a:rPr>
              <a:t>. However, the timescales and conditions under which the DFE evolves remain unclear. </a:t>
            </a:r>
            <a:endParaRPr sz="4200">
              <a:solidFill>
                <a:srgbClr val="183960"/>
              </a:solidFill>
            </a:endParaRPr>
          </a:p>
          <a:p>
            <a:pPr indent="457200" lvl="0" marL="0" marR="9241" rtl="0" algn="just">
              <a:lnSpc>
                <a:spcPct val="101099"/>
              </a:lnSpc>
              <a:spcBef>
                <a:spcPts val="0"/>
              </a:spcBef>
              <a:spcAft>
                <a:spcPts val="0"/>
              </a:spcAft>
              <a:buNone/>
            </a:pPr>
            <a:r>
              <a:t/>
            </a:r>
            <a:endParaRPr sz="4200">
              <a:solidFill>
                <a:srgbClr val="183960"/>
              </a:solidFill>
            </a:endParaRPr>
          </a:p>
          <a:p>
            <a:pPr indent="0" lvl="0" marL="0" marR="9241" rtl="0" algn="just">
              <a:lnSpc>
                <a:spcPct val="101099"/>
              </a:lnSpc>
              <a:spcBef>
                <a:spcPts val="0"/>
              </a:spcBef>
              <a:spcAft>
                <a:spcPts val="0"/>
              </a:spcAft>
              <a:buNone/>
            </a:pPr>
            <a:r>
              <a:t/>
            </a:r>
            <a:endParaRPr sz="4200">
              <a:solidFill>
                <a:srgbClr val="183960"/>
              </a:solidFill>
            </a:endParaRPr>
          </a:p>
          <a:p>
            <a:pPr indent="0" lvl="0" marL="0" marR="9241" rtl="0" algn="just">
              <a:lnSpc>
                <a:spcPct val="101099"/>
              </a:lnSpc>
              <a:spcBef>
                <a:spcPts val="0"/>
              </a:spcBef>
              <a:spcAft>
                <a:spcPts val="0"/>
              </a:spcAft>
              <a:buNone/>
            </a:pPr>
            <a:r>
              <a:t/>
            </a:r>
            <a:endParaRPr sz="4200">
              <a:solidFill>
                <a:srgbClr val="183960"/>
              </a:solidFill>
            </a:endParaRPr>
          </a:p>
          <a:p>
            <a:pPr indent="0" lvl="0" marL="0" marR="9241" rtl="0" algn="just">
              <a:lnSpc>
                <a:spcPct val="101099"/>
              </a:lnSpc>
              <a:spcBef>
                <a:spcPts val="0"/>
              </a:spcBef>
              <a:spcAft>
                <a:spcPts val="0"/>
              </a:spcAft>
              <a:buNone/>
            </a:pPr>
            <a:r>
              <a:t/>
            </a:r>
            <a:endParaRPr sz="4200">
              <a:solidFill>
                <a:srgbClr val="183960"/>
              </a:solidFill>
            </a:endParaRPr>
          </a:p>
          <a:p>
            <a:pPr indent="0" lvl="0" marL="0" marR="9241" rtl="0" algn="just">
              <a:lnSpc>
                <a:spcPct val="101099"/>
              </a:lnSpc>
              <a:spcBef>
                <a:spcPts val="0"/>
              </a:spcBef>
              <a:spcAft>
                <a:spcPts val="0"/>
              </a:spcAft>
              <a:buNone/>
            </a:pPr>
            <a:r>
              <a:t/>
            </a:r>
            <a:endParaRPr sz="4200">
              <a:solidFill>
                <a:srgbClr val="183960"/>
              </a:solidFill>
            </a:endParaRPr>
          </a:p>
          <a:p>
            <a:pPr indent="0" lvl="0" marL="0" marR="9241" rtl="0" algn="just">
              <a:lnSpc>
                <a:spcPct val="101099"/>
              </a:lnSpc>
              <a:spcBef>
                <a:spcPts val="0"/>
              </a:spcBef>
              <a:spcAft>
                <a:spcPts val="0"/>
              </a:spcAft>
              <a:buNone/>
            </a:pPr>
            <a:r>
              <a:t/>
            </a:r>
            <a:endParaRPr sz="4200">
              <a:solidFill>
                <a:srgbClr val="183960"/>
              </a:solidFill>
            </a:endParaRPr>
          </a:p>
          <a:p>
            <a:pPr indent="0" lvl="0" marL="0" marR="9241" rtl="0" algn="just">
              <a:lnSpc>
                <a:spcPct val="101099"/>
              </a:lnSpc>
              <a:spcBef>
                <a:spcPts val="0"/>
              </a:spcBef>
              <a:spcAft>
                <a:spcPts val="0"/>
              </a:spcAft>
              <a:buNone/>
            </a:pPr>
            <a:r>
              <a:t/>
            </a:r>
            <a:endParaRPr sz="4200">
              <a:solidFill>
                <a:srgbClr val="183960"/>
              </a:solidFill>
            </a:endParaRPr>
          </a:p>
          <a:p>
            <a:pPr indent="0" lvl="0" marL="0" marR="9241" rtl="0" algn="just">
              <a:lnSpc>
                <a:spcPct val="101099"/>
              </a:lnSpc>
              <a:spcBef>
                <a:spcPts val="0"/>
              </a:spcBef>
              <a:spcAft>
                <a:spcPts val="0"/>
              </a:spcAft>
              <a:buNone/>
            </a:pPr>
            <a:r>
              <a:rPr lang="en" sz="4200">
                <a:solidFill>
                  <a:srgbClr val="183960"/>
                </a:solidFill>
              </a:rPr>
              <a:t>	Domestic dogs and wolves provide a system in which to understand how the DFE evolves over recent timescales, as these populations have  recently diverged. However, using genomic resequencing data from arctic wolves and breed dogs, no detectable difference in the inferred DFE was found.</a:t>
            </a:r>
            <a:endParaRPr sz="4200">
              <a:solidFill>
                <a:srgbClr val="183960"/>
              </a:solidFill>
            </a:endParaRPr>
          </a:p>
          <a:p>
            <a:pPr indent="0" lvl="0" marL="0" marR="9241" rtl="0" algn="just">
              <a:lnSpc>
                <a:spcPct val="101099"/>
              </a:lnSpc>
              <a:spcBef>
                <a:spcPts val="0"/>
              </a:spcBef>
              <a:spcAft>
                <a:spcPts val="0"/>
              </a:spcAft>
              <a:buNone/>
            </a:pPr>
            <a:r>
              <a:t/>
            </a:r>
            <a:endParaRPr sz="4200">
              <a:solidFill>
                <a:srgbClr val="183960"/>
              </a:solidFill>
            </a:endParaRPr>
          </a:p>
          <a:p>
            <a:pPr indent="0" lvl="0" marL="0" marR="9241" rtl="0" algn="just">
              <a:lnSpc>
                <a:spcPct val="101099"/>
              </a:lnSpc>
              <a:spcBef>
                <a:spcPts val="0"/>
              </a:spcBef>
              <a:spcAft>
                <a:spcPts val="0"/>
              </a:spcAft>
              <a:buNone/>
            </a:pPr>
            <a:r>
              <a:t/>
            </a:r>
            <a:endParaRPr sz="4200">
              <a:solidFill>
                <a:srgbClr val="183960"/>
              </a:solidFill>
            </a:endParaRPr>
          </a:p>
          <a:p>
            <a:pPr indent="0" lvl="0" marL="0" marR="9241" rtl="0" algn="just">
              <a:lnSpc>
                <a:spcPct val="101099"/>
              </a:lnSpc>
              <a:spcBef>
                <a:spcPts val="0"/>
              </a:spcBef>
              <a:spcAft>
                <a:spcPts val="0"/>
              </a:spcAft>
              <a:buNone/>
            </a:pPr>
            <a:r>
              <a:t/>
            </a:r>
            <a:endParaRPr sz="4200">
              <a:solidFill>
                <a:srgbClr val="183960"/>
              </a:solidFill>
            </a:endParaRPr>
          </a:p>
          <a:p>
            <a:pPr indent="0" lvl="0" marL="0" marR="9241" rtl="0" algn="just">
              <a:lnSpc>
                <a:spcPct val="101099"/>
              </a:lnSpc>
              <a:spcBef>
                <a:spcPts val="0"/>
              </a:spcBef>
              <a:spcAft>
                <a:spcPts val="0"/>
              </a:spcAft>
              <a:buNone/>
            </a:pPr>
            <a:r>
              <a:t/>
            </a:r>
            <a:endParaRPr sz="4200">
              <a:solidFill>
                <a:srgbClr val="183960"/>
              </a:solidFill>
            </a:endParaRPr>
          </a:p>
          <a:p>
            <a:pPr indent="0" lvl="0" marL="0" marR="9241" rtl="0" algn="just">
              <a:lnSpc>
                <a:spcPct val="101099"/>
              </a:lnSpc>
              <a:spcBef>
                <a:spcPts val="0"/>
              </a:spcBef>
              <a:spcAft>
                <a:spcPts val="0"/>
              </a:spcAft>
              <a:buNone/>
            </a:pPr>
            <a:r>
              <a:t/>
            </a:r>
            <a:endParaRPr sz="4200">
              <a:solidFill>
                <a:srgbClr val="183960"/>
              </a:solidFill>
            </a:endParaRPr>
          </a:p>
          <a:p>
            <a:pPr indent="0" lvl="0" marL="0" marR="9241" rtl="0" algn="just">
              <a:lnSpc>
                <a:spcPct val="101099"/>
              </a:lnSpc>
              <a:spcBef>
                <a:spcPts val="0"/>
              </a:spcBef>
              <a:spcAft>
                <a:spcPts val="0"/>
              </a:spcAft>
              <a:buNone/>
            </a:pPr>
            <a:r>
              <a:t/>
            </a:r>
            <a:endParaRPr sz="4200">
              <a:solidFill>
                <a:srgbClr val="183960"/>
              </a:solidFill>
            </a:endParaRPr>
          </a:p>
          <a:p>
            <a:pPr indent="0" lvl="0" marL="0" marR="9241" rtl="0" algn="just">
              <a:lnSpc>
                <a:spcPct val="101099"/>
              </a:lnSpc>
              <a:spcBef>
                <a:spcPts val="0"/>
              </a:spcBef>
              <a:spcAft>
                <a:spcPts val="0"/>
              </a:spcAft>
              <a:buNone/>
            </a:pPr>
            <a:r>
              <a:t/>
            </a:r>
            <a:endParaRPr sz="4200">
              <a:solidFill>
                <a:srgbClr val="183960"/>
              </a:solidFill>
            </a:endParaRPr>
          </a:p>
          <a:p>
            <a:pPr indent="457200" lvl="0" marL="0" marR="9241" rtl="0" algn="just">
              <a:lnSpc>
                <a:spcPct val="101099"/>
              </a:lnSpc>
              <a:spcBef>
                <a:spcPts val="0"/>
              </a:spcBef>
              <a:spcAft>
                <a:spcPts val="0"/>
              </a:spcAft>
              <a:buNone/>
            </a:pPr>
            <a:r>
              <a:t/>
            </a:r>
            <a:endParaRPr sz="4200">
              <a:solidFill>
                <a:srgbClr val="183960"/>
              </a:solidFill>
            </a:endParaRPr>
          </a:p>
          <a:p>
            <a:pPr indent="457200" lvl="0" marL="0" marR="9241" rtl="0" algn="just">
              <a:lnSpc>
                <a:spcPct val="101099"/>
              </a:lnSpc>
              <a:spcBef>
                <a:spcPts val="0"/>
              </a:spcBef>
              <a:spcAft>
                <a:spcPts val="0"/>
              </a:spcAft>
              <a:buNone/>
            </a:pPr>
            <a:r>
              <a:rPr lang="en" sz="4200">
                <a:solidFill>
                  <a:srgbClr val="183960"/>
                </a:solidFill>
              </a:rPr>
              <a:t>We sought to determine if current state-of-the-art methods for DFE inference had sufficient statistical power to detect a change in the DFE between wolf and dog populations.</a:t>
            </a:r>
            <a:endParaRPr sz="4200">
              <a:solidFill>
                <a:srgbClr val="183960"/>
              </a:solidFill>
            </a:endParaRPr>
          </a:p>
          <a:p>
            <a:pPr indent="457200" lvl="0" marL="0" marR="9241" rtl="0" algn="just">
              <a:lnSpc>
                <a:spcPct val="101099"/>
              </a:lnSpc>
              <a:spcBef>
                <a:spcPts val="0"/>
              </a:spcBef>
              <a:spcAft>
                <a:spcPts val="0"/>
              </a:spcAft>
              <a:buNone/>
            </a:pPr>
            <a:r>
              <a:rPr lang="en" sz="4200">
                <a:solidFill>
                  <a:srgbClr val="183960"/>
                </a:solidFill>
              </a:rPr>
              <a:t>We performed forward population genetics simulations modeling wolf and dog evolution, and compared the inferred DFE and demographic parameters of simulated and empirical data.</a:t>
            </a:r>
            <a:endParaRPr sz="4200">
              <a:solidFill>
                <a:srgbClr val="183960"/>
              </a:solidFill>
            </a:endParaRPr>
          </a:p>
        </p:txBody>
      </p:sp>
      <p:sp>
        <p:nvSpPr>
          <p:cNvPr id="148" name="Google Shape;148;p25"/>
          <p:cNvSpPr txBox="1"/>
          <p:nvPr/>
        </p:nvSpPr>
        <p:spPr>
          <a:xfrm>
            <a:off x="28453850" y="38530729"/>
            <a:ext cx="7052400" cy="795900"/>
          </a:xfrm>
          <a:prstGeom prst="rect">
            <a:avLst/>
          </a:prstGeom>
          <a:noFill/>
          <a:ln>
            <a:noFill/>
          </a:ln>
        </p:spPr>
        <p:txBody>
          <a:bodyPr anchorCtr="0" anchor="t" bIns="0" lIns="0" spcFirstLastPara="1" rIns="0" wrap="square" tIns="20775">
            <a:noAutofit/>
          </a:bodyPr>
          <a:lstStyle/>
          <a:p>
            <a:pPr indent="0" lvl="0" marL="23109" marR="0" rtl="0" algn="l">
              <a:spcBef>
                <a:spcPts val="0"/>
              </a:spcBef>
              <a:spcAft>
                <a:spcPts val="0"/>
              </a:spcAft>
              <a:buNone/>
            </a:pPr>
            <a:r>
              <a:rPr b="1" i="0" lang="en" sz="4200" u="none" cap="none" strike="noStrike">
                <a:solidFill>
                  <a:schemeClr val="dk1"/>
                </a:solidFill>
                <a:latin typeface="Arial"/>
                <a:ea typeface="Arial"/>
                <a:cs typeface="Arial"/>
                <a:sym typeface="Arial"/>
              </a:rPr>
              <a:t>Acknowledgements</a:t>
            </a:r>
            <a:endParaRPr b="0" i="0" sz="4200" u="none" cap="none" strike="noStrike">
              <a:solidFill>
                <a:schemeClr val="dk1"/>
              </a:solidFill>
              <a:latin typeface="Arial"/>
              <a:ea typeface="Arial"/>
              <a:cs typeface="Arial"/>
              <a:sym typeface="Arial"/>
            </a:endParaRPr>
          </a:p>
        </p:txBody>
      </p:sp>
      <p:sp>
        <p:nvSpPr>
          <p:cNvPr id="149" name="Google Shape;149;p25"/>
          <p:cNvSpPr/>
          <p:nvPr/>
        </p:nvSpPr>
        <p:spPr>
          <a:xfrm>
            <a:off x="358875" y="37259900"/>
            <a:ext cx="9795300" cy="6204000"/>
          </a:xfrm>
          <a:prstGeom prst="rect">
            <a:avLst/>
          </a:prstGeom>
          <a:solidFill>
            <a:schemeClr val="lt1"/>
          </a:solidFill>
          <a:ln cap="flat" cmpd="sng" w="12700">
            <a:solidFill>
              <a:srgbClr val="CCE2F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0" name="Google Shape;150;p25"/>
          <p:cNvSpPr/>
          <p:nvPr/>
        </p:nvSpPr>
        <p:spPr>
          <a:xfrm>
            <a:off x="659725" y="37217425"/>
            <a:ext cx="9206100" cy="6030300"/>
          </a:xfrm>
          <a:prstGeom prst="rect">
            <a:avLst/>
          </a:prstGeom>
          <a:noFill/>
          <a:ln>
            <a:noFill/>
          </a:ln>
        </p:spPr>
        <p:txBody>
          <a:bodyPr anchorCtr="0" anchor="t" bIns="45700" lIns="91425" spcFirstLastPara="1" rIns="91425" wrap="square" tIns="45700">
            <a:noAutofit/>
          </a:bodyPr>
          <a:lstStyle/>
          <a:p>
            <a:pPr indent="0" lvl="0" marL="23107" marR="9242" rtl="0" algn="just">
              <a:lnSpc>
                <a:spcPct val="101099"/>
              </a:lnSpc>
              <a:spcBef>
                <a:spcPts val="0"/>
              </a:spcBef>
              <a:spcAft>
                <a:spcPts val="0"/>
              </a:spcAft>
              <a:buNone/>
            </a:pPr>
            <a:r>
              <a:t/>
            </a:r>
            <a:endParaRPr sz="3600"/>
          </a:p>
        </p:txBody>
      </p:sp>
      <p:pic>
        <p:nvPicPr>
          <p:cNvPr id="151" name="Google Shape;151;p25"/>
          <p:cNvPicPr preferRelativeResize="0"/>
          <p:nvPr/>
        </p:nvPicPr>
        <p:blipFill rotWithShape="1">
          <a:blip r:embed="rId3">
            <a:alphaModFix/>
          </a:blip>
          <a:srcRect b="0" l="1285" r="3503" t="3241"/>
          <a:stretch/>
        </p:blipFill>
        <p:spPr>
          <a:xfrm>
            <a:off x="405375" y="37584200"/>
            <a:ext cx="9664875" cy="5523750"/>
          </a:xfrm>
          <a:prstGeom prst="rect">
            <a:avLst/>
          </a:prstGeom>
          <a:noFill/>
          <a:ln>
            <a:noFill/>
          </a:ln>
        </p:spPr>
      </p:pic>
      <p:grpSp>
        <p:nvGrpSpPr>
          <p:cNvPr id="152" name="Google Shape;152;p25"/>
          <p:cNvGrpSpPr/>
          <p:nvPr/>
        </p:nvGrpSpPr>
        <p:grpSpPr>
          <a:xfrm>
            <a:off x="10753988" y="15810788"/>
            <a:ext cx="32960638" cy="4534613"/>
            <a:chOff x="10830188" y="15810788"/>
            <a:chExt cx="32960638" cy="4534613"/>
          </a:xfrm>
        </p:grpSpPr>
        <p:grpSp>
          <p:nvGrpSpPr>
            <p:cNvPr id="153" name="Google Shape;153;p25"/>
            <p:cNvGrpSpPr/>
            <p:nvPr/>
          </p:nvGrpSpPr>
          <p:grpSpPr>
            <a:xfrm>
              <a:off x="10830188" y="16916400"/>
              <a:ext cx="27651938" cy="3429000"/>
              <a:chOff x="10830188" y="15925800"/>
              <a:chExt cx="27651938" cy="3429000"/>
            </a:xfrm>
          </p:grpSpPr>
          <p:pic>
            <p:nvPicPr>
              <p:cNvPr id="154" name="Google Shape;154;p25"/>
              <p:cNvPicPr preferRelativeResize="0"/>
              <p:nvPr/>
            </p:nvPicPr>
            <p:blipFill rotWithShape="1">
              <a:blip r:embed="rId4">
                <a:alphaModFix/>
              </a:blip>
              <a:srcRect b="0" l="0" r="80989" t="36624"/>
              <a:stretch/>
            </p:blipFill>
            <p:spPr>
              <a:xfrm>
                <a:off x="35289450" y="16804200"/>
                <a:ext cx="695325" cy="1152325"/>
              </a:xfrm>
              <a:prstGeom prst="rect">
                <a:avLst/>
              </a:prstGeom>
              <a:noFill/>
              <a:ln>
                <a:noFill/>
              </a:ln>
            </p:spPr>
          </p:pic>
          <p:sp>
            <p:nvSpPr>
              <p:cNvPr id="155" name="Google Shape;155;p25"/>
              <p:cNvSpPr txBox="1"/>
              <p:nvPr/>
            </p:nvSpPr>
            <p:spPr>
              <a:xfrm>
                <a:off x="35365650" y="16558575"/>
                <a:ext cx="12687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Data Type</a:t>
                </a:r>
                <a:endParaRPr/>
              </a:p>
            </p:txBody>
          </p:sp>
          <p:sp>
            <p:nvSpPr>
              <p:cNvPr id="156" name="Google Shape;156;p25"/>
              <p:cNvSpPr txBox="1"/>
              <p:nvPr/>
            </p:nvSpPr>
            <p:spPr>
              <a:xfrm>
                <a:off x="36003825" y="16878600"/>
                <a:ext cx="24783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Empirical Observation</a:t>
                </a:r>
                <a:endParaRPr/>
              </a:p>
            </p:txBody>
          </p:sp>
          <p:sp>
            <p:nvSpPr>
              <p:cNvPr id="157" name="Google Shape;157;p25"/>
              <p:cNvSpPr txBox="1"/>
              <p:nvPr/>
            </p:nvSpPr>
            <p:spPr>
              <a:xfrm>
                <a:off x="36003825" y="17373700"/>
                <a:ext cx="24783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Simulated Observation</a:t>
                </a:r>
                <a:endParaRPr/>
              </a:p>
            </p:txBody>
          </p:sp>
          <p:pic>
            <p:nvPicPr>
              <p:cNvPr id="158" name="Google Shape;158;p25"/>
              <p:cNvPicPr preferRelativeResize="0"/>
              <p:nvPr/>
            </p:nvPicPr>
            <p:blipFill>
              <a:blip r:embed="rId5">
                <a:alphaModFix/>
              </a:blip>
              <a:stretch>
                <a:fillRect/>
              </a:stretch>
            </p:blipFill>
            <p:spPr>
              <a:xfrm>
                <a:off x="10830188" y="15925800"/>
                <a:ext cx="4762500" cy="3429000"/>
              </a:xfrm>
              <a:prstGeom prst="rect">
                <a:avLst/>
              </a:prstGeom>
              <a:noFill/>
              <a:ln>
                <a:noFill/>
              </a:ln>
            </p:spPr>
          </p:pic>
          <p:pic>
            <p:nvPicPr>
              <p:cNvPr id="159" name="Google Shape;159;p25"/>
              <p:cNvPicPr preferRelativeResize="0"/>
              <p:nvPr/>
            </p:nvPicPr>
            <p:blipFill>
              <a:blip r:embed="rId6">
                <a:alphaModFix/>
              </a:blip>
              <a:stretch>
                <a:fillRect/>
              </a:stretch>
            </p:blipFill>
            <p:spPr>
              <a:xfrm>
                <a:off x="15722050" y="15925800"/>
                <a:ext cx="4762500" cy="3429000"/>
              </a:xfrm>
              <a:prstGeom prst="rect">
                <a:avLst/>
              </a:prstGeom>
              <a:noFill/>
              <a:ln>
                <a:noFill/>
              </a:ln>
            </p:spPr>
          </p:pic>
          <p:pic>
            <p:nvPicPr>
              <p:cNvPr id="160" name="Google Shape;160;p25"/>
              <p:cNvPicPr preferRelativeResize="0"/>
              <p:nvPr/>
            </p:nvPicPr>
            <p:blipFill>
              <a:blip r:embed="rId7">
                <a:alphaModFix/>
              </a:blip>
              <a:stretch>
                <a:fillRect/>
              </a:stretch>
            </p:blipFill>
            <p:spPr>
              <a:xfrm>
                <a:off x="20613900" y="15925800"/>
                <a:ext cx="4762500" cy="3429000"/>
              </a:xfrm>
              <a:prstGeom prst="rect">
                <a:avLst/>
              </a:prstGeom>
              <a:noFill/>
              <a:ln>
                <a:noFill/>
              </a:ln>
            </p:spPr>
          </p:pic>
          <p:pic>
            <p:nvPicPr>
              <p:cNvPr id="161" name="Google Shape;161;p25"/>
              <p:cNvPicPr preferRelativeResize="0"/>
              <p:nvPr/>
            </p:nvPicPr>
            <p:blipFill>
              <a:blip r:embed="rId8">
                <a:alphaModFix/>
              </a:blip>
              <a:stretch>
                <a:fillRect/>
              </a:stretch>
            </p:blipFill>
            <p:spPr>
              <a:xfrm>
                <a:off x="25505750" y="15925800"/>
                <a:ext cx="4762500" cy="3429000"/>
              </a:xfrm>
              <a:prstGeom prst="rect">
                <a:avLst/>
              </a:prstGeom>
              <a:noFill/>
              <a:ln>
                <a:noFill/>
              </a:ln>
            </p:spPr>
          </p:pic>
          <p:pic>
            <p:nvPicPr>
              <p:cNvPr id="162" name="Google Shape;162;p25"/>
              <p:cNvPicPr preferRelativeResize="0"/>
              <p:nvPr/>
            </p:nvPicPr>
            <p:blipFill>
              <a:blip r:embed="rId9">
                <a:alphaModFix/>
              </a:blip>
              <a:stretch>
                <a:fillRect/>
              </a:stretch>
            </p:blipFill>
            <p:spPr>
              <a:xfrm>
                <a:off x="30397600" y="15925800"/>
                <a:ext cx="4762500" cy="3429000"/>
              </a:xfrm>
              <a:prstGeom prst="rect">
                <a:avLst/>
              </a:prstGeom>
              <a:noFill/>
              <a:ln>
                <a:noFill/>
              </a:ln>
            </p:spPr>
          </p:pic>
        </p:grpSp>
        <p:sp>
          <p:nvSpPr>
            <p:cNvPr id="163" name="Google Shape;163;p25"/>
            <p:cNvSpPr txBox="1"/>
            <p:nvPr/>
          </p:nvSpPr>
          <p:spPr>
            <a:xfrm>
              <a:off x="12963125" y="15810788"/>
              <a:ext cx="30827700" cy="11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Comparison of Simulated and Empirical  Synonymous Proportional Site Frequency Spectra</a:t>
              </a:r>
              <a:endParaRPr b="1" sz="4200">
                <a:latin typeface="Calibri"/>
                <a:ea typeface="Calibri"/>
                <a:cs typeface="Calibri"/>
                <a:sym typeface="Calibri"/>
              </a:endParaRPr>
            </a:p>
          </p:txBody>
        </p:sp>
      </p:grpSp>
      <p:grpSp>
        <p:nvGrpSpPr>
          <p:cNvPr id="164" name="Google Shape;164;p25"/>
          <p:cNvGrpSpPr/>
          <p:nvPr/>
        </p:nvGrpSpPr>
        <p:grpSpPr>
          <a:xfrm>
            <a:off x="10754000" y="20767125"/>
            <a:ext cx="27572971" cy="4552611"/>
            <a:chOff x="10830200" y="20767125"/>
            <a:chExt cx="27572971" cy="4552611"/>
          </a:xfrm>
        </p:grpSpPr>
        <p:grpSp>
          <p:nvGrpSpPr>
            <p:cNvPr id="165" name="Google Shape;165;p25"/>
            <p:cNvGrpSpPr/>
            <p:nvPr/>
          </p:nvGrpSpPr>
          <p:grpSpPr>
            <a:xfrm>
              <a:off x="10830200" y="21886963"/>
              <a:ext cx="27572971" cy="3432773"/>
              <a:chOff x="10830200" y="20515363"/>
              <a:chExt cx="27572971" cy="3432773"/>
            </a:xfrm>
          </p:grpSpPr>
          <p:pic>
            <p:nvPicPr>
              <p:cNvPr id="166" name="Google Shape;166;p25"/>
              <p:cNvPicPr preferRelativeResize="0"/>
              <p:nvPr/>
            </p:nvPicPr>
            <p:blipFill rotWithShape="1">
              <a:blip r:embed="rId10">
                <a:alphaModFix/>
              </a:blip>
              <a:srcRect b="9730" l="1918" r="80641" t="22884"/>
              <a:stretch/>
            </p:blipFill>
            <p:spPr>
              <a:xfrm>
                <a:off x="35286696" y="21380988"/>
                <a:ext cx="695325" cy="1866900"/>
              </a:xfrm>
              <a:prstGeom prst="rect">
                <a:avLst/>
              </a:prstGeom>
              <a:noFill/>
              <a:ln>
                <a:noFill/>
              </a:ln>
            </p:spPr>
          </p:pic>
          <p:sp>
            <p:nvSpPr>
              <p:cNvPr id="167" name="Google Shape;167;p25"/>
              <p:cNvSpPr txBox="1"/>
              <p:nvPr/>
            </p:nvSpPr>
            <p:spPr>
              <a:xfrm>
                <a:off x="35286696" y="21060963"/>
                <a:ext cx="12687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Data Type</a:t>
                </a:r>
                <a:endParaRPr/>
              </a:p>
            </p:txBody>
          </p:sp>
          <p:sp>
            <p:nvSpPr>
              <p:cNvPr id="168" name="Google Shape;168;p25"/>
              <p:cNvSpPr txBox="1"/>
              <p:nvPr/>
            </p:nvSpPr>
            <p:spPr>
              <a:xfrm>
                <a:off x="35924871" y="21380988"/>
                <a:ext cx="24783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Empirical Observation</a:t>
                </a:r>
                <a:endParaRPr/>
              </a:p>
            </p:txBody>
          </p:sp>
          <p:sp>
            <p:nvSpPr>
              <p:cNvPr id="169" name="Google Shape;169;p25"/>
              <p:cNvSpPr txBox="1"/>
              <p:nvPr/>
            </p:nvSpPr>
            <p:spPr>
              <a:xfrm>
                <a:off x="35924871" y="21876088"/>
                <a:ext cx="24783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Simulated Observation</a:t>
                </a:r>
                <a:endParaRPr/>
              </a:p>
            </p:txBody>
          </p:sp>
          <p:sp>
            <p:nvSpPr>
              <p:cNvPr id="170" name="Google Shape;170;p25"/>
              <p:cNvSpPr txBox="1"/>
              <p:nvPr/>
            </p:nvSpPr>
            <p:spPr>
              <a:xfrm>
                <a:off x="35924871" y="22312875"/>
                <a:ext cx="24783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Empirical Estimation</a:t>
                </a:r>
                <a:endParaRPr/>
              </a:p>
            </p:txBody>
          </p:sp>
          <p:sp>
            <p:nvSpPr>
              <p:cNvPr id="171" name="Google Shape;171;p25"/>
              <p:cNvSpPr txBox="1"/>
              <p:nvPr/>
            </p:nvSpPr>
            <p:spPr>
              <a:xfrm>
                <a:off x="35924871" y="22796638"/>
                <a:ext cx="24783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Simulated </a:t>
                </a:r>
                <a:r>
                  <a:rPr lang="en"/>
                  <a:t>Estimation</a:t>
                </a:r>
                <a:endParaRPr/>
              </a:p>
            </p:txBody>
          </p:sp>
          <p:pic>
            <p:nvPicPr>
              <p:cNvPr id="172" name="Google Shape;172;p25"/>
              <p:cNvPicPr preferRelativeResize="0"/>
              <p:nvPr/>
            </p:nvPicPr>
            <p:blipFill>
              <a:blip r:embed="rId11">
                <a:alphaModFix/>
              </a:blip>
              <a:stretch>
                <a:fillRect/>
              </a:stretch>
            </p:blipFill>
            <p:spPr>
              <a:xfrm>
                <a:off x="10830200" y="20515363"/>
                <a:ext cx="4762500" cy="3429000"/>
              </a:xfrm>
              <a:prstGeom prst="rect">
                <a:avLst/>
              </a:prstGeom>
              <a:noFill/>
              <a:ln>
                <a:noFill/>
              </a:ln>
            </p:spPr>
          </p:pic>
          <p:pic>
            <p:nvPicPr>
              <p:cNvPr id="173" name="Google Shape;173;p25"/>
              <p:cNvPicPr preferRelativeResize="0"/>
              <p:nvPr/>
            </p:nvPicPr>
            <p:blipFill>
              <a:blip r:embed="rId12">
                <a:alphaModFix/>
              </a:blip>
              <a:stretch>
                <a:fillRect/>
              </a:stretch>
            </p:blipFill>
            <p:spPr>
              <a:xfrm>
                <a:off x="15722050" y="20515375"/>
                <a:ext cx="4762500" cy="3429000"/>
              </a:xfrm>
              <a:prstGeom prst="rect">
                <a:avLst/>
              </a:prstGeom>
              <a:noFill/>
              <a:ln>
                <a:noFill/>
              </a:ln>
            </p:spPr>
          </p:pic>
          <p:pic>
            <p:nvPicPr>
              <p:cNvPr id="174" name="Google Shape;174;p25"/>
              <p:cNvPicPr preferRelativeResize="0"/>
              <p:nvPr/>
            </p:nvPicPr>
            <p:blipFill>
              <a:blip r:embed="rId13">
                <a:alphaModFix/>
              </a:blip>
              <a:stretch>
                <a:fillRect/>
              </a:stretch>
            </p:blipFill>
            <p:spPr>
              <a:xfrm>
                <a:off x="20613900" y="20515375"/>
                <a:ext cx="4762500" cy="3429000"/>
              </a:xfrm>
              <a:prstGeom prst="rect">
                <a:avLst/>
              </a:prstGeom>
              <a:noFill/>
              <a:ln>
                <a:noFill/>
              </a:ln>
            </p:spPr>
          </p:pic>
          <p:pic>
            <p:nvPicPr>
              <p:cNvPr id="175" name="Google Shape;175;p25"/>
              <p:cNvPicPr preferRelativeResize="0"/>
              <p:nvPr/>
            </p:nvPicPr>
            <p:blipFill>
              <a:blip r:embed="rId14">
                <a:alphaModFix/>
              </a:blip>
              <a:stretch>
                <a:fillRect/>
              </a:stretch>
            </p:blipFill>
            <p:spPr>
              <a:xfrm>
                <a:off x="25505750" y="20519136"/>
                <a:ext cx="4762500" cy="3429000"/>
              </a:xfrm>
              <a:prstGeom prst="rect">
                <a:avLst/>
              </a:prstGeom>
              <a:noFill/>
              <a:ln>
                <a:noFill/>
              </a:ln>
            </p:spPr>
          </p:pic>
          <p:pic>
            <p:nvPicPr>
              <p:cNvPr id="176" name="Google Shape;176;p25"/>
              <p:cNvPicPr preferRelativeResize="0"/>
              <p:nvPr/>
            </p:nvPicPr>
            <p:blipFill>
              <a:blip r:embed="rId15">
                <a:alphaModFix/>
              </a:blip>
              <a:stretch>
                <a:fillRect/>
              </a:stretch>
            </p:blipFill>
            <p:spPr>
              <a:xfrm>
                <a:off x="30394656" y="20519136"/>
                <a:ext cx="4762500" cy="3429000"/>
              </a:xfrm>
              <a:prstGeom prst="rect">
                <a:avLst/>
              </a:prstGeom>
              <a:noFill/>
              <a:ln>
                <a:noFill/>
              </a:ln>
            </p:spPr>
          </p:pic>
        </p:grpSp>
        <p:sp>
          <p:nvSpPr>
            <p:cNvPr id="177" name="Google Shape;177;p25"/>
            <p:cNvSpPr txBox="1"/>
            <p:nvPr/>
          </p:nvSpPr>
          <p:spPr>
            <a:xfrm>
              <a:off x="12963125" y="20767125"/>
              <a:ext cx="22194000" cy="11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Comparison of Simulated and Empirical  Nonsynonymous Proportional Site Frequency Spectra</a:t>
              </a:r>
              <a:endParaRPr b="1" sz="4200">
                <a:latin typeface="Calibri"/>
                <a:ea typeface="Calibri"/>
                <a:cs typeface="Calibri"/>
                <a:sym typeface="Calibri"/>
              </a:endParaRPr>
            </a:p>
          </p:txBody>
        </p:sp>
      </p:grpSp>
      <p:sp>
        <p:nvSpPr>
          <p:cNvPr id="178" name="Google Shape;178;p25"/>
          <p:cNvSpPr txBox="1"/>
          <p:nvPr/>
        </p:nvSpPr>
        <p:spPr>
          <a:xfrm>
            <a:off x="5965150" y="13194788"/>
            <a:ext cx="3774300" cy="401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600">
                <a:solidFill>
                  <a:srgbClr val="183960"/>
                </a:solidFill>
              </a:rPr>
              <a:t>Gamma-distributed DFE for </a:t>
            </a:r>
            <a:r>
              <a:rPr lang="en" sz="2600">
                <a:solidFill>
                  <a:srgbClr val="392F92"/>
                </a:solidFill>
              </a:rPr>
              <a:t>Humans</a:t>
            </a:r>
            <a:r>
              <a:rPr lang="en" sz="2600">
                <a:solidFill>
                  <a:srgbClr val="183960"/>
                </a:solidFill>
              </a:rPr>
              <a:t>, </a:t>
            </a:r>
            <a:r>
              <a:rPr lang="en" sz="2600">
                <a:solidFill>
                  <a:srgbClr val="EF4224"/>
                </a:solidFill>
              </a:rPr>
              <a:t>Drosophila</a:t>
            </a:r>
            <a:r>
              <a:rPr lang="en" sz="2600">
                <a:solidFill>
                  <a:srgbClr val="183960"/>
                </a:solidFill>
              </a:rPr>
              <a:t>, and </a:t>
            </a:r>
            <a:r>
              <a:rPr lang="en" sz="2600">
                <a:solidFill>
                  <a:srgbClr val="C6C7C9"/>
                </a:solidFill>
              </a:rPr>
              <a:t>both sets of data combined</a:t>
            </a:r>
            <a:r>
              <a:rPr lang="en" sz="2600">
                <a:solidFill>
                  <a:srgbClr val="183960"/>
                </a:solidFill>
              </a:rPr>
              <a:t>.</a:t>
            </a:r>
            <a:endParaRPr sz="2600">
              <a:solidFill>
                <a:srgbClr val="183960"/>
              </a:solidFill>
            </a:endParaRPr>
          </a:p>
          <a:p>
            <a:pPr indent="0" lvl="0" marL="0" rtl="0" algn="l">
              <a:lnSpc>
                <a:spcPct val="115000"/>
              </a:lnSpc>
              <a:spcBef>
                <a:spcPts val="0"/>
              </a:spcBef>
              <a:spcAft>
                <a:spcPts val="0"/>
              </a:spcAft>
              <a:buClr>
                <a:schemeClr val="dk1"/>
              </a:buClr>
              <a:buSzPts val="1100"/>
              <a:buFont typeface="Arial"/>
              <a:buNone/>
            </a:pPr>
            <a:r>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rgbClr val="183960"/>
                </a:solidFill>
              </a:rPr>
              <a:t>Source: Huber et al., 2017, </a:t>
            </a:r>
            <a:r>
              <a:rPr i="1" lang="en" sz="2600">
                <a:solidFill>
                  <a:srgbClr val="183960"/>
                </a:solidFill>
              </a:rPr>
              <a:t>PNAS</a:t>
            </a:r>
            <a:endParaRPr i="1" sz="2600">
              <a:solidFill>
                <a:srgbClr val="183960"/>
              </a:solidFill>
            </a:endParaRPr>
          </a:p>
          <a:p>
            <a:pPr indent="0" lvl="0" marL="0" rtl="0" algn="l">
              <a:lnSpc>
                <a:spcPct val="115000"/>
              </a:lnSpc>
              <a:spcBef>
                <a:spcPts val="0"/>
              </a:spcBef>
              <a:spcAft>
                <a:spcPts val="0"/>
              </a:spcAft>
              <a:buClr>
                <a:schemeClr val="dk1"/>
              </a:buClr>
              <a:buSzPts val="1100"/>
              <a:buFont typeface="Arial"/>
              <a:buNone/>
            </a:pPr>
            <a:r>
              <a:t/>
            </a:r>
            <a:endParaRPr sz="2600">
              <a:solidFill>
                <a:schemeClr val="dk1"/>
              </a:solidFill>
            </a:endParaRPr>
          </a:p>
          <a:p>
            <a:pPr indent="0" lvl="0" marL="0" rtl="0" algn="l">
              <a:spcBef>
                <a:spcPts val="0"/>
              </a:spcBef>
              <a:spcAft>
                <a:spcPts val="0"/>
              </a:spcAft>
              <a:buNone/>
            </a:pPr>
            <a:r>
              <a:t/>
            </a:r>
            <a:endParaRPr sz="2600">
              <a:solidFill>
                <a:srgbClr val="183960"/>
              </a:solidFill>
            </a:endParaRPr>
          </a:p>
        </p:txBody>
      </p:sp>
      <p:grpSp>
        <p:nvGrpSpPr>
          <p:cNvPr id="179" name="Google Shape;179;p25"/>
          <p:cNvGrpSpPr/>
          <p:nvPr/>
        </p:nvGrpSpPr>
        <p:grpSpPr>
          <a:xfrm>
            <a:off x="10990000" y="25091125"/>
            <a:ext cx="17019219" cy="8344874"/>
            <a:chOff x="10990000" y="25091125"/>
            <a:chExt cx="17019219" cy="8344874"/>
          </a:xfrm>
        </p:grpSpPr>
        <p:pic>
          <p:nvPicPr>
            <p:cNvPr id="180" name="Google Shape;180;p25"/>
            <p:cNvPicPr preferRelativeResize="0"/>
            <p:nvPr/>
          </p:nvPicPr>
          <p:blipFill>
            <a:blip r:embed="rId16">
              <a:alphaModFix/>
            </a:blip>
            <a:stretch>
              <a:fillRect/>
            </a:stretch>
          </p:blipFill>
          <p:spPr>
            <a:xfrm>
              <a:off x="10990000" y="25789975"/>
              <a:ext cx="17019151" cy="7646024"/>
            </a:xfrm>
            <a:prstGeom prst="rect">
              <a:avLst/>
            </a:prstGeom>
            <a:noFill/>
            <a:ln>
              <a:noFill/>
            </a:ln>
          </p:spPr>
        </p:pic>
        <p:sp>
          <p:nvSpPr>
            <p:cNvPr id="181" name="Google Shape;181;p25"/>
            <p:cNvSpPr txBox="1"/>
            <p:nvPr/>
          </p:nvSpPr>
          <p:spPr>
            <a:xfrm>
              <a:off x="11763319" y="25091125"/>
              <a:ext cx="16245900" cy="11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Comparison of Simulated and Inferred Arctic Wolf DFE</a:t>
              </a:r>
              <a:endParaRPr b="1" sz="4200">
                <a:latin typeface="Calibri"/>
                <a:ea typeface="Calibri"/>
                <a:cs typeface="Calibri"/>
                <a:sym typeface="Calibri"/>
              </a:endParaRPr>
            </a:p>
          </p:txBody>
        </p:sp>
      </p:grpSp>
      <p:sp>
        <p:nvSpPr>
          <p:cNvPr id="182" name="Google Shape;182;p25"/>
          <p:cNvSpPr txBox="1"/>
          <p:nvPr/>
        </p:nvSpPr>
        <p:spPr>
          <a:xfrm>
            <a:off x="28385775" y="26736025"/>
            <a:ext cx="9206100" cy="11379900"/>
          </a:xfrm>
          <a:prstGeom prst="rect">
            <a:avLst/>
          </a:prstGeom>
          <a:noFill/>
          <a:ln>
            <a:noFill/>
          </a:ln>
        </p:spPr>
        <p:txBody>
          <a:bodyPr anchorCtr="0" anchor="t" bIns="91425" lIns="91425" spcFirstLastPara="1" rIns="91425" wrap="square" tIns="91425">
            <a:noAutofit/>
          </a:bodyPr>
          <a:lstStyle/>
          <a:p>
            <a:pPr indent="-495300" lvl="0" marL="457200" rtl="0" algn="l">
              <a:spcBef>
                <a:spcPts val="0"/>
              </a:spcBef>
              <a:spcAft>
                <a:spcPts val="0"/>
              </a:spcAft>
              <a:buClr>
                <a:srgbClr val="183960"/>
              </a:buClr>
              <a:buSzPts val="4200"/>
              <a:buChar char="●"/>
            </a:pPr>
            <a:r>
              <a:rPr lang="en" sz="4200">
                <a:solidFill>
                  <a:srgbClr val="183960"/>
                </a:solidFill>
              </a:rPr>
              <a:t>Our simulations successfully replicated Arctic Wolf nonsynonymous and synonymous site frequency spectra.</a:t>
            </a:r>
            <a:endParaRPr sz="4200">
              <a:solidFill>
                <a:srgbClr val="183960"/>
              </a:solidFill>
            </a:endParaRPr>
          </a:p>
          <a:p>
            <a:pPr indent="-495300" lvl="0" marL="457200" rtl="0" algn="l">
              <a:spcBef>
                <a:spcPts val="0"/>
              </a:spcBef>
              <a:spcAft>
                <a:spcPts val="0"/>
              </a:spcAft>
              <a:buClr>
                <a:srgbClr val="183960"/>
              </a:buClr>
              <a:buSzPts val="4200"/>
              <a:buChar char="●"/>
            </a:pPr>
            <a:r>
              <a:rPr lang="en" sz="4200">
                <a:solidFill>
                  <a:srgbClr val="183960"/>
                </a:solidFill>
              </a:rPr>
              <a:t>From these spectra, we </a:t>
            </a:r>
            <a:r>
              <a:rPr lang="en" sz="4200">
                <a:solidFill>
                  <a:srgbClr val="183960"/>
                </a:solidFill>
              </a:rPr>
              <a:t>accurately</a:t>
            </a:r>
            <a:r>
              <a:rPr lang="en" sz="4200">
                <a:solidFill>
                  <a:srgbClr val="183960"/>
                </a:solidFill>
              </a:rPr>
              <a:t> inferred the ancestral Arctic Wolf DFE. </a:t>
            </a:r>
            <a:endParaRPr sz="4200">
              <a:solidFill>
                <a:srgbClr val="183960"/>
              </a:solidFill>
            </a:endParaRPr>
          </a:p>
          <a:p>
            <a:pPr indent="-495300" lvl="0" marL="457200" rtl="0" algn="l">
              <a:spcBef>
                <a:spcPts val="0"/>
              </a:spcBef>
              <a:spcAft>
                <a:spcPts val="0"/>
              </a:spcAft>
              <a:buClr>
                <a:srgbClr val="183960"/>
              </a:buClr>
              <a:buSzPts val="4200"/>
              <a:buChar char="●"/>
            </a:pPr>
            <a:r>
              <a:rPr lang="en" sz="4200">
                <a:solidFill>
                  <a:srgbClr val="183960"/>
                </a:solidFill>
              </a:rPr>
              <a:t>When simulating a shift in DFE, we find that it is easier to detect the changes present from Wolf to Pug than from Wolf to Labrador.</a:t>
            </a:r>
            <a:endParaRPr sz="4200">
              <a:solidFill>
                <a:srgbClr val="183960"/>
              </a:solidFill>
            </a:endParaRPr>
          </a:p>
          <a:p>
            <a:pPr indent="-495300" lvl="0" marL="457200" rtl="0" algn="l">
              <a:spcBef>
                <a:spcPts val="0"/>
              </a:spcBef>
              <a:spcAft>
                <a:spcPts val="0"/>
              </a:spcAft>
              <a:buClr>
                <a:srgbClr val="183960"/>
              </a:buClr>
              <a:buSzPts val="4200"/>
              <a:buChar char="●"/>
            </a:pPr>
            <a:r>
              <a:rPr lang="en" sz="4200">
                <a:solidFill>
                  <a:srgbClr val="183960"/>
                </a:solidFill>
              </a:rPr>
              <a:t>Our findings reflect that the DFE in Pug populations are more diverged from the ancestral DFE than the DFE of Labrador populations.</a:t>
            </a:r>
            <a:endParaRPr sz="4200">
              <a:solidFill>
                <a:srgbClr val="183960"/>
              </a:solidFill>
            </a:endParaRPr>
          </a:p>
          <a:p>
            <a:pPr indent="-495300" lvl="0" marL="457200" rtl="0" algn="l">
              <a:spcBef>
                <a:spcPts val="0"/>
              </a:spcBef>
              <a:spcAft>
                <a:spcPts val="0"/>
              </a:spcAft>
              <a:buClr>
                <a:srgbClr val="183960"/>
              </a:buClr>
              <a:buSzPts val="4200"/>
              <a:buChar char="●"/>
            </a:pPr>
            <a:r>
              <a:rPr lang="en" sz="4200">
                <a:solidFill>
                  <a:srgbClr val="183960"/>
                </a:solidFill>
              </a:rPr>
              <a:t>Next, we seek to develop a statistical framework to test changes in DFE.</a:t>
            </a:r>
            <a:br>
              <a:rPr lang="en" sz="4200">
                <a:solidFill>
                  <a:srgbClr val="183960"/>
                </a:solidFill>
              </a:rPr>
            </a:br>
            <a:endParaRPr sz="4200">
              <a:solidFill>
                <a:srgbClr val="183960"/>
              </a:solidFill>
            </a:endParaRPr>
          </a:p>
        </p:txBody>
      </p:sp>
      <p:pic>
        <p:nvPicPr>
          <p:cNvPr id="183" name="Google Shape;183;p25"/>
          <p:cNvPicPr preferRelativeResize="0"/>
          <p:nvPr/>
        </p:nvPicPr>
        <p:blipFill>
          <a:blip r:embed="rId17">
            <a:alphaModFix/>
          </a:blip>
          <a:stretch>
            <a:fillRect/>
          </a:stretch>
        </p:blipFill>
        <p:spPr>
          <a:xfrm>
            <a:off x="11559175" y="6941491"/>
            <a:ext cx="3134400" cy="3134400"/>
          </a:xfrm>
          <a:prstGeom prst="rect">
            <a:avLst/>
          </a:prstGeom>
          <a:noFill/>
          <a:ln cap="flat" cmpd="sng" w="12700">
            <a:solidFill>
              <a:srgbClr val="CCE2F6"/>
            </a:solidFill>
            <a:prstDash val="solid"/>
            <a:miter lim="8000"/>
            <a:headEnd len="sm" w="sm" type="none"/>
            <a:tailEnd len="sm" w="sm" type="none"/>
          </a:ln>
        </p:spPr>
      </p:pic>
      <p:cxnSp>
        <p:nvCxnSpPr>
          <p:cNvPr id="184" name="Google Shape;184;p25"/>
          <p:cNvCxnSpPr/>
          <p:nvPr/>
        </p:nvCxnSpPr>
        <p:spPr>
          <a:xfrm>
            <a:off x="15403350" y="8755838"/>
            <a:ext cx="1959900" cy="18000"/>
          </a:xfrm>
          <a:prstGeom prst="straightConnector1">
            <a:avLst/>
          </a:prstGeom>
          <a:noFill/>
          <a:ln cap="flat" cmpd="sng" w="114300">
            <a:solidFill>
              <a:schemeClr val="dk2"/>
            </a:solidFill>
            <a:prstDash val="solid"/>
            <a:round/>
            <a:headEnd len="med" w="med" type="none"/>
            <a:tailEnd len="med" w="med" type="triangle"/>
          </a:ln>
        </p:spPr>
      </p:cxnSp>
      <p:pic>
        <p:nvPicPr>
          <p:cNvPr id="185" name="Google Shape;185;p25"/>
          <p:cNvPicPr preferRelativeResize="0"/>
          <p:nvPr/>
        </p:nvPicPr>
        <p:blipFill>
          <a:blip r:embed="rId18">
            <a:alphaModFix/>
          </a:blip>
          <a:stretch>
            <a:fillRect/>
          </a:stretch>
        </p:blipFill>
        <p:spPr>
          <a:xfrm>
            <a:off x="659713" y="13160388"/>
            <a:ext cx="5305425" cy="3648075"/>
          </a:xfrm>
          <a:prstGeom prst="rect">
            <a:avLst/>
          </a:prstGeom>
          <a:noFill/>
          <a:ln>
            <a:noFill/>
          </a:ln>
        </p:spPr>
      </p:pic>
      <p:pic>
        <p:nvPicPr>
          <p:cNvPr id="186" name="Google Shape;186;p25"/>
          <p:cNvPicPr preferRelativeResize="0"/>
          <p:nvPr/>
        </p:nvPicPr>
        <p:blipFill rotWithShape="1">
          <a:blip r:embed="rId19">
            <a:alphaModFix/>
          </a:blip>
          <a:srcRect b="7080" l="15110" r="0" t="0"/>
          <a:stretch/>
        </p:blipFill>
        <p:spPr>
          <a:xfrm>
            <a:off x="609600" y="23009275"/>
            <a:ext cx="5598000" cy="5131500"/>
          </a:xfrm>
          <a:prstGeom prst="rect">
            <a:avLst/>
          </a:prstGeom>
          <a:noFill/>
          <a:ln>
            <a:noFill/>
          </a:ln>
        </p:spPr>
      </p:pic>
      <p:sp>
        <p:nvSpPr>
          <p:cNvPr id="187" name="Google Shape;187;p25"/>
          <p:cNvSpPr txBox="1"/>
          <p:nvPr/>
        </p:nvSpPr>
        <p:spPr>
          <a:xfrm>
            <a:off x="11301075" y="10332720"/>
            <a:ext cx="4738500" cy="28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rgbClr val="183960"/>
                </a:solidFill>
              </a:rPr>
              <a:t>Simulate canine evolution</a:t>
            </a:r>
            <a:r>
              <a:rPr lang="en" sz="4200">
                <a:solidFill>
                  <a:srgbClr val="183960"/>
                </a:solidFill>
              </a:rPr>
              <a:t> though `SLiM`, generate Variant Call Format (VCF) data.</a:t>
            </a:r>
            <a:endParaRPr sz="4200">
              <a:solidFill>
                <a:srgbClr val="183960"/>
              </a:solidFill>
            </a:endParaRPr>
          </a:p>
        </p:txBody>
      </p:sp>
      <p:sp>
        <p:nvSpPr>
          <p:cNvPr id="188" name="Google Shape;188;p25"/>
          <p:cNvSpPr txBox="1"/>
          <p:nvPr/>
        </p:nvSpPr>
        <p:spPr>
          <a:xfrm>
            <a:off x="5981700" y="23009275"/>
            <a:ext cx="4112700" cy="385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600">
                <a:solidFill>
                  <a:schemeClr val="dk1"/>
                </a:solidFill>
              </a:rPr>
              <a:t>The inferred DFE does not differ between </a:t>
            </a:r>
            <a:r>
              <a:rPr lang="en" sz="2600">
                <a:solidFill>
                  <a:srgbClr val="FFC125"/>
                </a:solidFill>
              </a:rPr>
              <a:t>Dogs</a:t>
            </a:r>
            <a:r>
              <a:rPr lang="en" sz="2600">
                <a:solidFill>
                  <a:schemeClr val="dk1"/>
                </a:solidFill>
              </a:rPr>
              <a:t> and </a:t>
            </a:r>
            <a:r>
              <a:rPr lang="en" sz="2600">
                <a:solidFill>
                  <a:srgbClr val="FF3030"/>
                </a:solidFill>
              </a:rPr>
              <a:t>Wolves</a:t>
            </a:r>
            <a:r>
              <a:rPr lang="en" sz="2600">
                <a:solidFill>
                  <a:schemeClr val="dk1"/>
                </a:solidFill>
              </a:rPr>
              <a:t>.</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Source: Amorim, C.E.G., 2019, </a:t>
            </a:r>
            <a:r>
              <a:rPr i="1" lang="en" sz="2600">
                <a:solidFill>
                  <a:schemeClr val="dk1"/>
                </a:solidFill>
              </a:rPr>
              <a:t>Evolution</a:t>
            </a:r>
            <a:r>
              <a:rPr lang="en" sz="2600">
                <a:solidFill>
                  <a:schemeClr val="dk1"/>
                </a:solidFill>
              </a:rPr>
              <a:t>, Providence, RI. Oral Presentation.</a:t>
            </a:r>
            <a:endParaRPr sz="2600">
              <a:solidFill>
                <a:schemeClr val="dk1"/>
              </a:solidFill>
            </a:endParaRPr>
          </a:p>
        </p:txBody>
      </p:sp>
      <p:sp>
        <p:nvSpPr>
          <p:cNvPr id="189" name="Google Shape;189;p25"/>
          <p:cNvSpPr txBox="1"/>
          <p:nvPr/>
        </p:nvSpPr>
        <p:spPr>
          <a:xfrm>
            <a:off x="17363250" y="10332720"/>
            <a:ext cx="5029200" cy="39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rgbClr val="183960"/>
                </a:solidFill>
              </a:rPr>
              <a:t>Given VCF data, use `easySFS` to generate nonsynonymous and synonymous site frequency spectra.</a:t>
            </a:r>
            <a:endParaRPr sz="4200">
              <a:solidFill>
                <a:srgbClr val="183960"/>
              </a:solidFill>
            </a:endParaRPr>
          </a:p>
        </p:txBody>
      </p:sp>
      <p:sp>
        <p:nvSpPr>
          <p:cNvPr id="190" name="Google Shape;190;p25"/>
          <p:cNvSpPr txBox="1"/>
          <p:nvPr/>
        </p:nvSpPr>
        <p:spPr>
          <a:xfrm>
            <a:off x="24310625" y="10332725"/>
            <a:ext cx="7052400" cy="36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rgbClr val="183960"/>
                </a:solidFill>
              </a:rPr>
              <a:t>Given site frequency spectra, use `dadi` to infer population demographic parameters, and `fitdadi` to infer the gamma-distributed DFE from demographic parameters.</a:t>
            </a:r>
            <a:endParaRPr sz="4200">
              <a:solidFill>
                <a:srgbClr val="183960"/>
              </a:solidFill>
            </a:endParaRPr>
          </a:p>
        </p:txBody>
      </p:sp>
      <p:sp>
        <p:nvSpPr>
          <p:cNvPr id="191" name="Google Shape;191;p25"/>
          <p:cNvSpPr txBox="1"/>
          <p:nvPr/>
        </p:nvSpPr>
        <p:spPr>
          <a:xfrm>
            <a:off x="32364000" y="10332720"/>
            <a:ext cx="5305500" cy="3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rgbClr val="183960"/>
                </a:solidFill>
              </a:rPr>
              <a:t>Compare the inferred DFE from simulated and empirical data.</a:t>
            </a:r>
            <a:endParaRPr sz="4200">
              <a:solidFill>
                <a:srgbClr val="183960"/>
              </a:solidFill>
            </a:endParaRPr>
          </a:p>
        </p:txBody>
      </p:sp>
      <p:pic>
        <p:nvPicPr>
          <p:cNvPr id="192" name="Google Shape;192;p25"/>
          <p:cNvPicPr preferRelativeResize="0"/>
          <p:nvPr/>
        </p:nvPicPr>
        <p:blipFill rotWithShape="1">
          <a:blip r:embed="rId20">
            <a:alphaModFix/>
          </a:blip>
          <a:srcRect b="0" l="6358" r="0" t="0"/>
          <a:stretch/>
        </p:blipFill>
        <p:spPr>
          <a:xfrm>
            <a:off x="17465075" y="6502300"/>
            <a:ext cx="4112700" cy="4012800"/>
          </a:xfrm>
          <a:prstGeom prst="rect">
            <a:avLst/>
          </a:prstGeom>
          <a:noFill/>
          <a:ln cap="flat" cmpd="sng" w="12700">
            <a:solidFill>
              <a:srgbClr val="CCE2F6"/>
            </a:solidFill>
            <a:prstDash val="solid"/>
            <a:miter lim="8000"/>
            <a:headEnd len="sm" w="sm" type="none"/>
            <a:tailEnd len="sm" w="sm" type="none"/>
          </a:ln>
        </p:spPr>
      </p:pic>
      <p:pic>
        <p:nvPicPr>
          <p:cNvPr id="193" name="Google Shape;193;p25"/>
          <p:cNvPicPr preferRelativeResize="0"/>
          <p:nvPr/>
        </p:nvPicPr>
        <p:blipFill>
          <a:blip r:embed="rId21">
            <a:alphaModFix/>
          </a:blip>
          <a:stretch>
            <a:fillRect/>
          </a:stretch>
        </p:blipFill>
        <p:spPr>
          <a:xfrm>
            <a:off x="18611838" y="6984413"/>
            <a:ext cx="2105025" cy="438150"/>
          </a:xfrm>
          <a:prstGeom prst="rect">
            <a:avLst/>
          </a:prstGeom>
          <a:noFill/>
          <a:ln>
            <a:noFill/>
          </a:ln>
        </p:spPr>
      </p:pic>
      <p:pic>
        <p:nvPicPr>
          <p:cNvPr id="194" name="Google Shape;194;p25"/>
          <p:cNvPicPr preferRelativeResize="0"/>
          <p:nvPr/>
        </p:nvPicPr>
        <p:blipFill>
          <a:blip r:embed="rId22">
            <a:alphaModFix/>
          </a:blip>
          <a:stretch>
            <a:fillRect/>
          </a:stretch>
        </p:blipFill>
        <p:spPr>
          <a:xfrm>
            <a:off x="25053401" y="6698176"/>
            <a:ext cx="4361829" cy="3648075"/>
          </a:xfrm>
          <a:prstGeom prst="rect">
            <a:avLst/>
          </a:prstGeom>
          <a:noFill/>
          <a:ln cap="flat" cmpd="sng" w="12700">
            <a:solidFill>
              <a:srgbClr val="CCE2F6"/>
            </a:solidFill>
            <a:prstDash val="solid"/>
            <a:miter lim="8000"/>
            <a:headEnd len="sm" w="sm" type="none"/>
            <a:tailEnd len="sm" w="sm" type="none"/>
          </a:ln>
        </p:spPr>
      </p:pic>
      <p:cxnSp>
        <p:nvCxnSpPr>
          <p:cNvPr id="195" name="Google Shape;195;p25"/>
          <p:cNvCxnSpPr/>
          <p:nvPr/>
        </p:nvCxnSpPr>
        <p:spPr>
          <a:xfrm>
            <a:off x="22335638" y="8755825"/>
            <a:ext cx="1959900" cy="18000"/>
          </a:xfrm>
          <a:prstGeom prst="straightConnector1">
            <a:avLst/>
          </a:prstGeom>
          <a:noFill/>
          <a:ln cap="flat" cmpd="sng" w="114300">
            <a:solidFill>
              <a:schemeClr val="dk2"/>
            </a:solidFill>
            <a:prstDash val="solid"/>
            <a:round/>
            <a:headEnd len="med" w="med" type="none"/>
            <a:tailEnd len="med" w="med" type="triangle"/>
          </a:ln>
        </p:spPr>
      </p:cxnSp>
      <p:cxnSp>
        <p:nvCxnSpPr>
          <p:cNvPr id="196" name="Google Shape;196;p25"/>
          <p:cNvCxnSpPr/>
          <p:nvPr/>
        </p:nvCxnSpPr>
        <p:spPr>
          <a:xfrm>
            <a:off x="30207350" y="8575888"/>
            <a:ext cx="1959900" cy="18000"/>
          </a:xfrm>
          <a:prstGeom prst="straightConnector1">
            <a:avLst/>
          </a:prstGeom>
          <a:noFill/>
          <a:ln cap="flat" cmpd="sng" w="114300">
            <a:solidFill>
              <a:schemeClr val="dk2"/>
            </a:solidFill>
            <a:prstDash val="solid"/>
            <a:round/>
            <a:headEnd len="med" w="med" type="none"/>
            <a:tailEnd len="med" w="med" type="triangle"/>
          </a:ln>
        </p:spPr>
      </p:cxnSp>
      <p:pic>
        <p:nvPicPr>
          <p:cNvPr id="197" name="Google Shape;197;p25"/>
          <p:cNvPicPr preferRelativeResize="0"/>
          <p:nvPr/>
        </p:nvPicPr>
        <p:blipFill>
          <a:blip r:embed="rId23">
            <a:alphaModFix/>
          </a:blip>
          <a:stretch>
            <a:fillRect/>
          </a:stretch>
        </p:blipFill>
        <p:spPr>
          <a:xfrm>
            <a:off x="18611850" y="6746175"/>
            <a:ext cx="2672725" cy="314450"/>
          </a:xfrm>
          <a:prstGeom prst="rect">
            <a:avLst/>
          </a:prstGeom>
          <a:noFill/>
          <a:ln>
            <a:noFill/>
          </a:ln>
        </p:spPr>
      </p:pic>
      <p:pic>
        <p:nvPicPr>
          <p:cNvPr id="198" name="Google Shape;198;p25"/>
          <p:cNvPicPr preferRelativeResize="0"/>
          <p:nvPr/>
        </p:nvPicPr>
        <p:blipFill>
          <a:blip r:embed="rId24">
            <a:alphaModFix/>
          </a:blip>
          <a:stretch>
            <a:fillRect/>
          </a:stretch>
        </p:blipFill>
        <p:spPr>
          <a:xfrm>
            <a:off x="33184050" y="6698175"/>
            <a:ext cx="3648000" cy="3648000"/>
          </a:xfrm>
          <a:prstGeom prst="rect">
            <a:avLst/>
          </a:prstGeom>
          <a:noFill/>
          <a:ln>
            <a:noFill/>
          </a:ln>
        </p:spPr>
      </p:pic>
      <p:pic>
        <p:nvPicPr>
          <p:cNvPr id="199" name="Google Shape;199;p25"/>
          <p:cNvPicPr preferRelativeResize="0"/>
          <p:nvPr/>
        </p:nvPicPr>
        <p:blipFill rotWithShape="1">
          <a:blip r:embed="rId25">
            <a:alphaModFix/>
          </a:blip>
          <a:srcRect b="0" l="10140" r="10757" t="0"/>
          <a:stretch/>
        </p:blipFill>
        <p:spPr>
          <a:xfrm>
            <a:off x="33184050" y="-42600"/>
            <a:ext cx="5620193" cy="5031288"/>
          </a:xfrm>
          <a:prstGeom prst="rect">
            <a:avLst/>
          </a:prstGeom>
          <a:noFill/>
          <a:ln>
            <a:noFill/>
          </a:ln>
        </p:spPr>
      </p:pic>
      <p:pic>
        <p:nvPicPr>
          <p:cNvPr id="200" name="Google Shape;200;p25"/>
          <p:cNvPicPr preferRelativeResize="0"/>
          <p:nvPr/>
        </p:nvPicPr>
        <p:blipFill>
          <a:blip r:embed="rId26">
            <a:alphaModFix/>
          </a:blip>
          <a:stretch>
            <a:fillRect/>
          </a:stretch>
        </p:blipFill>
        <p:spPr>
          <a:xfrm>
            <a:off x="450400" y="1499350"/>
            <a:ext cx="2896223" cy="2896200"/>
          </a:xfrm>
          <a:prstGeom prst="rect">
            <a:avLst/>
          </a:prstGeom>
          <a:noFill/>
          <a:ln>
            <a:noFill/>
          </a:ln>
        </p:spPr>
      </p:pic>
      <p:sp>
        <p:nvSpPr>
          <p:cNvPr id="201" name="Google Shape;201;p25"/>
          <p:cNvSpPr txBox="1"/>
          <p:nvPr/>
        </p:nvSpPr>
        <p:spPr>
          <a:xfrm>
            <a:off x="4676775" y="43085375"/>
            <a:ext cx="58449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3960"/>
                </a:solidFill>
                <a:latin typeface="Calibri"/>
                <a:ea typeface="Calibri"/>
                <a:cs typeface="Calibri"/>
                <a:sym typeface="Calibri"/>
              </a:rPr>
              <a:t>New mutations in breed dog populations are more likely to be deleterious.</a:t>
            </a:r>
            <a:endParaRPr>
              <a:solidFill>
                <a:srgbClr val="183960"/>
              </a:solidFill>
              <a:latin typeface="Calibri"/>
              <a:ea typeface="Calibri"/>
              <a:cs typeface="Calibri"/>
              <a:sym typeface="Calibri"/>
            </a:endParaRPr>
          </a:p>
        </p:txBody>
      </p:sp>
      <p:grpSp>
        <p:nvGrpSpPr>
          <p:cNvPr id="202" name="Google Shape;202;p25"/>
          <p:cNvGrpSpPr/>
          <p:nvPr/>
        </p:nvGrpSpPr>
        <p:grpSpPr>
          <a:xfrm>
            <a:off x="10983850" y="33359800"/>
            <a:ext cx="17007828" cy="9999824"/>
            <a:chOff x="10983850" y="33359800"/>
            <a:chExt cx="17007828" cy="9999824"/>
          </a:xfrm>
        </p:grpSpPr>
        <p:sp>
          <p:nvSpPr>
            <p:cNvPr id="203" name="Google Shape;203;p25"/>
            <p:cNvSpPr txBox="1"/>
            <p:nvPr/>
          </p:nvSpPr>
          <p:spPr>
            <a:xfrm>
              <a:off x="11763318" y="33359800"/>
              <a:ext cx="14007600" cy="11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Comparison of Simulated and Inferred Breed Dog DFE</a:t>
              </a:r>
              <a:endParaRPr b="1" sz="4200">
                <a:latin typeface="Calibri"/>
                <a:ea typeface="Calibri"/>
                <a:cs typeface="Calibri"/>
                <a:sym typeface="Calibri"/>
              </a:endParaRPr>
            </a:p>
          </p:txBody>
        </p:sp>
        <p:pic>
          <p:nvPicPr>
            <p:cNvPr id="204" name="Google Shape;204;p25"/>
            <p:cNvPicPr preferRelativeResize="0"/>
            <p:nvPr/>
          </p:nvPicPr>
          <p:blipFill rotWithShape="1">
            <a:blip r:embed="rId27">
              <a:alphaModFix/>
            </a:blip>
            <a:srcRect b="50431" l="0" r="0" t="0"/>
            <a:stretch/>
          </p:blipFill>
          <p:spPr>
            <a:xfrm>
              <a:off x="10983850" y="34254419"/>
              <a:ext cx="17007828" cy="4552599"/>
            </a:xfrm>
            <a:prstGeom prst="rect">
              <a:avLst/>
            </a:prstGeom>
            <a:noFill/>
            <a:ln>
              <a:noFill/>
            </a:ln>
          </p:spPr>
        </p:pic>
        <p:pic>
          <p:nvPicPr>
            <p:cNvPr id="205" name="Google Shape;205;p25"/>
            <p:cNvPicPr preferRelativeResize="0"/>
            <p:nvPr/>
          </p:nvPicPr>
          <p:blipFill rotWithShape="1">
            <a:blip r:embed="rId27">
              <a:alphaModFix/>
            </a:blip>
            <a:srcRect b="0" l="0" r="30589" t="50431"/>
            <a:stretch/>
          </p:blipFill>
          <p:spPr>
            <a:xfrm>
              <a:off x="13771188" y="38807025"/>
              <a:ext cx="11805276" cy="4552599"/>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