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337" r:id="rId4"/>
    <p:sldId id="339" r:id="rId5"/>
    <p:sldId id="338" r:id="rId6"/>
    <p:sldId id="341" r:id="rId7"/>
    <p:sldId id="331" r:id="rId8"/>
    <p:sldId id="326" r:id="rId9"/>
    <p:sldId id="333" r:id="rId10"/>
    <p:sldId id="3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25BE-5AE6-4A0E-9D06-6E24B20C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160CC-DAAF-4B4B-8993-0580B55B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7E6D-77BE-4EA8-BF1E-3EB8CD2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4AAB-5F1C-40CF-8765-98AD208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1E8B-AC96-488F-9017-4F0D7273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5DB0-A5DC-47B2-8C78-68C4DBD4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D63B7-74BD-42EB-9707-DE2D8E43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68C0-28F0-420F-959F-F8C32CC1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85F1-98E0-4148-B5CB-909D894A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80F9-2E25-4D5A-98CB-1FCDF0E9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37134-961E-48A0-9300-DA842C0E3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E204-CE3F-4355-A825-F05356FCE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1E9C-4F21-42E3-88EB-4A26B1E1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80BA-56DC-4BB4-B0B0-67C7234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FC2B-BA28-4EA9-AA04-21F7E493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3EA7-E5BC-4E77-83EA-FF8FD97A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5760-59C7-491C-B5E5-7E8CBDF1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BC79-9209-40AA-A50E-0D03E40D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2C67F-261D-46C0-84FA-0259014F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1EBF-711B-4BC3-BE6A-0D06542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39A-10A0-4908-86ED-7E4FF496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F2B32-F129-43E7-A48C-A33AB5C1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13B6-8ABD-4A25-A902-FD5E36E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D748-BF0C-415D-BDA2-7048D313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7C08-B351-41E8-ADDB-E1910D8B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CA55-8DAC-4162-8493-9CB19A9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CAAF-7B36-4543-A2F5-A655CD0E9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9CFE6-9BBE-4CD2-9AD4-8BFE271C1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50AB4-A1EA-4DE7-AAA8-599F0C88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E53FE-51A4-44E6-9045-08624706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F194-6F3E-4563-99FA-D11CCC16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AD49-33EA-4DEC-9C28-1DA40590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8E3C4-3FF9-4238-835F-57F7295A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D141D-B07C-4A78-931E-DA61B9830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36DD9-D6C6-4EC1-92C4-400142B92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574E9-AF41-42B0-AD15-C68CD81BC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1E82E-DD35-4C2E-9337-5D5DF1A3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0B8A3-77D6-4940-A7E2-A0748177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531E5-0C83-4AF9-94FD-87C9B88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94B1-8AD4-4D51-B182-477E906F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0B475-4373-4246-BD55-E2103011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B8C6-BD38-401C-B9E2-E0CCBD67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84E7C-9BB9-4193-B234-2B681D20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0887F-5EEB-4D73-9D1E-6AE52BA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C7039-563E-4417-A113-62CE1B6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7FE-E557-4FE3-8C1C-80A4C069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102D-DF58-496A-9714-0F9BB326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ECF1-BCD4-46B2-94D9-B8A1C7CF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7987C-A728-4FEB-B585-E4A87E701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D473-48F8-44E1-B298-D421A5A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7DC50-C3D0-47A0-AD34-865A9272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CB1B4-1CF0-4D56-8154-B75BF26D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03E4-22A6-4995-AF53-B54D506D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980F-4EA5-4182-947C-BE003F4A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E8215-329B-45B8-8ABF-25655E8D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49A5-B095-4DD0-A351-FD347EC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29059-7FC5-4DD7-ABDE-2F99FD7A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D566-F890-43CD-9939-9E10D390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B74C0-B0F2-4CEA-B1FA-36A1166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C4DE5-D469-418D-8BFD-B309F439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8D30-7B7C-4CB4-8A46-93AF2C2CB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FF62-7ABC-43A0-9D83-5FC5F205A8C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1A57-0CF8-403E-AAF4-58DF627F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3DB8-8710-4A64-B5D0-8CFE78C44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9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7FA7-60CE-408F-8ED3-D0D2F6005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 DFE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E0232-9749-44C8-AA10-8B8B1759A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8/11/2020 feat. Kirk and Eduardo</a:t>
            </a:r>
          </a:p>
        </p:txBody>
      </p:sp>
    </p:spTree>
    <p:extLst>
      <p:ext uri="{BB962C8B-B14F-4D97-AF65-F5344CB8AC3E}">
        <p14:creationId xmlns:p14="http://schemas.microsoft.com/office/powerpoint/2010/main" val="16919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F629-D9F6-4D69-901F-8B5CAEB2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F7A5-CFA1-4855-83FC-D83B1243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without demographic change or DFE shift (under a AW DFE)</a:t>
            </a:r>
          </a:p>
          <a:p>
            <a:r>
              <a:rPr lang="en-US" dirty="0"/>
              <a:t>Run 350 generations through </a:t>
            </a:r>
            <a:r>
              <a:rPr lang="en-US" dirty="0" err="1"/>
              <a:t>fitdadi</a:t>
            </a:r>
            <a:r>
              <a:rPr lang="en-US" dirty="0"/>
              <a:t> (for all of these)</a:t>
            </a:r>
          </a:p>
          <a:p>
            <a:pPr lvl="1"/>
            <a:r>
              <a:rPr lang="en-US" dirty="0"/>
              <a:t>Fit Demographic Model to synonymous </a:t>
            </a:r>
            <a:r>
              <a:rPr lang="en-US" dirty="0" err="1"/>
              <a:t>sfs</a:t>
            </a:r>
            <a:endParaRPr lang="en-US" dirty="0"/>
          </a:p>
          <a:p>
            <a:pPr lvl="1"/>
            <a:r>
              <a:rPr lang="en-US" dirty="0"/>
              <a:t>Infer DFE</a:t>
            </a:r>
          </a:p>
          <a:p>
            <a:r>
              <a:rPr lang="en-US" dirty="0"/>
              <a:t>Look at simulations with and without DFE shift</a:t>
            </a:r>
          </a:p>
          <a:p>
            <a:pPr lvl="1"/>
            <a:r>
              <a:rPr lang="en-US" dirty="0"/>
              <a:t>(Recap and Shift to Neutral)</a:t>
            </a:r>
          </a:p>
          <a:p>
            <a:r>
              <a:rPr lang="en-US" dirty="0"/>
              <a:t>Consider large size simulation without demographic contraction</a:t>
            </a:r>
          </a:p>
          <a:p>
            <a:r>
              <a:rPr lang="en-US" dirty="0"/>
              <a:t>SFS from large size simulation (recap and shift)</a:t>
            </a:r>
          </a:p>
        </p:txBody>
      </p:sp>
    </p:spTree>
    <p:extLst>
      <p:ext uri="{BB962C8B-B14F-4D97-AF65-F5344CB8AC3E}">
        <p14:creationId xmlns:p14="http://schemas.microsoft.com/office/powerpoint/2010/main" val="132508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D729-1B87-45F5-9C9B-13B1DA8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5716-2CEC-4D99-8426-DE264FB90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Simulating a neutral simulation results in no significant difference between the proportional SYN and NS SFS.</a:t>
            </a:r>
          </a:p>
          <a:p>
            <a:r>
              <a:rPr lang="en-US" dirty="0"/>
              <a:t>Recapitulating the Arctic Wolf DFE results in the same SFS as shifting from Arctic Wolf to Arctic Wolf, i.e., not changing the DFE is consistent.</a:t>
            </a:r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D0A5C31-A4AB-42DA-A48F-D41FE7FD1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635" y="1343505"/>
            <a:ext cx="4806165" cy="3386994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7F8CBE2-663F-404F-AE14-AC646B621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3" y="1343505"/>
            <a:ext cx="4806164" cy="33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3371-D7C5-4B97-91F3-9B44F4ED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DFE without Demographics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38D4451-A498-456F-95D3-F60F89BAD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1" y="2441643"/>
            <a:ext cx="5664501" cy="3991879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5AB5CEE-B52B-4674-88AC-A8CC3577D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251" y="2446546"/>
            <a:ext cx="5741766" cy="40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5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3371-D7C5-4B97-91F3-9B44F4ED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DFE without Demographics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F863C6D-23A7-4878-A769-F13A6920F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7" y="1893611"/>
            <a:ext cx="5706051" cy="402116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755915E-E24F-4A9D-BD09-1FCFA879E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98" y="1893611"/>
            <a:ext cx="5706051" cy="402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5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5E1F-FB8A-447F-B9EF-2BF0418B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DFE without Demographics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7705650-0B81-46BA-9BDD-5C62670BE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2" y="1690688"/>
            <a:ext cx="5593342" cy="394173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7122FCE-783F-43EB-8D0F-8C3B3CFEF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32" y="1690688"/>
            <a:ext cx="5593342" cy="39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2A39048-8031-4EF2-A286-F1A6CA2D3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9" y="243784"/>
            <a:ext cx="4519840" cy="3185216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E744F52-2426-4E2B-A4BC-932E46DEC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63" y="3429000"/>
            <a:ext cx="4581492" cy="3228662"/>
          </a:xfrm>
          <a:prstGeom prst="rect">
            <a:avLst/>
          </a:prstGeom>
        </p:spPr>
      </p:pic>
      <p:pic>
        <p:nvPicPr>
          <p:cNvPr id="8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09C6552-C46C-46E5-AA81-E0EDE47F7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57" y="243784"/>
            <a:ext cx="4519841" cy="3185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6C14C9-5716-4EB9-8216-9036856742FC}"/>
              </a:ext>
            </a:extLst>
          </p:cNvPr>
          <p:cNvSpPr txBox="1"/>
          <p:nvPr/>
        </p:nvSpPr>
        <p:spPr>
          <a:xfrm>
            <a:off x="8565232" y="3550595"/>
            <a:ext cx="2704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 contraction results in reduction of singletons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F8825-2516-4183-876B-6983487AB732}"/>
              </a:ext>
            </a:extLst>
          </p:cNvPr>
          <p:cNvSpPr txBox="1"/>
          <p:nvPr/>
        </p:nvSpPr>
        <p:spPr>
          <a:xfrm>
            <a:off x="543742" y="3557337"/>
            <a:ext cx="2704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 of DFE to truly neutral results in more singletons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21C09-FE54-4724-840D-02E8066EB4E6}"/>
              </a:ext>
            </a:extLst>
          </p:cNvPr>
          <p:cNvSpPr txBox="1"/>
          <p:nvPr/>
        </p:nvSpPr>
        <p:spPr>
          <a:xfrm>
            <a:off x="8760029" y="5217952"/>
            <a:ext cx="2919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 contraction and shift to DFE,</a:t>
            </a:r>
          </a:p>
          <a:p>
            <a:r>
              <a:rPr lang="en-US" dirty="0"/>
              <a:t>Contraction dominates shape of SFS.</a:t>
            </a:r>
          </a:p>
        </p:txBody>
      </p:sp>
    </p:spTree>
    <p:extLst>
      <p:ext uri="{BB962C8B-B14F-4D97-AF65-F5344CB8AC3E}">
        <p14:creationId xmlns:p14="http://schemas.microsoft.com/office/powerpoint/2010/main" val="197310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“Recap” Simulation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 reminder, the simulations were performed as follows:</a:t>
            </a:r>
          </a:p>
          <a:p>
            <a:r>
              <a:rPr lang="en-US" dirty="0"/>
              <a:t>An ancestral population of 80,000 wolves existed some time in the past.</a:t>
            </a:r>
          </a:p>
          <a:p>
            <a:r>
              <a:rPr lang="en-US" dirty="0"/>
              <a:t>Their evolution was “burnt in” for 80,000 * 10 generations, i.e., 800,000 generations.</a:t>
            </a:r>
          </a:p>
          <a:p>
            <a:r>
              <a:rPr lang="en-US" dirty="0"/>
              <a:t>24,251 generations ago, the ancestral population was subject to a bottleneck to 19,000 individuals, i.e., a Labrador demography.</a:t>
            </a:r>
          </a:p>
          <a:p>
            <a:r>
              <a:rPr lang="en-US" dirty="0"/>
              <a:t>At this time, the DFE was set to match that of ancestral Arctic Wolves</a:t>
            </a:r>
          </a:p>
          <a:p>
            <a:r>
              <a:rPr lang="en-US" dirty="0"/>
              <a:t>Today, we sample 8 individuals, or 16 chromosomes.</a:t>
            </a:r>
          </a:p>
        </p:txBody>
      </p:sp>
    </p:spTree>
    <p:extLst>
      <p:ext uri="{BB962C8B-B14F-4D97-AF65-F5344CB8AC3E}">
        <p14:creationId xmlns:p14="http://schemas.microsoft.com/office/powerpoint/2010/main" val="103732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“Shifted” Simulation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reminder, the simulations were performed as follows:</a:t>
            </a:r>
          </a:p>
          <a:p>
            <a:r>
              <a:rPr lang="en-US" dirty="0"/>
              <a:t>An ancestral population of 80,000 wolves existed some time in the past.</a:t>
            </a:r>
          </a:p>
          <a:p>
            <a:r>
              <a:rPr lang="en-US" dirty="0"/>
              <a:t>Their evolution was “burnt in” for 80,000 * 10 generations, i.e., 800,000 generations.</a:t>
            </a:r>
          </a:p>
          <a:p>
            <a:r>
              <a:rPr lang="en-US" dirty="0"/>
              <a:t>24,251 generations ago, the ancestral population was subject to a bottleneck to 19,000 individuals, i.e., a Labrador demography</a:t>
            </a:r>
          </a:p>
          <a:p>
            <a:r>
              <a:rPr lang="en-US" dirty="0"/>
              <a:t>10,000 generations ago, we shifted ALL new mutations to s=0, i.e., all new mutations became neutral</a:t>
            </a:r>
          </a:p>
          <a:p>
            <a:r>
              <a:rPr lang="en-US" dirty="0"/>
              <a:t>Today, we sample 8 individuals, or 16 chromosomes.</a:t>
            </a:r>
          </a:p>
        </p:txBody>
      </p:sp>
    </p:spTree>
    <p:extLst>
      <p:ext uri="{BB962C8B-B14F-4D97-AF65-F5344CB8AC3E}">
        <p14:creationId xmlns:p14="http://schemas.microsoft.com/office/powerpoint/2010/main" val="199679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6B93-253D-429A-9BC3-C09568A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7F83-C4B1-4E13-875C-F6406057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Why is diversity reduced when shifting DFE, but not changing demographics?</a:t>
            </a:r>
          </a:p>
          <a:p>
            <a:pPr lvl="1"/>
            <a:r>
              <a:rPr lang="en-US" dirty="0"/>
              <a:t>Where did all of these variants go?</a:t>
            </a:r>
          </a:p>
          <a:p>
            <a:r>
              <a:rPr lang="en-US" dirty="0"/>
              <a:t>Still looking into changing DFE of singular mutations – make existing mutations neutral.</a:t>
            </a:r>
          </a:p>
          <a:p>
            <a:r>
              <a:rPr lang="en-US" dirty="0"/>
              <a:t>Can shifting the DFE change the mutation rate?</a:t>
            </a:r>
          </a:p>
          <a:p>
            <a:r>
              <a:rPr lang="en-US" dirty="0"/>
              <a:t>Try constant population size and shift to neutral</a:t>
            </a:r>
          </a:p>
          <a:p>
            <a:pPr lvl="1"/>
            <a:r>
              <a:rPr lang="en-US" dirty="0"/>
              <a:t>What happens to mutations that are lost.</a:t>
            </a:r>
          </a:p>
          <a:p>
            <a:r>
              <a:rPr lang="en-US" dirty="0"/>
              <a:t>Try constant population size and no shift.</a:t>
            </a:r>
          </a:p>
          <a:p>
            <a:r>
              <a:rPr lang="en-US" dirty="0"/>
              <a:t>Does shifting the DFE to neutral introduce a sweep? I.e., neutral nonsynonymous mutations are less bad, therefore more advantageous, and reduce variation due to a sweep?</a:t>
            </a:r>
          </a:p>
          <a:p>
            <a:r>
              <a:rPr lang="en-US" dirty="0"/>
              <a:t>What if we made a less dramatic shift in the DFE?</a:t>
            </a:r>
          </a:p>
          <a:p>
            <a:pPr lvl="1"/>
            <a:r>
              <a:rPr lang="en-US" dirty="0"/>
              <a:t>Or a different type of shift?</a:t>
            </a:r>
          </a:p>
          <a:p>
            <a:r>
              <a:rPr lang="en-US" dirty="0"/>
              <a:t>Look at synonymous mutations</a:t>
            </a:r>
          </a:p>
          <a:p>
            <a:pPr lvl="1"/>
            <a:r>
              <a:rPr lang="en-US" dirty="0"/>
              <a:t>If there is a sweep, there should also be a decrease in synonymous variation.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3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16761</TotalTime>
  <Words>516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Dog DFE Meeting</vt:lpstr>
      <vt:lpstr>Recap from last week</vt:lpstr>
      <vt:lpstr>Shifting DFE without Demographics</vt:lpstr>
      <vt:lpstr>Shifting DFE without Demographics</vt:lpstr>
      <vt:lpstr>Shifting DFE without Demographics</vt:lpstr>
      <vt:lpstr>PowerPoint Presentation</vt:lpstr>
      <vt:lpstr>“Recap” Simulation summary</vt:lpstr>
      <vt:lpstr>“Shifted” Simulation summary</vt:lpstr>
      <vt:lpstr>//TODO</vt:lpstr>
      <vt:lpstr>//TODO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DFE Meeting</dc:title>
  <dc:creator>Jonathan Mah</dc:creator>
  <cp:lastModifiedBy>jonmah</cp:lastModifiedBy>
  <cp:revision>85</cp:revision>
  <dcterms:created xsi:type="dcterms:W3CDTF">2020-06-02T15:04:07Z</dcterms:created>
  <dcterms:modified xsi:type="dcterms:W3CDTF">2020-09-23T16:33:49Z</dcterms:modified>
</cp:coreProperties>
</file>