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9E318D-F83E-4B68-92DA-F21053148A5E}">
  <a:tblStyle styleId="{679E318D-F83E-4B68-92DA-F21053148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fe9464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fe9464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f8f7d2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f8f7d2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f8f7d2a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f8f7d2a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f8f7d2a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f8f7d2a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Seed=1 → Theta = 64.3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Seed=2 → Theta = 58.9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Seed=3 → Theta = 57.9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Seed=5 → Theta = 88.5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Seed=50 → Theta = 587.4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f8f7d2a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f8f7d2a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f8f7d2a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f8f7d2a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f8f7d2a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f8f7d2a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Meeting 07/29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Guardado and Jon Mah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/>
              <a:t>The DFE is different between highly divergent species (e.g., </a:t>
            </a:r>
            <a:r>
              <a:rPr i="1" lang="en"/>
              <a:t>Drosophila</a:t>
            </a:r>
            <a:r>
              <a:rPr lang="en"/>
              <a:t> and humans).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</a:t>
            </a:r>
            <a:r>
              <a:rPr i="1" lang="en"/>
              <a:t>a priori</a:t>
            </a:r>
            <a:r>
              <a:rPr lang="en"/>
              <a:t> expectation was that the DFE between dogs and wolves would differ.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shift in DFE is not observed in empirical data.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simulating a shift in DFE, and seeing if we can infer that the shift occurs.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a shift in DFE occur during domestication events?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we detect this DFE -- are we inferring the DFE correctly in general.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we’ve tried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a</a:t>
            </a:r>
            <a:r>
              <a:rPr lang="en"/>
              <a:t> = 2,000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We’re using a smaller ancestral population size to </a:t>
            </a:r>
            <a:r>
              <a:rPr i="1" lang="en"/>
              <a:t>quickly</a:t>
            </a:r>
            <a:r>
              <a:rPr lang="en"/>
              <a:t> simulate certain scenarios.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wanted to check if we can give `SLiM` a DFE and then re-infer it.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wanted to check if we could detect a shift in DFE, given that we simulate one in `SLiM`.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a</a:t>
            </a:r>
            <a:r>
              <a:rPr lang="en"/>
              <a:t> = 80,000 [currently running!]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Arctic wolves → Arctic wolves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58400" y="752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set-up</a:t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1374075" y="1907125"/>
            <a:ext cx="23400" cy="12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 flipH="1">
            <a:off x="3035225" y="1896025"/>
            <a:ext cx="156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1405125" y="3149100"/>
            <a:ext cx="4113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 flipH="1">
            <a:off x="2662625" y="3172400"/>
            <a:ext cx="372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1816525" y="3583800"/>
            <a:ext cx="15600" cy="10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 flipH="1">
            <a:off x="2662625" y="3583800"/>
            <a:ext cx="23400" cy="9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6"/>
          <p:cNvSpPr txBox="1"/>
          <p:nvPr/>
        </p:nvSpPr>
        <p:spPr>
          <a:xfrm>
            <a:off x="1653825" y="1896025"/>
            <a:ext cx="1299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Ancestral Population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857375" y="3464425"/>
            <a:ext cx="7800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Bottleneck + change in DFE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6"/>
          <p:cNvCxnSpPr/>
          <p:nvPr/>
        </p:nvCxnSpPr>
        <p:spPr>
          <a:xfrm flipH="1">
            <a:off x="3867825" y="1832875"/>
            <a:ext cx="13200" cy="26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6"/>
          <p:cNvSpPr txBox="1"/>
          <p:nvPr/>
        </p:nvSpPr>
        <p:spPr>
          <a:xfrm>
            <a:off x="2827100" y="3711000"/>
            <a:ext cx="955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100/1000/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1786/2000 generations from current time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136225" y="2133925"/>
            <a:ext cx="646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Burn in period for Ancestral population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75" y="752888"/>
            <a:ext cx="3542651" cy="368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30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Distributions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</a:t>
            </a:r>
            <a:r>
              <a:rPr baseline="-25000" lang="en"/>
              <a:t>a</a:t>
            </a:r>
            <a:r>
              <a:rPr lang="en"/>
              <a:t> = 2000, </a:t>
            </a:r>
            <a:r>
              <a:rPr lang="en"/>
              <a:t>checking DFE inference]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25" y="1537527"/>
            <a:ext cx="2560136" cy="169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79" y="1537525"/>
            <a:ext cx="2560136" cy="169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514" y="1537525"/>
            <a:ext cx="2560136" cy="169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1385" y="3231187"/>
            <a:ext cx="2560136" cy="169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1521" y="3231176"/>
            <a:ext cx="2560136" cy="16936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7"/>
          <p:cNvGraphicFramePr/>
          <p:nvPr/>
        </p:nvGraphicFramePr>
        <p:xfrm>
          <a:off x="280575" y="327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{679E318D-F83E-4B68-92DA-F21053148A5E}</a:tableStyleId>
              </a:tblPr>
              <a:tblGrid>
                <a:gridCol w="1598200"/>
                <a:gridCol w="1598200"/>
              </a:tblGrid>
              <a:tr h="20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Given Shape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0.0980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Avg. Inferred Shape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0.100822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Given Scale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4.9260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Avg. Inferred Scale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4.895863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819150" y="14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Distributions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</a:t>
            </a:r>
            <a:r>
              <a:rPr baseline="-25000" lang="en"/>
              <a:t>a</a:t>
            </a:r>
            <a:r>
              <a:rPr lang="en"/>
              <a:t> = 2000, observing DFE shift]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25" y="3067382"/>
            <a:ext cx="2834130" cy="18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070" y="1223082"/>
            <a:ext cx="2834130" cy="18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4938" y="1223075"/>
            <a:ext cx="2834130" cy="18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4938" y="3067375"/>
            <a:ext cx="2834130" cy="18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9076" y="3067375"/>
            <a:ext cx="2834130" cy="18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426" y="1223075"/>
            <a:ext cx="2834130" cy="184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/ Uncertainty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Likelihood surface appears to be flat, which makes accurate inference of parameters difficult.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Methods to test how close our DFE inference is to the given parameters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Increase number of initial guesses used in MLE.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Current state is </a:t>
            </a:r>
            <a:r>
              <a:rPr i="1" lang="en"/>
              <a:t>ok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Figure out how to statistically test DFE comparison. [Jesse mentioned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Mann Whitney u test/KS test?</a:t>
            </a:r>
            <a:r>
              <a:rPr lang="en"/>
              <a:t>]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full size and generational wolf simulation to match up with Eduardo’s [in progress!]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full size simulations where we look at dogs and implement change in DFE inside them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Increase number of initial guesses in `fitdadi` portion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Look at using N</a:t>
            </a:r>
            <a:r>
              <a:rPr baseline="-25000" lang="en"/>
              <a:t>a</a:t>
            </a:r>
            <a:r>
              <a:rPr lang="en"/>
              <a:t> = 10,000 or N</a:t>
            </a:r>
            <a:r>
              <a:rPr baseline="-25000" lang="en"/>
              <a:t>a</a:t>
            </a:r>
            <a:r>
              <a:rPr lang="en"/>
              <a:t> = 20,000, scale by `\theta`.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